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995" r:id="rId4"/>
    <p:sldMasterId id="2147486001" r:id="rId5"/>
    <p:sldMasterId id="2147486018" r:id="rId6"/>
  </p:sldMasterIdLst>
  <p:notesMasterIdLst>
    <p:notesMasterId r:id="rId174"/>
  </p:notesMasterIdLst>
  <p:handoutMasterIdLst>
    <p:handoutMasterId r:id="rId175"/>
  </p:handoutMasterIdLst>
  <p:sldIdLst>
    <p:sldId id="714" r:id="rId7"/>
    <p:sldId id="1033" r:id="rId8"/>
    <p:sldId id="1090" r:id="rId9"/>
    <p:sldId id="871" r:id="rId10"/>
    <p:sldId id="878" r:id="rId11"/>
    <p:sldId id="1091" r:id="rId12"/>
    <p:sldId id="1092" r:id="rId13"/>
    <p:sldId id="719" r:id="rId14"/>
    <p:sldId id="890" r:id="rId15"/>
    <p:sldId id="881" r:id="rId16"/>
    <p:sldId id="882" r:id="rId17"/>
    <p:sldId id="726" r:id="rId18"/>
    <p:sldId id="891" r:id="rId19"/>
    <p:sldId id="733" r:id="rId20"/>
    <p:sldId id="736" r:id="rId21"/>
    <p:sldId id="1038" r:id="rId22"/>
    <p:sldId id="1093" r:id="rId23"/>
    <p:sldId id="734" r:id="rId24"/>
    <p:sldId id="893" r:id="rId25"/>
    <p:sldId id="1039" r:id="rId26"/>
    <p:sldId id="894" r:id="rId27"/>
    <p:sldId id="587" r:id="rId28"/>
    <p:sldId id="892" r:id="rId29"/>
    <p:sldId id="1094" r:id="rId30"/>
    <p:sldId id="884" r:id="rId31"/>
    <p:sldId id="593" r:id="rId32"/>
    <p:sldId id="1070" r:id="rId33"/>
    <p:sldId id="594" r:id="rId34"/>
    <p:sldId id="1073" r:id="rId35"/>
    <p:sldId id="1074" r:id="rId36"/>
    <p:sldId id="1075" r:id="rId37"/>
    <p:sldId id="597" r:id="rId38"/>
    <p:sldId id="1043" r:id="rId39"/>
    <p:sldId id="599" r:id="rId40"/>
    <p:sldId id="600" r:id="rId41"/>
    <p:sldId id="602" r:id="rId42"/>
    <p:sldId id="606" r:id="rId43"/>
    <p:sldId id="1044" r:id="rId44"/>
    <p:sldId id="608" r:id="rId45"/>
    <p:sldId id="609" r:id="rId46"/>
    <p:sldId id="610" r:id="rId47"/>
    <p:sldId id="612" r:id="rId48"/>
    <p:sldId id="1077" r:id="rId49"/>
    <p:sldId id="1076" r:id="rId50"/>
    <p:sldId id="1087" r:id="rId51"/>
    <p:sldId id="614" r:id="rId52"/>
    <p:sldId id="1078" r:id="rId53"/>
    <p:sldId id="1088" r:id="rId54"/>
    <p:sldId id="1046" r:id="rId55"/>
    <p:sldId id="1045" r:id="rId56"/>
    <p:sldId id="984" r:id="rId57"/>
    <p:sldId id="619" r:id="rId58"/>
    <p:sldId id="620" r:id="rId59"/>
    <p:sldId id="622" r:id="rId60"/>
    <p:sldId id="623" r:id="rId61"/>
    <p:sldId id="621" r:id="rId62"/>
    <p:sldId id="638" r:id="rId63"/>
    <p:sldId id="1047" r:id="rId64"/>
    <p:sldId id="625" r:id="rId65"/>
    <p:sldId id="626" r:id="rId66"/>
    <p:sldId id="628" r:id="rId67"/>
    <p:sldId id="629" r:id="rId68"/>
    <p:sldId id="630" r:id="rId69"/>
    <p:sldId id="631" r:id="rId70"/>
    <p:sldId id="633" r:id="rId71"/>
    <p:sldId id="636" r:id="rId72"/>
    <p:sldId id="634" r:id="rId73"/>
    <p:sldId id="635" r:id="rId74"/>
    <p:sldId id="982" r:id="rId75"/>
    <p:sldId id="1048" r:id="rId76"/>
    <p:sldId id="640" r:id="rId77"/>
    <p:sldId id="641" r:id="rId78"/>
    <p:sldId id="642" r:id="rId79"/>
    <p:sldId id="985" r:id="rId80"/>
    <p:sldId id="643" r:id="rId81"/>
    <p:sldId id="1049" r:id="rId82"/>
    <p:sldId id="646" r:id="rId83"/>
    <p:sldId id="1079" r:id="rId84"/>
    <p:sldId id="647" r:id="rId85"/>
    <p:sldId id="1080" r:id="rId86"/>
    <p:sldId id="979" r:id="rId87"/>
    <p:sldId id="1081" r:id="rId88"/>
    <p:sldId id="1050" r:id="rId89"/>
    <p:sldId id="817" r:id="rId90"/>
    <p:sldId id="818" r:id="rId91"/>
    <p:sldId id="1051" r:id="rId92"/>
    <p:sldId id="652" r:id="rId93"/>
    <p:sldId id="653" r:id="rId94"/>
    <p:sldId id="654" r:id="rId95"/>
    <p:sldId id="655" r:id="rId96"/>
    <p:sldId id="662" r:id="rId97"/>
    <p:sldId id="656" r:id="rId98"/>
    <p:sldId id="658" r:id="rId99"/>
    <p:sldId id="660" r:id="rId100"/>
    <p:sldId id="664" r:id="rId101"/>
    <p:sldId id="1082" r:id="rId102"/>
    <p:sldId id="659" r:id="rId103"/>
    <p:sldId id="661" r:id="rId104"/>
    <p:sldId id="716" r:id="rId105"/>
    <p:sldId id="1052" r:id="rId106"/>
    <p:sldId id="668" r:id="rId107"/>
    <p:sldId id="669" r:id="rId108"/>
    <p:sldId id="670" r:id="rId109"/>
    <p:sldId id="1053" r:id="rId110"/>
    <p:sldId id="678" r:id="rId111"/>
    <p:sldId id="1096" r:id="rId112"/>
    <p:sldId id="679" r:id="rId113"/>
    <p:sldId id="1083" r:id="rId114"/>
    <p:sldId id="680" r:id="rId115"/>
    <p:sldId id="1054" r:id="rId116"/>
    <p:sldId id="682" r:id="rId117"/>
    <p:sldId id="1084" r:id="rId118"/>
    <p:sldId id="1085" r:id="rId119"/>
    <p:sldId id="684" r:id="rId120"/>
    <p:sldId id="899" r:id="rId121"/>
    <p:sldId id="900" r:id="rId122"/>
    <p:sldId id="1086" r:id="rId123"/>
    <p:sldId id="1055" r:id="rId124"/>
    <p:sldId id="903" r:id="rId125"/>
    <p:sldId id="1089" r:id="rId126"/>
    <p:sldId id="904" r:id="rId127"/>
    <p:sldId id="905" r:id="rId128"/>
    <p:sldId id="906" r:id="rId129"/>
    <p:sldId id="907" r:id="rId130"/>
    <p:sldId id="1056" r:id="rId131"/>
    <p:sldId id="909" r:id="rId132"/>
    <p:sldId id="988" r:id="rId133"/>
    <p:sldId id="989" r:id="rId134"/>
    <p:sldId id="913" r:id="rId135"/>
    <p:sldId id="974" r:id="rId136"/>
    <p:sldId id="918" r:id="rId137"/>
    <p:sldId id="1057" r:id="rId138"/>
    <p:sldId id="923" r:id="rId139"/>
    <p:sldId id="924" r:id="rId140"/>
    <p:sldId id="925" r:id="rId141"/>
    <p:sldId id="927" r:id="rId142"/>
    <p:sldId id="1058" r:id="rId143"/>
    <p:sldId id="991" r:id="rId144"/>
    <p:sldId id="1095" r:id="rId145"/>
    <p:sldId id="1029" r:id="rId146"/>
    <p:sldId id="1030" r:id="rId147"/>
    <p:sldId id="994" r:id="rId148"/>
    <p:sldId id="998" r:id="rId149"/>
    <p:sldId id="1060" r:id="rId150"/>
    <p:sldId id="1013" r:id="rId151"/>
    <p:sldId id="1000" r:id="rId152"/>
    <p:sldId id="1002" r:id="rId153"/>
    <p:sldId id="1001" r:id="rId154"/>
    <p:sldId id="1003" r:id="rId155"/>
    <p:sldId id="1004" r:id="rId156"/>
    <p:sldId id="866" r:id="rId157"/>
    <p:sldId id="902" r:id="rId158"/>
    <p:sldId id="1005" r:id="rId159"/>
    <p:sldId id="1006" r:id="rId160"/>
    <p:sldId id="1007" r:id="rId161"/>
    <p:sldId id="1009" r:id="rId162"/>
    <p:sldId id="1032" r:id="rId163"/>
    <p:sldId id="936" r:id="rId164"/>
    <p:sldId id="937" r:id="rId165"/>
    <p:sldId id="938" r:id="rId166"/>
    <p:sldId id="939" r:id="rId167"/>
    <p:sldId id="940" r:id="rId168"/>
    <p:sldId id="941" r:id="rId169"/>
    <p:sldId id="942" r:id="rId170"/>
    <p:sldId id="943" r:id="rId171"/>
    <p:sldId id="944" r:id="rId172"/>
    <p:sldId id="970" r:id="rId1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797A7D"/>
    <a:srgbClr val="A9CBE9"/>
    <a:srgbClr val="003300"/>
    <a:srgbClr val="1106E4"/>
    <a:srgbClr val="75EA00"/>
    <a:srgbClr val="09E52E"/>
    <a:srgbClr val="89AAD3"/>
    <a:srgbClr val="0000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1111" autoAdjust="0"/>
  </p:normalViewPr>
  <p:slideViewPr>
    <p:cSldViewPr>
      <p:cViewPr varScale="1">
        <p:scale>
          <a:sx n="120" d="100"/>
          <a:sy n="120" d="100"/>
        </p:scale>
        <p:origin x="434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26028"/>
    </p:cViewPr>
  </p:sorterViewPr>
  <p:notesViewPr>
    <p:cSldViewPr>
      <p:cViewPr varScale="1">
        <p:scale>
          <a:sx n="79" d="100"/>
          <a:sy n="79" d="100"/>
        </p:scale>
        <p:origin x="-3132"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viewProps" Target="viewProps.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notesMaster" Target="notesMasters/notesMaster1.xml"/><Relationship Id="rId179" Type="http://schemas.openxmlformats.org/officeDocument/2006/relationships/tableStyles" Target="tableStyle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handoutMaster" Target="handoutMasters/handoutMaster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presProps" Target="pres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55" tIns="48328" rIns="96655" bIns="48328" rtlCol="0"/>
          <a:lstStyle>
            <a:lvl1pPr algn="l">
              <a:defRPr sz="14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55" tIns="48328" rIns="96655" bIns="48328" rtlCol="0"/>
          <a:lstStyle>
            <a:lvl1pPr algn="r">
              <a:defRPr sz="1400">
                <a:latin typeface="Arial" charset="0"/>
              </a:defRPr>
            </a:lvl1pPr>
          </a:lstStyle>
          <a:p>
            <a:pPr>
              <a:defRPr/>
            </a:pPr>
            <a:fld id="{BA4DE6A3-7673-410F-9F36-3FE7778CF652}" type="datetimeFigureOut">
              <a:rPr lang="en-US"/>
              <a:pPr>
                <a:defRPr/>
              </a:pPr>
              <a:t>3/5/2021</a:t>
            </a:fld>
            <a:endParaRPr lang="en-US" dirty="0"/>
          </a:p>
        </p:txBody>
      </p:sp>
      <p:sp>
        <p:nvSpPr>
          <p:cNvPr id="4" name="Footer Placeholder 3"/>
          <p:cNvSpPr>
            <a:spLocks noGrp="1"/>
          </p:cNvSpPr>
          <p:nvPr>
            <p:ph type="ftr" sz="quarter" idx="2"/>
          </p:nvPr>
        </p:nvSpPr>
        <p:spPr>
          <a:xfrm>
            <a:off x="0" y="9120188"/>
            <a:ext cx="3170238" cy="479425"/>
          </a:xfrm>
          <a:prstGeom prst="rect">
            <a:avLst/>
          </a:prstGeom>
        </p:spPr>
        <p:txBody>
          <a:bodyPr vert="horz" lIns="96655" tIns="48328" rIns="96655" bIns="48328" rtlCol="0" anchor="b"/>
          <a:lstStyle>
            <a:lvl1pPr algn="l">
              <a:defRPr sz="14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55" tIns="48328" rIns="96655" bIns="48328" numCol="1" anchor="b" anchorCtr="0" compatLnSpc="1">
            <a:prstTxWarp prst="textNoShape">
              <a:avLst/>
            </a:prstTxWarp>
          </a:bodyPr>
          <a:lstStyle>
            <a:lvl1pPr algn="r">
              <a:defRPr sz="1400"/>
            </a:lvl1pPr>
          </a:lstStyle>
          <a:p>
            <a:fld id="{62A25019-6B26-473D-9CD7-50CED6485282}" type="slidenum">
              <a:rPr lang="en-US" altLang="en-US"/>
              <a:pPr/>
              <a:t>‹#›</a:t>
            </a:fld>
            <a:endParaRPr lang="en-US" altLang="en-US"/>
          </a:p>
        </p:txBody>
      </p:sp>
    </p:spTree>
    <p:extLst>
      <p:ext uri="{BB962C8B-B14F-4D97-AF65-F5344CB8AC3E}">
        <p14:creationId xmlns:p14="http://schemas.microsoft.com/office/powerpoint/2010/main" val="345881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55" tIns="48328" rIns="96655" bIns="48328" rtlCol="0"/>
          <a:lstStyle>
            <a:lvl1pPr algn="l">
              <a:defRPr sz="1400">
                <a:latin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55" tIns="48328" rIns="96655" bIns="48328" rtlCol="0"/>
          <a:lstStyle>
            <a:lvl1pPr algn="r">
              <a:defRPr sz="1400">
                <a:latin typeface="Arial" charset="0"/>
              </a:defRPr>
            </a:lvl1pPr>
          </a:lstStyle>
          <a:p>
            <a:pPr>
              <a:defRPr/>
            </a:pPr>
            <a:fld id="{29785297-CB3C-41BB-8EF9-C1CE990FA3AB}" type="datetimeFigureOut">
              <a:rPr lang="en-US"/>
              <a:pPr>
                <a:defRPr/>
              </a:pPr>
              <a:t>3/5/2021</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5" tIns="48328" rIns="96655" bIns="48328"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55" tIns="48328" rIns="96655" bIns="4832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55" tIns="48328" rIns="96655" bIns="48328" rtlCol="0" anchor="b"/>
          <a:lstStyle>
            <a:lvl1pPr algn="l">
              <a:defRPr sz="1400">
                <a:latin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55" tIns="48328" rIns="96655" bIns="48328" numCol="1" anchor="b" anchorCtr="0" compatLnSpc="1">
            <a:prstTxWarp prst="textNoShape">
              <a:avLst/>
            </a:prstTxWarp>
          </a:bodyPr>
          <a:lstStyle>
            <a:lvl1pPr algn="r">
              <a:defRPr sz="1400"/>
            </a:lvl1pPr>
          </a:lstStyle>
          <a:p>
            <a:fld id="{3962E78B-CD4C-47B8-A90B-41D8A8A32506}" type="slidenum">
              <a:rPr lang="en-US" altLang="en-US"/>
              <a:pPr/>
              <a:t>‹#›</a:t>
            </a:fld>
            <a:endParaRPr lang="en-US" altLang="en-US"/>
          </a:p>
        </p:txBody>
      </p:sp>
    </p:spTree>
    <p:extLst>
      <p:ext uri="{BB962C8B-B14F-4D97-AF65-F5344CB8AC3E}">
        <p14:creationId xmlns:p14="http://schemas.microsoft.com/office/powerpoint/2010/main" val="2091919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199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49F4CA9A-29F4-4C32-A5F5-B848A5C05827}" type="slidenum">
              <a:rPr lang="en-US" altLang="en-US" sz="1400">
                <a:latin typeface="Arial" panose="020B0604020202020204" pitchFamily="34" charset="0"/>
              </a:rPr>
              <a:pPr eaLnBrk="1" hangingPunct="1">
                <a:spcBef>
                  <a:spcPct val="0"/>
                </a:spcBef>
              </a:pPr>
              <a:t>1</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432571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Revise Slide to include carriers and deck related stuff.  </a:t>
            </a:r>
          </a:p>
        </p:txBody>
      </p:sp>
      <p:sp>
        <p:nvSpPr>
          <p:cNvPr id="209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A88983B-705F-4D4D-8CE6-020456E4259D}" type="slidenum">
              <a:rPr lang="en-US" altLang="en-US" sz="1400">
                <a:latin typeface="Arial" panose="020B0604020202020204" pitchFamily="34" charset="0"/>
              </a:rPr>
              <a:pPr eaLnBrk="1" hangingPunct="1">
                <a:spcBef>
                  <a:spcPct val="0"/>
                </a:spcBef>
              </a:pPr>
              <a:t>11</a:t>
            </a:fld>
            <a:endParaRPr lang="en-US" altLang="en-US" sz="1400">
              <a:latin typeface="Arial" panose="020B0604020202020204" pitchFamily="34" charset="0"/>
            </a:endParaRPr>
          </a:p>
        </p:txBody>
      </p:sp>
    </p:spTree>
    <p:extLst>
      <p:ext uri="{BB962C8B-B14F-4D97-AF65-F5344CB8AC3E}">
        <p14:creationId xmlns:p14="http://schemas.microsoft.com/office/powerpoint/2010/main" val="23508594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125</a:t>
            </a:fld>
            <a:endParaRPr lang="en-US" altLang="en-US" sz="1400">
              <a:latin typeface="Arial" panose="020B0604020202020204" pitchFamily="34" charset="0"/>
            </a:endParaRPr>
          </a:p>
        </p:txBody>
      </p:sp>
    </p:spTree>
    <p:extLst>
      <p:ext uri="{BB962C8B-B14F-4D97-AF65-F5344CB8AC3E}">
        <p14:creationId xmlns:p14="http://schemas.microsoft.com/office/powerpoint/2010/main" val="32481463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5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05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BE2D6F7-0DC1-4709-9BBE-02681BA8A1B0}" type="slidenum">
              <a:rPr lang="en-US" altLang="en-US" sz="1400">
                <a:solidFill>
                  <a:srgbClr val="000000"/>
                </a:solidFill>
                <a:latin typeface="Arial" panose="020B0604020202020204" pitchFamily="34" charset="0"/>
              </a:rPr>
              <a:pPr eaLnBrk="1" hangingPunct="1">
                <a:spcBef>
                  <a:spcPct val="0"/>
                </a:spcBef>
              </a:pPr>
              <a:t>127</a:t>
            </a:fld>
            <a:endParaRPr lang="en-US"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12820738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06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C02CEFA0-804C-4C58-BD20-9879D5B03FE3}" type="slidenum">
              <a:rPr lang="en-US" altLang="en-US" sz="1400">
                <a:solidFill>
                  <a:srgbClr val="000000"/>
                </a:solidFill>
                <a:latin typeface="Arial" panose="020B0604020202020204" pitchFamily="34" charset="0"/>
              </a:rPr>
              <a:pPr eaLnBrk="1" hangingPunct="1">
                <a:spcBef>
                  <a:spcPct val="0"/>
                </a:spcBef>
              </a:pPr>
              <a:t>128</a:t>
            </a:fld>
            <a:endParaRPr lang="en-US"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38122661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132</a:t>
            </a:fld>
            <a:endParaRPr lang="en-US" altLang="en-US" sz="1400">
              <a:latin typeface="Arial" panose="020B0604020202020204" pitchFamily="34" charset="0"/>
            </a:endParaRPr>
          </a:p>
        </p:txBody>
      </p:sp>
    </p:spTree>
    <p:extLst>
      <p:ext uri="{BB962C8B-B14F-4D97-AF65-F5344CB8AC3E}">
        <p14:creationId xmlns:p14="http://schemas.microsoft.com/office/powerpoint/2010/main" val="11361011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2E78B-CD4C-47B8-A90B-41D8A8A32506}" type="slidenum">
              <a:rPr lang="en-US" altLang="en-US" smtClean="0"/>
              <a:pPr/>
              <a:t>135</a:t>
            </a:fld>
            <a:endParaRPr lang="en-US" altLang="en-US"/>
          </a:p>
        </p:txBody>
      </p:sp>
    </p:spTree>
    <p:extLst>
      <p:ext uri="{BB962C8B-B14F-4D97-AF65-F5344CB8AC3E}">
        <p14:creationId xmlns:p14="http://schemas.microsoft.com/office/powerpoint/2010/main" val="540040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137</a:t>
            </a:fld>
            <a:endParaRPr lang="en-US" altLang="en-US" sz="1400">
              <a:latin typeface="Arial" panose="020B0604020202020204" pitchFamily="34" charset="0"/>
            </a:endParaRPr>
          </a:p>
        </p:txBody>
      </p:sp>
    </p:spTree>
    <p:extLst>
      <p:ext uri="{BB962C8B-B14F-4D97-AF65-F5344CB8AC3E}">
        <p14:creationId xmlns:p14="http://schemas.microsoft.com/office/powerpoint/2010/main" val="26982311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18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BFBD036-1970-4602-89F8-CA97C2A29C2D}" type="slidenum">
              <a:rPr lang="en-US" altLang="en-US" sz="1400">
                <a:solidFill>
                  <a:srgbClr val="000000"/>
                </a:solidFill>
                <a:latin typeface="Arial" panose="020B0604020202020204" pitchFamily="34" charset="0"/>
              </a:rPr>
              <a:pPr eaLnBrk="1" hangingPunct="1">
                <a:spcBef>
                  <a:spcPct val="0"/>
                </a:spcBef>
              </a:pPr>
              <a:t>138</a:t>
            </a:fld>
            <a:endParaRPr lang="en-US"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13170491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r>
              <a:rPr lang="en-US" dirty="0"/>
              <a:t>HIDE</a:t>
            </a:r>
            <a:r>
              <a:rPr lang="en-US" baseline="0" dirty="0"/>
              <a:t> for ONS</a:t>
            </a:r>
            <a:endParaRPr lang="en-US" altLang="en-US" dirty="0"/>
          </a:p>
        </p:txBody>
      </p:sp>
      <p:sp>
        <p:nvSpPr>
          <p:cNvPr id="318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BFBD036-1970-4602-89F8-CA97C2A29C2D}" type="slidenum">
              <a:rPr lang="en-US" altLang="en-US" sz="1400">
                <a:solidFill>
                  <a:srgbClr val="000000"/>
                </a:solidFill>
                <a:latin typeface="Arial" panose="020B0604020202020204" pitchFamily="34" charset="0"/>
              </a:rPr>
              <a:pPr eaLnBrk="1" hangingPunct="1">
                <a:spcBef>
                  <a:spcPct val="0"/>
                </a:spcBef>
              </a:pPr>
              <a:t>139</a:t>
            </a:fld>
            <a:endParaRPr lang="en-US" altLang="en-US" sz="1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1265519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144</a:t>
            </a:fld>
            <a:endParaRPr lang="en-US" altLang="en-US" sz="1400">
              <a:latin typeface="Arial" panose="020B0604020202020204" pitchFamily="34" charset="0"/>
            </a:endParaRPr>
          </a:p>
        </p:txBody>
      </p:sp>
    </p:spTree>
    <p:extLst>
      <p:ext uri="{BB962C8B-B14F-4D97-AF65-F5344CB8AC3E}">
        <p14:creationId xmlns:p14="http://schemas.microsoft.com/office/powerpoint/2010/main" val="42387813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308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C628751E-F0C3-4809-94FF-225D4D481FA6}" type="slidenum">
              <a:rPr lang="en-US" altLang="en-US" sz="1400">
                <a:solidFill>
                  <a:srgbClr val="000000"/>
                </a:solidFill>
                <a:latin typeface="Arial" panose="020B0604020202020204" pitchFamily="34" charset="0"/>
              </a:rPr>
              <a:pPr eaLnBrk="1" hangingPunct="1">
                <a:spcBef>
                  <a:spcPct val="0"/>
                </a:spcBef>
              </a:pPr>
              <a:t>145</a:t>
            </a:fld>
            <a:endParaRPr lang="en-US"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2393584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212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1E02C124-9F5B-4262-9960-9CCBEEA0B9D9}" type="slidenum">
              <a:rPr lang="en-US" altLang="en-US" sz="1400">
                <a:latin typeface="Arial" panose="020B0604020202020204" pitchFamily="34" charset="0"/>
              </a:rPr>
              <a:pPr eaLnBrk="1" hangingPunct="1">
                <a:spcBef>
                  <a:spcPct val="0"/>
                </a:spcBef>
              </a:pPr>
              <a:t>12</a:t>
            </a:fld>
            <a:endParaRPr lang="en-US" altLang="en-US" sz="1400">
              <a:latin typeface="Arial" panose="020B0604020202020204" pitchFamily="34" charset="0"/>
            </a:endParaRPr>
          </a:p>
        </p:txBody>
      </p:sp>
    </p:spTree>
    <p:extLst>
      <p:ext uri="{BB962C8B-B14F-4D97-AF65-F5344CB8AC3E}">
        <p14:creationId xmlns:p14="http://schemas.microsoft.com/office/powerpoint/2010/main" val="8476195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20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442378A6-46C9-4135-BF86-CE3FEC88111B}" type="slidenum">
              <a:rPr lang="en-US" altLang="en-US" sz="1400">
                <a:solidFill>
                  <a:srgbClr val="000000"/>
                </a:solidFill>
                <a:latin typeface="Arial" panose="020B0604020202020204" pitchFamily="34" charset="0"/>
              </a:rPr>
              <a:pPr eaLnBrk="1" hangingPunct="1">
                <a:spcBef>
                  <a:spcPct val="0"/>
                </a:spcBef>
              </a:pPr>
              <a:t>146</a:t>
            </a:fld>
            <a:endParaRPr lang="en-US"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24368340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22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35B17F42-8985-4F4B-815C-CC4903B42BF8}" type="slidenum">
              <a:rPr lang="en-US" altLang="en-US" sz="1400">
                <a:solidFill>
                  <a:srgbClr val="000000"/>
                </a:solidFill>
                <a:latin typeface="Arial" panose="020B0604020202020204" pitchFamily="34" charset="0"/>
              </a:rPr>
              <a:pPr eaLnBrk="1" hangingPunct="1">
                <a:spcBef>
                  <a:spcPct val="0"/>
                </a:spcBef>
              </a:pPr>
              <a:t>147</a:t>
            </a:fld>
            <a:endParaRPr lang="en-US"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2625845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1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21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903311B-ABC3-4B9F-ABDA-54E8202E733C}" type="slidenum">
              <a:rPr lang="en-US" altLang="en-US" sz="1400">
                <a:solidFill>
                  <a:srgbClr val="000000"/>
                </a:solidFill>
                <a:latin typeface="Arial" panose="020B0604020202020204" pitchFamily="34" charset="0"/>
              </a:rPr>
              <a:pPr eaLnBrk="1" hangingPunct="1">
                <a:spcBef>
                  <a:spcPct val="0"/>
                </a:spcBef>
              </a:pPr>
              <a:t>148</a:t>
            </a:fld>
            <a:endParaRPr lang="en-US"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34311721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3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23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D186F7CE-FB01-40F5-9B82-71C53722F3F3}" type="slidenum">
              <a:rPr lang="en-US" altLang="en-US" sz="1400">
                <a:solidFill>
                  <a:srgbClr val="000000"/>
                </a:solidFill>
                <a:latin typeface="Arial" panose="020B0604020202020204" pitchFamily="34" charset="0"/>
              </a:rPr>
              <a:pPr eaLnBrk="1" hangingPunct="1">
                <a:spcBef>
                  <a:spcPct val="0"/>
                </a:spcBef>
              </a:pPr>
              <a:t>150</a:t>
            </a:fld>
            <a:endParaRPr lang="en-US"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18784264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10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3B556FAD-0A83-4E7F-AF94-69D8CE1BE7A7}" type="slidenum">
              <a:rPr lang="en-US" altLang="en-US" sz="1400">
                <a:latin typeface="Arial" panose="020B0604020202020204" pitchFamily="34" charset="0"/>
              </a:rPr>
              <a:pPr eaLnBrk="1" hangingPunct="1">
                <a:spcBef>
                  <a:spcPct val="0"/>
                </a:spcBef>
              </a:pPr>
              <a:t>151</a:t>
            </a:fld>
            <a:endParaRPr lang="en-US" altLang="en-US" sz="1400">
              <a:latin typeface="Arial" panose="020B0604020202020204" pitchFamily="34" charset="0"/>
            </a:endParaRPr>
          </a:p>
        </p:txBody>
      </p:sp>
    </p:spTree>
    <p:extLst>
      <p:ext uri="{BB962C8B-B14F-4D97-AF65-F5344CB8AC3E}">
        <p14:creationId xmlns:p14="http://schemas.microsoft.com/office/powerpoint/2010/main" val="32584303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1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11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4D4719E-1D73-4813-8174-A46FF0C520F8}" type="slidenum">
              <a:rPr lang="en-US" altLang="en-US" sz="1400">
                <a:latin typeface="Arial" panose="020B0604020202020204" pitchFamily="34" charset="0"/>
              </a:rPr>
              <a:pPr eaLnBrk="1" hangingPunct="1">
                <a:spcBef>
                  <a:spcPct val="0"/>
                </a:spcBef>
              </a:pPr>
              <a:t>152</a:t>
            </a:fld>
            <a:endParaRPr lang="en-US" altLang="en-US" sz="1400">
              <a:latin typeface="Arial" panose="020B0604020202020204" pitchFamily="34" charset="0"/>
            </a:endParaRPr>
          </a:p>
        </p:txBody>
      </p:sp>
    </p:spTree>
    <p:extLst>
      <p:ext uri="{BB962C8B-B14F-4D97-AF65-F5344CB8AC3E}">
        <p14:creationId xmlns:p14="http://schemas.microsoft.com/office/powerpoint/2010/main" val="37369460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2E78B-CD4C-47B8-A90B-41D8A8A32506}" type="slidenum">
              <a:rPr lang="en-US" altLang="en-US" smtClean="0"/>
              <a:pPr/>
              <a:t>156</a:t>
            </a:fld>
            <a:endParaRPr lang="en-US" altLang="en-US"/>
          </a:p>
        </p:txBody>
      </p:sp>
    </p:spTree>
    <p:extLst>
      <p:ext uri="{BB962C8B-B14F-4D97-AF65-F5344CB8AC3E}">
        <p14:creationId xmlns:p14="http://schemas.microsoft.com/office/powerpoint/2010/main" val="31710115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2E78B-CD4C-47B8-A90B-41D8A8A32506}" type="slidenum">
              <a:rPr lang="en-US" altLang="en-US" smtClean="0"/>
              <a:pPr/>
              <a:t>157</a:t>
            </a:fld>
            <a:endParaRPr lang="en-US" altLang="en-US"/>
          </a:p>
        </p:txBody>
      </p:sp>
    </p:spTree>
    <p:extLst>
      <p:ext uri="{BB962C8B-B14F-4D97-AF65-F5344CB8AC3E}">
        <p14:creationId xmlns:p14="http://schemas.microsoft.com/office/powerpoint/2010/main" val="32520741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24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B97161B-96D4-4268-8FC4-A9F17C780333}" type="slidenum">
              <a:rPr lang="en-US" altLang="en-US" sz="1400">
                <a:latin typeface="Arial" panose="020B0604020202020204" pitchFamily="34" charset="0"/>
              </a:rPr>
              <a:pPr eaLnBrk="1" hangingPunct="1">
                <a:spcBef>
                  <a:spcPct val="0"/>
                </a:spcBef>
              </a:pPr>
              <a:t>159</a:t>
            </a:fld>
            <a:endParaRPr lang="en-US" altLang="en-US" sz="1400">
              <a:latin typeface="Arial" panose="020B0604020202020204" pitchFamily="34" charset="0"/>
            </a:endParaRPr>
          </a:p>
        </p:txBody>
      </p:sp>
    </p:spTree>
    <p:extLst>
      <p:ext uri="{BB962C8B-B14F-4D97-AF65-F5344CB8AC3E}">
        <p14:creationId xmlns:p14="http://schemas.microsoft.com/office/powerpoint/2010/main" val="23191641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5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25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394F8711-69A7-42D6-9DDD-3FAAA3E9310D}" type="slidenum">
              <a:rPr lang="en-US" altLang="en-US" sz="1400">
                <a:latin typeface="Arial" panose="020B0604020202020204" pitchFamily="34" charset="0"/>
              </a:rPr>
              <a:pPr eaLnBrk="1" hangingPunct="1">
                <a:spcBef>
                  <a:spcPct val="0"/>
                </a:spcBef>
              </a:pPr>
              <a:t>160</a:t>
            </a:fld>
            <a:endParaRPr lang="en-US" altLang="en-US" sz="1400">
              <a:latin typeface="Arial" panose="020B0604020202020204" pitchFamily="34" charset="0"/>
            </a:endParaRPr>
          </a:p>
        </p:txBody>
      </p:sp>
    </p:spTree>
    <p:extLst>
      <p:ext uri="{BB962C8B-B14F-4D97-AF65-F5344CB8AC3E}">
        <p14:creationId xmlns:p14="http://schemas.microsoft.com/office/powerpoint/2010/main" val="347314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214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DA169336-3B06-4613-BD64-EBC4E593E650}" type="slidenum">
              <a:rPr lang="en-US" altLang="en-US" sz="1400">
                <a:latin typeface="Arial" panose="020B0604020202020204" pitchFamily="34" charset="0"/>
              </a:rPr>
              <a:pPr eaLnBrk="1" hangingPunct="1">
                <a:spcBef>
                  <a:spcPct val="0"/>
                </a:spcBef>
              </a:pPr>
              <a:t>13</a:t>
            </a:fld>
            <a:endParaRPr lang="en-US" altLang="en-US" sz="1400">
              <a:latin typeface="Arial" panose="020B0604020202020204" pitchFamily="34" charset="0"/>
            </a:endParaRPr>
          </a:p>
        </p:txBody>
      </p:sp>
    </p:spTree>
    <p:extLst>
      <p:ext uri="{BB962C8B-B14F-4D97-AF65-F5344CB8AC3E}">
        <p14:creationId xmlns:p14="http://schemas.microsoft.com/office/powerpoint/2010/main" val="290220011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26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65C31798-88B1-4C9A-BE24-C9E7F8F443BE}" type="slidenum">
              <a:rPr lang="en-US" altLang="en-US" sz="1400">
                <a:latin typeface="Arial" panose="020B0604020202020204" pitchFamily="34" charset="0"/>
              </a:rPr>
              <a:pPr eaLnBrk="1" hangingPunct="1">
                <a:spcBef>
                  <a:spcPct val="0"/>
                </a:spcBef>
              </a:pPr>
              <a:t>161</a:t>
            </a:fld>
            <a:endParaRPr lang="en-US" altLang="en-US" sz="1400">
              <a:latin typeface="Arial" panose="020B0604020202020204" pitchFamily="34" charset="0"/>
            </a:endParaRPr>
          </a:p>
        </p:txBody>
      </p:sp>
    </p:spTree>
    <p:extLst>
      <p:ext uri="{BB962C8B-B14F-4D97-AF65-F5344CB8AC3E}">
        <p14:creationId xmlns:p14="http://schemas.microsoft.com/office/powerpoint/2010/main" val="19158174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27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7C3B865-EC04-4AF7-83AA-914875EFF243}" type="slidenum">
              <a:rPr lang="en-US" altLang="en-US" sz="1400">
                <a:latin typeface="Arial" panose="020B0604020202020204" pitchFamily="34" charset="0"/>
              </a:rPr>
              <a:pPr eaLnBrk="1" hangingPunct="1">
                <a:spcBef>
                  <a:spcPct val="0"/>
                </a:spcBef>
              </a:pPr>
              <a:t>162</a:t>
            </a:fld>
            <a:endParaRPr lang="en-US" altLang="en-US" sz="1400">
              <a:latin typeface="Arial" panose="020B0604020202020204" pitchFamily="34" charset="0"/>
            </a:endParaRPr>
          </a:p>
        </p:txBody>
      </p:sp>
    </p:spTree>
    <p:extLst>
      <p:ext uri="{BB962C8B-B14F-4D97-AF65-F5344CB8AC3E}">
        <p14:creationId xmlns:p14="http://schemas.microsoft.com/office/powerpoint/2010/main" val="9765361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28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E329DF00-E21C-4A23-BA89-02BC69D213A5}" type="slidenum">
              <a:rPr lang="en-US" altLang="en-US" sz="1400">
                <a:latin typeface="Arial" panose="020B0604020202020204" pitchFamily="34" charset="0"/>
              </a:rPr>
              <a:pPr eaLnBrk="1" hangingPunct="1">
                <a:spcBef>
                  <a:spcPct val="0"/>
                </a:spcBef>
              </a:pPr>
              <a:t>163</a:t>
            </a:fld>
            <a:endParaRPr lang="en-US" altLang="en-US" sz="1400">
              <a:latin typeface="Arial" panose="020B0604020202020204" pitchFamily="34" charset="0"/>
            </a:endParaRPr>
          </a:p>
        </p:txBody>
      </p:sp>
    </p:spTree>
    <p:extLst>
      <p:ext uri="{BB962C8B-B14F-4D97-AF65-F5344CB8AC3E}">
        <p14:creationId xmlns:p14="http://schemas.microsoft.com/office/powerpoint/2010/main" val="3265602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9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29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93ABA31B-CBAF-41C4-A4FC-26C195A307A2}" type="slidenum">
              <a:rPr lang="en-US" altLang="en-US" sz="1400">
                <a:latin typeface="Arial" panose="020B0604020202020204" pitchFamily="34" charset="0"/>
              </a:rPr>
              <a:pPr eaLnBrk="1" hangingPunct="1">
                <a:spcBef>
                  <a:spcPct val="0"/>
                </a:spcBef>
              </a:pPr>
              <a:t>164</a:t>
            </a:fld>
            <a:endParaRPr lang="en-US" altLang="en-US" sz="1400">
              <a:latin typeface="Arial" panose="020B0604020202020204" pitchFamily="34" charset="0"/>
            </a:endParaRPr>
          </a:p>
        </p:txBody>
      </p:sp>
    </p:spTree>
    <p:extLst>
      <p:ext uri="{BB962C8B-B14F-4D97-AF65-F5344CB8AC3E}">
        <p14:creationId xmlns:p14="http://schemas.microsoft.com/office/powerpoint/2010/main" val="5191594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30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0C6EE52C-2705-4F15-80E3-48C1EF494667}" type="slidenum">
              <a:rPr lang="en-US" altLang="en-US" sz="1400">
                <a:latin typeface="Arial" panose="020B0604020202020204" pitchFamily="34" charset="0"/>
              </a:rPr>
              <a:pPr eaLnBrk="1" hangingPunct="1">
                <a:spcBef>
                  <a:spcPct val="0"/>
                </a:spcBef>
              </a:pPr>
              <a:t>165</a:t>
            </a:fld>
            <a:endParaRPr lang="en-US" altLang="en-US" sz="1400">
              <a:latin typeface="Arial" panose="020B0604020202020204" pitchFamily="34" charset="0"/>
            </a:endParaRPr>
          </a:p>
        </p:txBody>
      </p:sp>
    </p:spTree>
    <p:extLst>
      <p:ext uri="{BB962C8B-B14F-4D97-AF65-F5344CB8AC3E}">
        <p14:creationId xmlns:p14="http://schemas.microsoft.com/office/powerpoint/2010/main" val="26511907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1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31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ACE918B-4251-4E39-81AE-B930EBFB6195}" type="slidenum">
              <a:rPr lang="en-US" altLang="en-US" sz="1400">
                <a:latin typeface="Arial" panose="020B0604020202020204" pitchFamily="34" charset="0"/>
              </a:rPr>
              <a:pPr eaLnBrk="1" hangingPunct="1">
                <a:spcBef>
                  <a:spcPct val="0"/>
                </a:spcBef>
              </a:pPr>
              <a:t>166</a:t>
            </a:fld>
            <a:endParaRPr lang="en-US" altLang="en-US" sz="1400">
              <a:latin typeface="Arial" panose="020B0604020202020204" pitchFamily="34" charset="0"/>
            </a:endParaRPr>
          </a:p>
        </p:txBody>
      </p:sp>
    </p:spTree>
    <p:extLst>
      <p:ext uri="{BB962C8B-B14F-4D97-AF65-F5344CB8AC3E}">
        <p14:creationId xmlns:p14="http://schemas.microsoft.com/office/powerpoint/2010/main" val="265604092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76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E6A4DAA-01A2-4D95-9D06-494683957656}" type="slidenum">
              <a:rPr lang="en-US" altLang="en-US" sz="1400">
                <a:latin typeface="Arial" panose="020B0604020202020204" pitchFamily="34" charset="0"/>
              </a:rPr>
              <a:pPr eaLnBrk="1" hangingPunct="1">
                <a:spcBef>
                  <a:spcPct val="0"/>
                </a:spcBef>
              </a:pPr>
              <a:t>167</a:t>
            </a:fld>
            <a:endParaRPr lang="en-US" altLang="en-US" sz="1400">
              <a:latin typeface="Arial" panose="020B0604020202020204" pitchFamily="34" charset="0"/>
            </a:endParaRPr>
          </a:p>
        </p:txBody>
      </p:sp>
    </p:spTree>
    <p:extLst>
      <p:ext uri="{BB962C8B-B14F-4D97-AF65-F5344CB8AC3E}">
        <p14:creationId xmlns:p14="http://schemas.microsoft.com/office/powerpoint/2010/main" val="3872908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217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413C8351-2387-4DF3-BD36-BB311BC67432}" type="slidenum">
              <a:rPr lang="en-US" altLang="en-US" sz="1400">
                <a:latin typeface="Arial" panose="020B0604020202020204" pitchFamily="34" charset="0"/>
              </a:rPr>
              <a:pPr eaLnBrk="1" hangingPunct="1">
                <a:spcBef>
                  <a:spcPct val="0"/>
                </a:spcBef>
              </a:pPr>
              <a:t>14</a:t>
            </a:fld>
            <a:endParaRPr lang="en-US" altLang="en-US" sz="1400">
              <a:latin typeface="Arial" panose="020B0604020202020204" pitchFamily="34" charset="0"/>
            </a:endParaRPr>
          </a:p>
        </p:txBody>
      </p:sp>
    </p:spTree>
    <p:extLst>
      <p:ext uri="{BB962C8B-B14F-4D97-AF65-F5344CB8AC3E}">
        <p14:creationId xmlns:p14="http://schemas.microsoft.com/office/powerpoint/2010/main" val="524773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220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3A19967-5F90-453D-9E1D-FB66FC3FED96}" type="slidenum">
              <a:rPr lang="en-US" altLang="en-US" sz="1400">
                <a:latin typeface="Arial" panose="020B0604020202020204" pitchFamily="34" charset="0"/>
              </a:rPr>
              <a:pPr eaLnBrk="1" hangingPunct="1">
                <a:spcBef>
                  <a:spcPct val="0"/>
                </a:spcBef>
              </a:pPr>
              <a:t>15</a:t>
            </a:fld>
            <a:endParaRPr lang="en-US" altLang="en-US" sz="1400">
              <a:latin typeface="Arial" panose="020B0604020202020204" pitchFamily="34" charset="0"/>
            </a:endParaRPr>
          </a:p>
        </p:txBody>
      </p:sp>
    </p:spTree>
    <p:extLst>
      <p:ext uri="{BB962C8B-B14F-4D97-AF65-F5344CB8AC3E}">
        <p14:creationId xmlns:p14="http://schemas.microsoft.com/office/powerpoint/2010/main" val="1968814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218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EC07D65-4879-43FF-9A0F-5B77511D08D5}" type="slidenum">
              <a:rPr lang="en-US" altLang="en-US" sz="1400">
                <a:latin typeface="Arial" panose="020B0604020202020204" pitchFamily="34" charset="0"/>
              </a:rPr>
              <a:pPr eaLnBrk="1" hangingPunct="1">
                <a:spcBef>
                  <a:spcPct val="0"/>
                </a:spcBef>
              </a:pPr>
              <a:t>16</a:t>
            </a:fld>
            <a:endParaRPr lang="en-US" altLang="en-US" sz="1400">
              <a:latin typeface="Arial" panose="020B0604020202020204" pitchFamily="34" charset="0"/>
            </a:endParaRPr>
          </a:p>
        </p:txBody>
      </p:sp>
    </p:spTree>
    <p:extLst>
      <p:ext uri="{BB962C8B-B14F-4D97-AF65-F5344CB8AC3E}">
        <p14:creationId xmlns:p14="http://schemas.microsoft.com/office/powerpoint/2010/main" val="273112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218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EC07D65-4879-43FF-9A0F-5B77511D08D5}" type="slidenum">
              <a:rPr lang="en-US" altLang="en-US" sz="1400">
                <a:latin typeface="Arial" panose="020B0604020202020204" pitchFamily="34" charset="0"/>
              </a:rPr>
              <a:pPr eaLnBrk="1" hangingPunct="1">
                <a:spcBef>
                  <a:spcPct val="0"/>
                </a:spcBef>
              </a:pPr>
              <a:t>17</a:t>
            </a:fld>
            <a:endParaRPr lang="en-US" altLang="en-US" sz="1400">
              <a:latin typeface="Arial" panose="020B0604020202020204" pitchFamily="34" charset="0"/>
            </a:endParaRPr>
          </a:p>
        </p:txBody>
      </p:sp>
    </p:spTree>
    <p:extLst>
      <p:ext uri="{BB962C8B-B14F-4D97-AF65-F5344CB8AC3E}">
        <p14:creationId xmlns:p14="http://schemas.microsoft.com/office/powerpoint/2010/main" val="2659831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218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EC07D65-4879-43FF-9A0F-5B77511D08D5}" type="slidenum">
              <a:rPr lang="en-US" altLang="en-US" sz="1400">
                <a:latin typeface="Arial" panose="020B0604020202020204" pitchFamily="34" charset="0"/>
              </a:rPr>
              <a:pPr eaLnBrk="1" hangingPunct="1">
                <a:spcBef>
                  <a:spcPct val="0"/>
                </a:spcBef>
              </a:pPr>
              <a:t>18</a:t>
            </a:fld>
            <a:endParaRPr lang="en-US" altLang="en-US" sz="1400">
              <a:latin typeface="Arial" panose="020B0604020202020204" pitchFamily="34" charset="0"/>
            </a:endParaRPr>
          </a:p>
        </p:txBody>
      </p:sp>
    </p:spTree>
    <p:extLst>
      <p:ext uri="{BB962C8B-B14F-4D97-AF65-F5344CB8AC3E}">
        <p14:creationId xmlns:p14="http://schemas.microsoft.com/office/powerpoint/2010/main" val="396391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2E78B-CD4C-47B8-A90B-41D8A8A32506}" type="slidenum">
              <a:rPr lang="en-US" altLang="en-US" smtClean="0"/>
              <a:pPr/>
              <a:t>24</a:t>
            </a:fld>
            <a:endParaRPr lang="en-US" altLang="en-US" dirty="0"/>
          </a:p>
        </p:txBody>
      </p:sp>
    </p:spTree>
    <p:extLst>
      <p:ext uri="{BB962C8B-B14F-4D97-AF65-F5344CB8AC3E}">
        <p14:creationId xmlns:p14="http://schemas.microsoft.com/office/powerpoint/2010/main" val="2546682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software overview slide!</a:t>
            </a:r>
          </a:p>
        </p:txBody>
      </p:sp>
      <p:sp>
        <p:nvSpPr>
          <p:cNvPr id="4" name="Slide Number Placeholder 3"/>
          <p:cNvSpPr>
            <a:spLocks noGrp="1"/>
          </p:cNvSpPr>
          <p:nvPr>
            <p:ph type="sldNum" sz="quarter" idx="10"/>
          </p:nvPr>
        </p:nvSpPr>
        <p:spPr/>
        <p:txBody>
          <a:bodyPr/>
          <a:lstStyle/>
          <a:p>
            <a:fld id="{3962E78B-CD4C-47B8-A90B-41D8A8A32506}" type="slidenum">
              <a:rPr lang="en-US" altLang="en-US" smtClean="0"/>
              <a:pPr/>
              <a:t>27</a:t>
            </a:fld>
            <a:endParaRPr lang="en-US" altLang="en-US"/>
          </a:p>
        </p:txBody>
      </p:sp>
    </p:spTree>
    <p:extLst>
      <p:ext uri="{BB962C8B-B14F-4D97-AF65-F5344CB8AC3E}">
        <p14:creationId xmlns:p14="http://schemas.microsoft.com/office/powerpoint/2010/main" val="4274733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spcBef>
                <a:spcPts val="0"/>
              </a:spcBef>
              <a:spcAft>
                <a:spcPts val="0"/>
              </a:spcAft>
              <a:buClr>
                <a:srgbClr val="043362"/>
              </a:buClr>
              <a:buSzPct val="100000"/>
              <a:defRPr/>
            </a:pPr>
            <a:r>
              <a:rPr lang="en-US" sz="1200" kern="0" dirty="0">
                <a:latin typeface="+mn-lt"/>
              </a:rPr>
              <a:t>STAR Introduction </a:t>
            </a:r>
          </a:p>
          <a:p>
            <a:pPr>
              <a:spcBef>
                <a:spcPts val="0"/>
              </a:spcBef>
              <a:spcAft>
                <a:spcPts val="0"/>
              </a:spcAft>
              <a:buClr>
                <a:srgbClr val="043362"/>
              </a:buClr>
              <a:buSzPct val="100000"/>
              <a:defRPr/>
            </a:pPr>
            <a:r>
              <a:rPr lang="en-US" sz="1200" kern="0" dirty="0">
                <a:latin typeface="+mn-lt"/>
              </a:rPr>
              <a:t>Software Installation &amp; Configuration </a:t>
            </a:r>
          </a:p>
          <a:p>
            <a:pPr>
              <a:spcBef>
                <a:spcPts val="0"/>
              </a:spcBef>
              <a:spcAft>
                <a:spcPts val="0"/>
              </a:spcAft>
              <a:buClr>
                <a:srgbClr val="043362"/>
              </a:buClr>
              <a:buSzPct val="100000"/>
              <a:defRPr/>
            </a:pPr>
            <a:r>
              <a:rPr lang="en-US" sz="1200" kern="0" dirty="0">
                <a:latin typeface="+mn-lt"/>
              </a:rPr>
              <a:t>Method Creation Overview</a:t>
            </a:r>
          </a:p>
          <a:p>
            <a:pPr>
              <a:spcBef>
                <a:spcPts val="0"/>
              </a:spcBef>
              <a:spcAft>
                <a:spcPts val="0"/>
              </a:spcAft>
              <a:buClr>
                <a:srgbClr val="043362"/>
              </a:buClr>
              <a:buSzPct val="100000"/>
              <a:defRPr/>
            </a:pPr>
            <a:r>
              <a:rPr lang="en-US" sz="1200" kern="0" dirty="0">
                <a:latin typeface="+mn-lt"/>
              </a:rPr>
              <a:t>Deck Layout Editor</a:t>
            </a:r>
          </a:p>
          <a:p>
            <a:pPr>
              <a:spcBef>
                <a:spcPts val="0"/>
              </a:spcBef>
              <a:spcAft>
                <a:spcPts val="0"/>
              </a:spcAft>
              <a:buClr>
                <a:srgbClr val="043362"/>
              </a:buClr>
              <a:buSzPct val="100000"/>
              <a:defRPr/>
            </a:pPr>
            <a:r>
              <a:rPr lang="en-US" sz="1200" kern="0" dirty="0">
                <a:latin typeface="+mn-lt"/>
              </a:rPr>
              <a:t>Method Editor</a:t>
            </a:r>
          </a:p>
          <a:p>
            <a:pPr>
              <a:spcBef>
                <a:spcPts val="0"/>
              </a:spcBef>
              <a:spcAft>
                <a:spcPts val="0"/>
              </a:spcAft>
              <a:buClr>
                <a:srgbClr val="043362"/>
              </a:buClr>
              <a:buSzPct val="100000"/>
              <a:defRPr/>
            </a:pPr>
            <a:r>
              <a:rPr lang="en-US" sz="1200" kern="0" dirty="0">
                <a:latin typeface="+mn-lt"/>
              </a:rPr>
              <a:t>Sequence Editor &amp; Sequence Design</a:t>
            </a:r>
          </a:p>
          <a:p>
            <a:pPr>
              <a:spcBef>
                <a:spcPts val="0"/>
              </a:spcBef>
              <a:spcAft>
                <a:spcPts val="0"/>
              </a:spcAft>
              <a:buClr>
                <a:srgbClr val="043362"/>
              </a:buClr>
              <a:buSzPct val="100000"/>
              <a:defRPr/>
            </a:pPr>
            <a:r>
              <a:rPr lang="en-US" sz="1200" kern="0" dirty="0">
                <a:latin typeface="+mn-lt"/>
              </a:rPr>
              <a:t>Repeating Steps with Loop/End-Loop</a:t>
            </a:r>
          </a:p>
          <a:p>
            <a:pPr>
              <a:spcBef>
                <a:spcPts val="0"/>
              </a:spcBef>
              <a:spcAft>
                <a:spcPts val="0"/>
              </a:spcAft>
              <a:buClr>
                <a:srgbClr val="043362"/>
              </a:buClr>
              <a:buSzPct val="100000"/>
              <a:defRPr/>
            </a:pPr>
            <a:r>
              <a:rPr lang="en-US" sz="1200" kern="0" dirty="0">
                <a:latin typeface="+mn-lt"/>
              </a:rPr>
              <a:t>User Input, User Output &amp; Variables If-Else Method Branching</a:t>
            </a:r>
          </a:p>
          <a:p>
            <a:pPr>
              <a:spcBef>
                <a:spcPts val="0"/>
              </a:spcBef>
              <a:spcAft>
                <a:spcPts val="0"/>
              </a:spcAft>
              <a:buClr>
                <a:srgbClr val="043362"/>
              </a:buClr>
              <a:buSzPct val="100000"/>
              <a:defRPr/>
            </a:pPr>
            <a:r>
              <a:rPr lang="en-US" sz="1200" kern="0" dirty="0">
                <a:latin typeface="+mn-lt"/>
              </a:rPr>
              <a:t>Pipetting Steps</a:t>
            </a:r>
          </a:p>
          <a:p>
            <a:pPr>
              <a:spcBef>
                <a:spcPts val="0"/>
              </a:spcBef>
              <a:spcAft>
                <a:spcPts val="0"/>
              </a:spcAft>
              <a:buClr>
                <a:srgbClr val="043362"/>
              </a:buClr>
              <a:buSzPct val="100000"/>
              <a:defRPr/>
            </a:pPr>
            <a:r>
              <a:rPr lang="en-US" sz="1200" kern="0" dirty="0">
                <a:latin typeface="+mn-lt"/>
              </a:rPr>
              <a:t>Tip Counting Library</a:t>
            </a:r>
          </a:p>
          <a:p>
            <a:pPr>
              <a:spcBef>
                <a:spcPts val="0"/>
              </a:spcBef>
              <a:spcAft>
                <a:spcPts val="0"/>
              </a:spcAft>
              <a:buClr>
                <a:srgbClr val="043362"/>
              </a:buClr>
              <a:buSzPct val="100000"/>
              <a:defRPr/>
            </a:pPr>
            <a:r>
              <a:rPr lang="en-US" sz="1200" kern="0" dirty="0">
                <a:latin typeface="+mn-lt"/>
              </a:rPr>
              <a:t>Run Control </a:t>
            </a:r>
          </a:p>
          <a:p>
            <a:pPr>
              <a:spcBef>
                <a:spcPts val="0"/>
              </a:spcBef>
              <a:spcAft>
                <a:spcPts val="0"/>
              </a:spcAft>
              <a:buClr>
                <a:srgbClr val="043362"/>
              </a:buClr>
              <a:buSzPct val="100000"/>
              <a:defRPr/>
            </a:pPr>
            <a:r>
              <a:rPr lang="en-US" sz="1200" kern="0" dirty="0">
                <a:latin typeface="+mn-lt"/>
              </a:rPr>
              <a:t>Transport Steps</a:t>
            </a:r>
          </a:p>
          <a:p>
            <a:pPr>
              <a:spcBef>
                <a:spcPts val="0"/>
              </a:spcBef>
              <a:spcAft>
                <a:spcPts val="0"/>
              </a:spcAft>
              <a:buClr>
                <a:srgbClr val="043362"/>
              </a:buClr>
              <a:buSzPct val="100000"/>
              <a:defRPr/>
            </a:pPr>
            <a:r>
              <a:rPr lang="en-US" sz="1200" kern="0" dirty="0">
                <a:latin typeface="+mn-lt"/>
              </a:rPr>
              <a:t>Teaching a Position</a:t>
            </a:r>
          </a:p>
          <a:p>
            <a:pPr>
              <a:spcBef>
                <a:spcPts val="0"/>
              </a:spcBef>
              <a:spcAft>
                <a:spcPts val="0"/>
              </a:spcAft>
              <a:buClr>
                <a:srgbClr val="043362"/>
              </a:buClr>
              <a:buSzPct val="100000"/>
              <a:defRPr/>
            </a:pPr>
            <a:r>
              <a:rPr lang="en-US" sz="1200" kern="0" dirty="0">
                <a:latin typeface="+mn-lt"/>
              </a:rPr>
              <a:t>Trace Files</a:t>
            </a:r>
          </a:p>
          <a:p>
            <a:pPr>
              <a:spcBef>
                <a:spcPts val="0"/>
              </a:spcBef>
              <a:spcAft>
                <a:spcPts val="0"/>
              </a:spcAft>
              <a:buClr>
                <a:srgbClr val="043362"/>
              </a:buClr>
              <a:buSzPct val="100000"/>
              <a:defRPr/>
            </a:pPr>
            <a:r>
              <a:rPr lang="en-US" sz="1200" kern="0" dirty="0">
                <a:latin typeface="+mn-lt"/>
              </a:rPr>
              <a:t>Importing/Exporting Methods</a:t>
            </a:r>
          </a:p>
          <a:p>
            <a:pPr>
              <a:spcBef>
                <a:spcPts val="0"/>
              </a:spcBef>
              <a:spcAft>
                <a:spcPts val="0"/>
              </a:spcAft>
              <a:buClr>
                <a:srgbClr val="043362"/>
              </a:buClr>
              <a:buSzPct val="100000"/>
              <a:defRPr/>
            </a:pPr>
            <a:r>
              <a:rPr lang="en-US" sz="1200" kern="0" dirty="0">
                <a:latin typeface="+mn-lt"/>
              </a:rPr>
              <a:t>Arrays</a:t>
            </a:r>
          </a:p>
          <a:p>
            <a:pPr>
              <a:spcBef>
                <a:spcPts val="0"/>
              </a:spcBef>
              <a:spcAft>
                <a:spcPts val="0"/>
              </a:spcAft>
              <a:buClr>
                <a:srgbClr val="043362"/>
              </a:buClr>
              <a:buSzPct val="100000"/>
              <a:defRPr/>
            </a:pPr>
            <a:r>
              <a:rPr lang="en-US" sz="1200" kern="0" dirty="0">
                <a:latin typeface="+mn-lt"/>
              </a:rPr>
              <a:t>Libraries, </a:t>
            </a:r>
          </a:p>
          <a:p>
            <a:pPr>
              <a:spcBef>
                <a:spcPts val="0"/>
              </a:spcBef>
              <a:spcAft>
                <a:spcPts val="0"/>
              </a:spcAft>
              <a:buClr>
                <a:srgbClr val="043362"/>
              </a:buClr>
              <a:buSzPct val="100000"/>
              <a:defRPr/>
            </a:pPr>
            <a:r>
              <a:rPr lang="en-US" sz="1200" kern="0" dirty="0">
                <a:latin typeface="+mn-lt"/>
              </a:rPr>
              <a:t>File Handling</a:t>
            </a:r>
          </a:p>
          <a:p>
            <a:pPr>
              <a:spcBef>
                <a:spcPts val="0"/>
              </a:spcBef>
              <a:spcAft>
                <a:spcPts val="0"/>
              </a:spcAft>
              <a:buClr>
                <a:srgbClr val="043362"/>
              </a:buClr>
              <a:buSzPct val="100000"/>
              <a:defRPr/>
            </a:pPr>
            <a:r>
              <a:rPr lang="en-US" sz="1200" kern="0" dirty="0">
                <a:latin typeface="+mn-lt"/>
              </a:rPr>
              <a:t>Sample Tracking</a:t>
            </a:r>
          </a:p>
          <a:p>
            <a:pPr>
              <a:spcBef>
                <a:spcPts val="0"/>
              </a:spcBef>
              <a:spcAft>
                <a:spcPts val="0"/>
              </a:spcAft>
              <a:buClr>
                <a:srgbClr val="043362"/>
              </a:buClr>
              <a:buSzPct val="100000"/>
              <a:defRPr/>
            </a:pPr>
            <a:r>
              <a:rPr lang="en-US" sz="1200" kern="0" dirty="0">
                <a:latin typeface="+mn-lt"/>
              </a:rPr>
              <a:t>Import Worklist and Load and Match</a:t>
            </a:r>
          </a:p>
          <a:p>
            <a:pPr>
              <a:spcBef>
                <a:spcPts val="0"/>
              </a:spcBef>
              <a:spcAft>
                <a:spcPts val="0"/>
              </a:spcAft>
              <a:buClr>
                <a:srgbClr val="043362"/>
              </a:buClr>
              <a:buSzPct val="100000"/>
              <a:defRPr/>
            </a:pPr>
            <a:r>
              <a:rPr lang="en-US" sz="1200" kern="0" dirty="0">
                <a:latin typeface="+mn-lt"/>
              </a:rPr>
              <a:t>Sub-Methods</a:t>
            </a:r>
          </a:p>
          <a:p>
            <a:pPr>
              <a:spcBef>
                <a:spcPts val="0"/>
              </a:spcBef>
              <a:spcAft>
                <a:spcPts val="0"/>
              </a:spcAft>
              <a:buClr>
                <a:srgbClr val="043362"/>
              </a:buClr>
              <a:buSzPct val="100000"/>
              <a:defRPr/>
            </a:pPr>
            <a:r>
              <a:rPr lang="en-US" sz="1200" kern="0" dirty="0">
                <a:latin typeface="+mn-lt"/>
              </a:rPr>
              <a:t>Error Settings</a:t>
            </a:r>
          </a:p>
          <a:p>
            <a:pPr>
              <a:spcBef>
                <a:spcPts val="0"/>
              </a:spcBef>
              <a:spcAft>
                <a:spcPts val="0"/>
              </a:spcAft>
              <a:buClr>
                <a:srgbClr val="043362"/>
              </a:buClr>
              <a:buSzPct val="100000"/>
              <a:defRPr/>
            </a:pPr>
            <a:r>
              <a:rPr lang="en-US" sz="1200" kern="0" dirty="0">
                <a:latin typeface="+mn-lt"/>
              </a:rPr>
              <a:t>Error Handling by User </a:t>
            </a:r>
          </a:p>
          <a:p>
            <a:pPr>
              <a:spcBef>
                <a:spcPts val="0"/>
              </a:spcBef>
              <a:spcAft>
                <a:spcPts val="0"/>
              </a:spcAft>
              <a:buClr>
                <a:srgbClr val="043362"/>
              </a:buClr>
              <a:buSzPct val="100000"/>
              <a:defRPr/>
            </a:pPr>
            <a:r>
              <a:rPr lang="en-US" sz="1200" kern="0" dirty="0">
                <a:latin typeface="+mn-lt"/>
              </a:rPr>
              <a:t>HSL and Firmware Commands</a:t>
            </a:r>
          </a:p>
          <a:p>
            <a:pPr>
              <a:spcBef>
                <a:spcPts val="0"/>
              </a:spcBef>
              <a:spcAft>
                <a:spcPts val="0"/>
              </a:spcAft>
              <a:buClr>
                <a:srgbClr val="043362"/>
              </a:buClr>
              <a:buSzPct val="100000"/>
              <a:defRPr/>
            </a:pPr>
            <a:r>
              <a:rPr lang="en-US" sz="1200" kern="0" dirty="0">
                <a:latin typeface="+mn-lt"/>
              </a:rPr>
              <a:t>Other Commands</a:t>
            </a:r>
          </a:p>
          <a:p>
            <a:pPr>
              <a:spcBef>
                <a:spcPts val="0"/>
              </a:spcBef>
              <a:spcAft>
                <a:spcPts val="0"/>
              </a:spcAft>
              <a:buClr>
                <a:srgbClr val="043362"/>
              </a:buClr>
              <a:buSzPct val="100000"/>
              <a:defRPr/>
            </a:pPr>
            <a:r>
              <a:rPr lang="en-US" sz="1200" kern="0" dirty="0">
                <a:latin typeface="+mn-lt"/>
              </a:rPr>
              <a:t>Custom Dialog </a:t>
            </a:r>
          </a:p>
          <a:p>
            <a:pPr>
              <a:spcBef>
                <a:spcPts val="0"/>
              </a:spcBef>
              <a:spcAft>
                <a:spcPts val="0"/>
              </a:spcAft>
              <a:buClr>
                <a:srgbClr val="043362"/>
              </a:buClr>
              <a:buSzPct val="100000"/>
              <a:defRPr/>
            </a:pPr>
            <a:r>
              <a:rPr lang="en-US" sz="1200" kern="0" dirty="0">
                <a:latin typeface="+mn-lt"/>
              </a:rPr>
              <a:t>Defining </a:t>
            </a:r>
            <a:r>
              <a:rPr lang="en-US" sz="1200" kern="0" dirty="0" err="1">
                <a:latin typeface="+mn-lt"/>
              </a:rPr>
              <a:t>Labware</a:t>
            </a:r>
            <a:r>
              <a:rPr lang="en-US" sz="1200" kern="0" dirty="0">
                <a:latin typeface="+mn-lt"/>
              </a:rPr>
              <a:t> with </a:t>
            </a:r>
            <a:r>
              <a:rPr lang="en-US" sz="1200" kern="0" dirty="0" err="1">
                <a:latin typeface="+mn-lt"/>
              </a:rPr>
              <a:t>Labware</a:t>
            </a:r>
            <a:r>
              <a:rPr lang="en-US" sz="1200" kern="0" dirty="0">
                <a:latin typeface="+mn-lt"/>
              </a:rPr>
              <a:t> Editor</a:t>
            </a:r>
          </a:p>
          <a:p>
            <a:pPr>
              <a:spcBef>
                <a:spcPts val="0"/>
              </a:spcBef>
              <a:spcAft>
                <a:spcPts val="0"/>
              </a:spcAft>
              <a:buClr>
                <a:srgbClr val="043362"/>
              </a:buClr>
              <a:buSzPct val="100000"/>
              <a:defRPr/>
            </a:pPr>
            <a:endParaRPr lang="en-US" sz="1200" kern="0" dirty="0">
              <a:latin typeface="+mn-lt"/>
            </a:endParaRPr>
          </a:p>
          <a:p>
            <a:pPr>
              <a:spcBef>
                <a:spcPts val="0"/>
              </a:spcBef>
              <a:spcAft>
                <a:spcPts val="0"/>
              </a:spcAft>
              <a:buClr>
                <a:srgbClr val="043362"/>
              </a:buClr>
              <a:buSzPct val="100000"/>
              <a:defRPr/>
            </a:pPr>
            <a:endParaRPr lang="en-US" sz="1200" kern="0" dirty="0">
              <a:latin typeface="+mn-lt"/>
            </a:endParaRPr>
          </a:p>
          <a:p>
            <a:pPr>
              <a:spcBef>
                <a:spcPts val="0"/>
              </a:spcBef>
              <a:spcAft>
                <a:spcPts val="0"/>
              </a:spcAft>
              <a:buClr>
                <a:srgbClr val="043362"/>
              </a:buClr>
              <a:buSzPct val="100000"/>
              <a:defRPr/>
            </a:pPr>
            <a:endParaRPr lang="en-US" sz="1200" kern="0" dirty="0">
              <a:latin typeface="+mn-lt"/>
            </a:endParaRPr>
          </a:p>
          <a:p>
            <a:pPr>
              <a:spcBef>
                <a:spcPts val="0"/>
              </a:spcBef>
              <a:spcAft>
                <a:spcPts val="0"/>
              </a:spcAft>
              <a:buClr>
                <a:srgbClr val="043362"/>
              </a:buClr>
              <a:buSzPct val="100000"/>
              <a:defRPr/>
            </a:pPr>
            <a:endParaRPr lang="en-US" sz="1200" kern="0" dirty="0">
              <a:latin typeface="+mn-lt"/>
            </a:endParaRPr>
          </a:p>
          <a:p>
            <a:endParaRPr lang="en-US" dirty="0"/>
          </a:p>
        </p:txBody>
      </p:sp>
      <p:sp>
        <p:nvSpPr>
          <p:cNvPr id="4" name="Slide Number Placeholder 3"/>
          <p:cNvSpPr>
            <a:spLocks noGrp="1"/>
          </p:cNvSpPr>
          <p:nvPr>
            <p:ph type="sldNum" sz="quarter" idx="10"/>
          </p:nvPr>
        </p:nvSpPr>
        <p:spPr/>
        <p:txBody>
          <a:bodyPr/>
          <a:lstStyle/>
          <a:p>
            <a:fld id="{3962E78B-CD4C-47B8-A90B-41D8A8A32506}" type="slidenum">
              <a:rPr lang="en-US" altLang="en-US" smtClean="0"/>
              <a:pPr/>
              <a:t>2</a:t>
            </a:fld>
            <a:endParaRPr lang="en-US" altLang="en-US"/>
          </a:p>
        </p:txBody>
      </p:sp>
    </p:spTree>
    <p:extLst>
      <p:ext uri="{BB962C8B-B14F-4D97-AF65-F5344CB8AC3E}">
        <p14:creationId xmlns:p14="http://schemas.microsoft.com/office/powerpoint/2010/main" val="3998757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37</a:t>
            </a:fld>
            <a:endParaRPr lang="en-US" altLang="en-US" sz="1400">
              <a:latin typeface="Arial" panose="020B0604020202020204" pitchFamily="34" charset="0"/>
            </a:endParaRPr>
          </a:p>
        </p:txBody>
      </p:sp>
    </p:spTree>
    <p:extLst>
      <p:ext uri="{BB962C8B-B14F-4D97-AF65-F5344CB8AC3E}">
        <p14:creationId xmlns:p14="http://schemas.microsoft.com/office/powerpoint/2010/main" val="3691566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3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C91A24D3-4A75-4E58-B111-E58590F0FC39}" type="slidenum">
              <a:rPr lang="en-US" altLang="en-US" sz="1400">
                <a:latin typeface="Arial" panose="020B0604020202020204" pitchFamily="34" charset="0"/>
              </a:rPr>
              <a:pPr eaLnBrk="1" hangingPunct="1">
                <a:spcBef>
                  <a:spcPct val="0"/>
                </a:spcBef>
              </a:pPr>
              <a:t>39</a:t>
            </a:fld>
            <a:endParaRPr lang="en-US" altLang="en-US" sz="1400">
              <a:latin typeface="Arial" panose="020B0604020202020204" pitchFamily="34" charset="0"/>
            </a:endParaRPr>
          </a:p>
        </p:txBody>
      </p:sp>
    </p:spTree>
    <p:extLst>
      <p:ext uri="{BB962C8B-B14F-4D97-AF65-F5344CB8AC3E}">
        <p14:creationId xmlns:p14="http://schemas.microsoft.com/office/powerpoint/2010/main" val="1020416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4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28AAF0E-B74D-433A-BCD6-87F589898D4D}" type="slidenum">
              <a:rPr lang="en-US" altLang="en-US" sz="1400">
                <a:latin typeface="Arial" panose="020B0604020202020204" pitchFamily="34" charset="0"/>
              </a:rPr>
              <a:pPr eaLnBrk="1" hangingPunct="1">
                <a:spcBef>
                  <a:spcPct val="0"/>
                </a:spcBef>
              </a:pPr>
              <a:t>40</a:t>
            </a:fld>
            <a:endParaRPr lang="en-US" altLang="en-US" sz="1400">
              <a:latin typeface="Arial" panose="020B0604020202020204" pitchFamily="34" charset="0"/>
            </a:endParaRPr>
          </a:p>
        </p:txBody>
      </p:sp>
    </p:spTree>
    <p:extLst>
      <p:ext uri="{BB962C8B-B14F-4D97-AF65-F5344CB8AC3E}">
        <p14:creationId xmlns:p14="http://schemas.microsoft.com/office/powerpoint/2010/main" val="3196596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226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D3BD9DCF-6859-496D-9BC9-9AEC5911D63F}" type="slidenum">
              <a:rPr lang="en-US" altLang="en-US" sz="1400">
                <a:latin typeface="Arial" panose="020B0604020202020204" pitchFamily="34" charset="0"/>
              </a:rPr>
              <a:pPr eaLnBrk="1" hangingPunct="1">
                <a:spcBef>
                  <a:spcPct val="0"/>
                </a:spcBef>
              </a:pPr>
              <a:t>41</a:t>
            </a:fld>
            <a:endParaRPr lang="en-US" altLang="en-US" sz="1400">
              <a:latin typeface="Arial" panose="020B0604020202020204" pitchFamily="34" charset="0"/>
            </a:endParaRPr>
          </a:p>
        </p:txBody>
      </p:sp>
    </p:spTree>
    <p:extLst>
      <p:ext uri="{BB962C8B-B14F-4D97-AF65-F5344CB8AC3E}">
        <p14:creationId xmlns:p14="http://schemas.microsoft.com/office/powerpoint/2010/main" val="3230600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7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AFE6A18-B950-4C71-A9B2-4B309D7E3C2A}" type="slidenum">
              <a:rPr lang="en-US" altLang="en-US" sz="1400">
                <a:latin typeface="Arial" panose="020B0604020202020204" pitchFamily="34" charset="0"/>
              </a:rPr>
              <a:pPr eaLnBrk="1" hangingPunct="1">
                <a:spcBef>
                  <a:spcPct val="0"/>
                </a:spcBef>
              </a:pPr>
              <a:t>42</a:t>
            </a:fld>
            <a:endParaRPr lang="en-US" altLang="en-US" sz="1400">
              <a:latin typeface="Arial" panose="020B0604020202020204" pitchFamily="34" charset="0"/>
            </a:endParaRPr>
          </a:p>
        </p:txBody>
      </p:sp>
    </p:spTree>
    <p:extLst>
      <p:ext uri="{BB962C8B-B14F-4D97-AF65-F5344CB8AC3E}">
        <p14:creationId xmlns:p14="http://schemas.microsoft.com/office/powerpoint/2010/main" val="254233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7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AFE6A18-B950-4C71-A9B2-4B309D7E3C2A}" type="slidenum">
              <a:rPr lang="en-US" altLang="en-US" sz="1400">
                <a:latin typeface="Arial" panose="020B0604020202020204" pitchFamily="34" charset="0"/>
              </a:rPr>
              <a:pPr eaLnBrk="1" hangingPunct="1">
                <a:spcBef>
                  <a:spcPct val="0"/>
                </a:spcBef>
              </a:pPr>
              <a:t>43</a:t>
            </a:fld>
            <a:endParaRPr lang="en-US" altLang="en-US" sz="1400">
              <a:latin typeface="Arial" panose="020B0604020202020204" pitchFamily="34" charset="0"/>
            </a:endParaRPr>
          </a:p>
        </p:txBody>
      </p:sp>
    </p:spTree>
    <p:extLst>
      <p:ext uri="{BB962C8B-B14F-4D97-AF65-F5344CB8AC3E}">
        <p14:creationId xmlns:p14="http://schemas.microsoft.com/office/powerpoint/2010/main" val="3187199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7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AFE6A18-B950-4C71-A9B2-4B309D7E3C2A}" type="slidenum">
              <a:rPr lang="en-US" altLang="en-US" sz="1400">
                <a:latin typeface="Arial" panose="020B0604020202020204" pitchFamily="34" charset="0"/>
              </a:rPr>
              <a:pPr eaLnBrk="1" hangingPunct="1">
                <a:spcBef>
                  <a:spcPct val="0"/>
                </a:spcBef>
              </a:pPr>
              <a:t>44</a:t>
            </a:fld>
            <a:endParaRPr lang="en-US" altLang="en-US" sz="1400">
              <a:latin typeface="Arial" panose="020B0604020202020204" pitchFamily="34" charset="0"/>
            </a:endParaRPr>
          </a:p>
        </p:txBody>
      </p:sp>
    </p:spTree>
    <p:extLst>
      <p:ext uri="{BB962C8B-B14F-4D97-AF65-F5344CB8AC3E}">
        <p14:creationId xmlns:p14="http://schemas.microsoft.com/office/powerpoint/2010/main" val="504426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8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FDF9EE4-C772-4723-8A8C-676BA58F4460}" type="slidenum">
              <a:rPr lang="en-US" altLang="en-US" sz="1400">
                <a:latin typeface="Arial" panose="020B0604020202020204" pitchFamily="34" charset="0"/>
              </a:rPr>
              <a:pPr eaLnBrk="1" hangingPunct="1">
                <a:spcBef>
                  <a:spcPct val="0"/>
                </a:spcBef>
              </a:pPr>
              <a:t>46</a:t>
            </a:fld>
            <a:endParaRPr lang="en-US" altLang="en-US" sz="1400">
              <a:latin typeface="Arial" panose="020B0604020202020204" pitchFamily="34" charset="0"/>
            </a:endParaRPr>
          </a:p>
        </p:txBody>
      </p:sp>
    </p:spTree>
    <p:extLst>
      <p:ext uri="{BB962C8B-B14F-4D97-AF65-F5344CB8AC3E}">
        <p14:creationId xmlns:p14="http://schemas.microsoft.com/office/powerpoint/2010/main" val="4156621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8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FDF9EE4-C772-4723-8A8C-676BA58F4460}" type="slidenum">
              <a:rPr lang="en-US" altLang="en-US" sz="1400">
                <a:latin typeface="Arial" panose="020B0604020202020204" pitchFamily="34" charset="0"/>
              </a:rPr>
              <a:pPr eaLnBrk="1" hangingPunct="1">
                <a:spcBef>
                  <a:spcPct val="0"/>
                </a:spcBef>
              </a:pPr>
              <a:t>47</a:t>
            </a:fld>
            <a:endParaRPr lang="en-US" altLang="en-US" sz="1400">
              <a:latin typeface="Arial" panose="020B0604020202020204" pitchFamily="34" charset="0"/>
            </a:endParaRPr>
          </a:p>
        </p:txBody>
      </p:sp>
    </p:spTree>
    <p:extLst>
      <p:ext uri="{BB962C8B-B14F-4D97-AF65-F5344CB8AC3E}">
        <p14:creationId xmlns:p14="http://schemas.microsoft.com/office/powerpoint/2010/main" val="2076980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9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309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EE24242-E680-4574-BE59-3B7FEB02D4FB}" type="slidenum">
              <a:rPr lang="en-US" altLang="en-US" sz="1400">
                <a:solidFill>
                  <a:srgbClr val="000000"/>
                </a:solidFill>
                <a:latin typeface="Arial" panose="020B0604020202020204" pitchFamily="34" charset="0"/>
              </a:rPr>
              <a:pPr eaLnBrk="1" hangingPunct="1">
                <a:spcBef>
                  <a:spcPct val="0"/>
                </a:spcBef>
              </a:pPr>
              <a:t>48</a:t>
            </a:fld>
            <a:endParaRPr lang="en-US"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3764016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1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0341D4D-77AC-47BB-BA41-A9755F38A179}" type="slidenum">
              <a:rPr lang="en-US" altLang="en-US" sz="1400">
                <a:latin typeface="Arial" panose="020B0604020202020204" pitchFamily="34" charset="0"/>
              </a:rPr>
              <a:pPr eaLnBrk="1" hangingPunct="1">
                <a:spcBef>
                  <a:spcPct val="0"/>
                </a:spcBef>
              </a:pPr>
              <a:t>4</a:t>
            </a:fld>
            <a:endParaRPr lang="en-US" altLang="en-US" sz="1400">
              <a:latin typeface="Arial" panose="020B0604020202020204" pitchFamily="34" charset="0"/>
            </a:endParaRPr>
          </a:p>
        </p:txBody>
      </p:sp>
    </p:spTree>
    <p:extLst>
      <p:ext uri="{BB962C8B-B14F-4D97-AF65-F5344CB8AC3E}">
        <p14:creationId xmlns:p14="http://schemas.microsoft.com/office/powerpoint/2010/main" val="3805737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49</a:t>
            </a:fld>
            <a:endParaRPr lang="en-US" altLang="en-US" sz="1400">
              <a:latin typeface="Arial" panose="020B0604020202020204" pitchFamily="34" charset="0"/>
            </a:endParaRPr>
          </a:p>
        </p:txBody>
      </p:sp>
    </p:spTree>
    <p:extLst>
      <p:ext uri="{BB962C8B-B14F-4D97-AF65-F5344CB8AC3E}">
        <p14:creationId xmlns:p14="http://schemas.microsoft.com/office/powerpoint/2010/main" val="3562297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FIX THIS SLIDE</a:t>
            </a:r>
          </a:p>
        </p:txBody>
      </p:sp>
      <p:sp>
        <p:nvSpPr>
          <p:cNvPr id="232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3CF1A2D-6C35-4E25-B929-FF0AA09E17DF}" type="slidenum">
              <a:rPr lang="en-US" altLang="en-US" sz="1400">
                <a:solidFill>
                  <a:srgbClr val="000000"/>
                </a:solidFill>
                <a:latin typeface="Arial" panose="020B0604020202020204" pitchFamily="34" charset="0"/>
              </a:rPr>
              <a:pPr eaLnBrk="1" hangingPunct="1">
                <a:spcBef>
                  <a:spcPct val="0"/>
                </a:spcBef>
              </a:pPr>
              <a:t>51</a:t>
            </a:fld>
            <a:endParaRPr lang="en-US"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2558771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233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C4A47B5-663F-494C-978D-2F3E69D925DE}" type="slidenum">
              <a:rPr lang="en-US" altLang="en-US" sz="1400">
                <a:latin typeface="Arial" panose="020B0604020202020204" pitchFamily="34" charset="0"/>
              </a:rPr>
              <a:pPr eaLnBrk="1" hangingPunct="1">
                <a:spcBef>
                  <a:spcPct val="0"/>
                </a:spcBef>
              </a:pPr>
              <a:t>52</a:t>
            </a:fld>
            <a:endParaRPr lang="en-US" altLang="en-US" sz="1400">
              <a:latin typeface="Arial" panose="020B0604020202020204" pitchFamily="34" charset="0"/>
            </a:endParaRPr>
          </a:p>
        </p:txBody>
      </p:sp>
    </p:spTree>
    <p:extLst>
      <p:ext uri="{BB962C8B-B14F-4D97-AF65-F5344CB8AC3E}">
        <p14:creationId xmlns:p14="http://schemas.microsoft.com/office/powerpoint/2010/main" val="3548921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34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D6FE7867-9B95-4F6E-8A04-8107E4A5091E}" type="slidenum">
              <a:rPr lang="en-US" altLang="en-US" sz="1400">
                <a:latin typeface="Arial" panose="020B0604020202020204" pitchFamily="34" charset="0"/>
              </a:rPr>
              <a:pPr eaLnBrk="1" hangingPunct="1">
                <a:spcBef>
                  <a:spcPct val="0"/>
                </a:spcBef>
              </a:pPr>
              <a:t>53</a:t>
            </a:fld>
            <a:endParaRPr lang="en-US" altLang="en-US" sz="1400">
              <a:latin typeface="Arial" panose="020B0604020202020204" pitchFamily="34" charset="0"/>
            </a:endParaRPr>
          </a:p>
        </p:txBody>
      </p:sp>
    </p:spTree>
    <p:extLst>
      <p:ext uri="{BB962C8B-B14F-4D97-AF65-F5344CB8AC3E}">
        <p14:creationId xmlns:p14="http://schemas.microsoft.com/office/powerpoint/2010/main" val="2768840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35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D61ACD0-8CF9-42A2-908D-3C68F1A33F4D}" type="slidenum">
              <a:rPr lang="en-US" altLang="en-US" sz="1400">
                <a:latin typeface="Arial" panose="020B0604020202020204" pitchFamily="34" charset="0"/>
              </a:rPr>
              <a:pPr eaLnBrk="1" hangingPunct="1">
                <a:spcBef>
                  <a:spcPct val="0"/>
                </a:spcBef>
              </a:pPr>
              <a:t>54</a:t>
            </a:fld>
            <a:endParaRPr lang="en-US" altLang="en-US" sz="1400">
              <a:latin typeface="Arial" panose="020B0604020202020204" pitchFamily="34" charset="0"/>
            </a:endParaRPr>
          </a:p>
        </p:txBody>
      </p:sp>
    </p:spTree>
    <p:extLst>
      <p:ext uri="{BB962C8B-B14F-4D97-AF65-F5344CB8AC3E}">
        <p14:creationId xmlns:p14="http://schemas.microsoft.com/office/powerpoint/2010/main" val="4021948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2B40D8E-0FAD-4BB3-9CA1-F60FF9696C45}" type="slidenum">
              <a:rPr lang="en-US" altLang="en-US" sz="1400">
                <a:latin typeface="Arial" panose="020B0604020202020204" pitchFamily="34" charset="0"/>
              </a:rPr>
              <a:pPr eaLnBrk="1" hangingPunct="1">
                <a:spcBef>
                  <a:spcPct val="0"/>
                </a:spcBef>
              </a:pPr>
              <a:t>55</a:t>
            </a:fld>
            <a:endParaRPr lang="en-US" altLang="en-US" sz="1400">
              <a:latin typeface="Arial" panose="020B0604020202020204" pitchFamily="34" charset="0"/>
            </a:endParaRPr>
          </a:p>
        </p:txBody>
      </p:sp>
    </p:spTree>
    <p:extLst>
      <p:ext uri="{BB962C8B-B14F-4D97-AF65-F5344CB8AC3E}">
        <p14:creationId xmlns:p14="http://schemas.microsoft.com/office/powerpoint/2010/main" val="3299870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37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3ECA5248-7A51-445D-BF58-CE55D49D9289}" type="slidenum">
              <a:rPr lang="en-US" altLang="en-US" sz="1400">
                <a:latin typeface="Arial" panose="020B0604020202020204" pitchFamily="34" charset="0"/>
              </a:rPr>
              <a:pPr eaLnBrk="1" hangingPunct="1">
                <a:spcBef>
                  <a:spcPct val="0"/>
                </a:spcBef>
              </a:pPr>
              <a:t>56</a:t>
            </a:fld>
            <a:endParaRPr lang="en-US" altLang="en-US" sz="1400">
              <a:latin typeface="Arial" panose="020B0604020202020204" pitchFamily="34" charset="0"/>
            </a:endParaRPr>
          </a:p>
        </p:txBody>
      </p:sp>
    </p:spTree>
    <p:extLst>
      <p:ext uri="{BB962C8B-B14F-4D97-AF65-F5344CB8AC3E}">
        <p14:creationId xmlns:p14="http://schemas.microsoft.com/office/powerpoint/2010/main" val="2691688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240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9CB31A60-F768-45EF-862C-B272E4A45559}" type="slidenum">
              <a:rPr lang="en-US" altLang="en-US" sz="1400">
                <a:latin typeface="Arial" panose="020B0604020202020204" pitchFamily="34" charset="0"/>
              </a:rPr>
              <a:pPr eaLnBrk="1" hangingPunct="1">
                <a:spcBef>
                  <a:spcPct val="0"/>
                </a:spcBef>
              </a:pPr>
              <a:t>57</a:t>
            </a:fld>
            <a:endParaRPr lang="en-US" altLang="en-US" sz="1400">
              <a:latin typeface="Arial" panose="020B0604020202020204" pitchFamily="34" charset="0"/>
            </a:endParaRPr>
          </a:p>
        </p:txBody>
      </p:sp>
    </p:spTree>
    <p:extLst>
      <p:ext uri="{BB962C8B-B14F-4D97-AF65-F5344CB8AC3E}">
        <p14:creationId xmlns:p14="http://schemas.microsoft.com/office/powerpoint/2010/main" val="354836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58</a:t>
            </a:fld>
            <a:endParaRPr lang="en-US" altLang="en-US" sz="1400">
              <a:latin typeface="Arial" panose="020B0604020202020204" pitchFamily="34" charset="0"/>
            </a:endParaRPr>
          </a:p>
        </p:txBody>
      </p:sp>
    </p:spTree>
    <p:extLst>
      <p:ext uri="{BB962C8B-B14F-4D97-AF65-F5344CB8AC3E}">
        <p14:creationId xmlns:p14="http://schemas.microsoft.com/office/powerpoint/2010/main" val="99373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2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42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6AA0D1BF-B12F-4737-BD94-CB30CE66A976}" type="slidenum">
              <a:rPr lang="en-US" altLang="en-US" sz="1400">
                <a:latin typeface="Arial" panose="020B0604020202020204" pitchFamily="34" charset="0"/>
              </a:rPr>
              <a:pPr eaLnBrk="1" hangingPunct="1">
                <a:spcBef>
                  <a:spcPct val="0"/>
                </a:spcBef>
              </a:pPr>
              <a:t>59</a:t>
            </a:fld>
            <a:endParaRPr lang="en-US" altLang="en-US" sz="1400">
              <a:latin typeface="Arial" panose="020B0604020202020204" pitchFamily="34" charset="0"/>
            </a:endParaRPr>
          </a:p>
        </p:txBody>
      </p:sp>
    </p:spTree>
    <p:extLst>
      <p:ext uri="{BB962C8B-B14F-4D97-AF65-F5344CB8AC3E}">
        <p14:creationId xmlns:p14="http://schemas.microsoft.com/office/powerpoint/2010/main" val="171205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2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4E63BD0-78CD-40F0-A941-A0975DA8F98A}" type="slidenum">
              <a:rPr lang="en-US" altLang="en-US" sz="1400">
                <a:latin typeface="Arial" panose="020B0604020202020204" pitchFamily="34" charset="0"/>
              </a:rPr>
              <a:pPr eaLnBrk="1" hangingPunct="1">
                <a:spcBef>
                  <a:spcPct val="0"/>
                </a:spcBef>
              </a:pPr>
              <a:t>5</a:t>
            </a:fld>
            <a:endParaRPr lang="en-US" altLang="en-US" sz="1400">
              <a:latin typeface="Arial" panose="020B0604020202020204" pitchFamily="34" charset="0"/>
            </a:endParaRPr>
          </a:p>
        </p:txBody>
      </p:sp>
    </p:spTree>
    <p:extLst>
      <p:ext uri="{BB962C8B-B14F-4D97-AF65-F5344CB8AC3E}">
        <p14:creationId xmlns:p14="http://schemas.microsoft.com/office/powerpoint/2010/main" val="2299829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43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5FD9DA7-DDF2-4BD4-9FCA-C361AAF25300}" type="slidenum">
              <a:rPr lang="en-US" altLang="en-US" sz="1400">
                <a:latin typeface="Arial" panose="020B0604020202020204" pitchFamily="34" charset="0"/>
              </a:rPr>
              <a:pPr eaLnBrk="1" hangingPunct="1">
                <a:spcBef>
                  <a:spcPct val="0"/>
                </a:spcBef>
              </a:pPr>
              <a:t>60</a:t>
            </a:fld>
            <a:endParaRPr lang="en-US" altLang="en-US" sz="1400">
              <a:latin typeface="Arial" panose="020B0604020202020204" pitchFamily="34" charset="0"/>
            </a:endParaRPr>
          </a:p>
        </p:txBody>
      </p:sp>
    </p:spTree>
    <p:extLst>
      <p:ext uri="{BB962C8B-B14F-4D97-AF65-F5344CB8AC3E}">
        <p14:creationId xmlns:p14="http://schemas.microsoft.com/office/powerpoint/2010/main" val="2098472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44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4673C89-355D-4E1F-9C30-195D538C9237}" type="slidenum">
              <a:rPr lang="en-US" altLang="en-US" sz="1400">
                <a:latin typeface="Arial" panose="020B0604020202020204" pitchFamily="34" charset="0"/>
              </a:rPr>
              <a:pPr eaLnBrk="1" hangingPunct="1">
                <a:spcBef>
                  <a:spcPct val="0"/>
                </a:spcBef>
              </a:pPr>
              <a:t>61</a:t>
            </a:fld>
            <a:endParaRPr lang="en-US" altLang="en-US" sz="1400">
              <a:latin typeface="Arial" panose="020B0604020202020204" pitchFamily="34" charset="0"/>
            </a:endParaRPr>
          </a:p>
        </p:txBody>
      </p:sp>
    </p:spTree>
    <p:extLst>
      <p:ext uri="{BB962C8B-B14F-4D97-AF65-F5344CB8AC3E}">
        <p14:creationId xmlns:p14="http://schemas.microsoft.com/office/powerpoint/2010/main" val="1099031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45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070EC080-A3D9-4719-AC14-568D4F3C43B1}" type="slidenum">
              <a:rPr lang="en-US" altLang="en-US" sz="1400">
                <a:latin typeface="Arial" panose="020B0604020202020204" pitchFamily="34" charset="0"/>
              </a:rPr>
              <a:pPr eaLnBrk="1" hangingPunct="1">
                <a:spcBef>
                  <a:spcPct val="0"/>
                </a:spcBef>
              </a:pPr>
              <a:t>62</a:t>
            </a:fld>
            <a:endParaRPr lang="en-US" altLang="en-US" sz="1400">
              <a:latin typeface="Arial" panose="020B0604020202020204" pitchFamily="34" charset="0"/>
            </a:endParaRPr>
          </a:p>
        </p:txBody>
      </p:sp>
    </p:spTree>
    <p:extLst>
      <p:ext uri="{BB962C8B-B14F-4D97-AF65-F5344CB8AC3E}">
        <p14:creationId xmlns:p14="http://schemas.microsoft.com/office/powerpoint/2010/main" val="3331973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246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DDD3D6E6-D79F-4737-983E-B2021781C009}" type="slidenum">
              <a:rPr lang="en-US" altLang="en-US" sz="1400">
                <a:latin typeface="Arial" panose="020B0604020202020204" pitchFamily="34" charset="0"/>
              </a:rPr>
              <a:pPr eaLnBrk="1" hangingPunct="1">
                <a:spcBef>
                  <a:spcPct val="0"/>
                </a:spcBef>
              </a:pPr>
              <a:t>63</a:t>
            </a:fld>
            <a:endParaRPr lang="en-US" altLang="en-US" sz="1400">
              <a:latin typeface="Arial" panose="020B0604020202020204" pitchFamily="34" charset="0"/>
            </a:endParaRPr>
          </a:p>
        </p:txBody>
      </p:sp>
    </p:spTree>
    <p:extLst>
      <p:ext uri="{BB962C8B-B14F-4D97-AF65-F5344CB8AC3E}">
        <p14:creationId xmlns:p14="http://schemas.microsoft.com/office/powerpoint/2010/main" val="185565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47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E92C5B8F-301A-4CDD-9D7F-DB6BFCC5230B}" type="slidenum">
              <a:rPr lang="en-US" altLang="en-US" sz="1400">
                <a:latin typeface="Arial" panose="020B0604020202020204" pitchFamily="34" charset="0"/>
              </a:rPr>
              <a:pPr eaLnBrk="1" hangingPunct="1">
                <a:spcBef>
                  <a:spcPct val="0"/>
                </a:spcBef>
              </a:pPr>
              <a:t>64</a:t>
            </a:fld>
            <a:endParaRPr lang="en-US" altLang="en-US" sz="1400">
              <a:latin typeface="Arial" panose="020B0604020202020204" pitchFamily="34" charset="0"/>
            </a:endParaRPr>
          </a:p>
        </p:txBody>
      </p:sp>
    </p:spTree>
    <p:extLst>
      <p:ext uri="{BB962C8B-B14F-4D97-AF65-F5344CB8AC3E}">
        <p14:creationId xmlns:p14="http://schemas.microsoft.com/office/powerpoint/2010/main" val="2748643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C8E9356C-645D-497A-ABBC-90C77FED690A}" type="slidenum">
              <a:rPr lang="en-US" altLang="en-US" sz="1400">
                <a:latin typeface="Arial" panose="020B0604020202020204" pitchFamily="34" charset="0"/>
              </a:rPr>
              <a:pPr eaLnBrk="1" hangingPunct="1">
                <a:spcBef>
                  <a:spcPct val="0"/>
                </a:spcBef>
              </a:pPr>
              <a:t>65</a:t>
            </a:fld>
            <a:endParaRPr lang="en-US" altLang="en-US" sz="1400">
              <a:latin typeface="Arial" panose="020B0604020202020204" pitchFamily="34" charset="0"/>
            </a:endParaRPr>
          </a:p>
        </p:txBody>
      </p:sp>
    </p:spTree>
    <p:extLst>
      <p:ext uri="{BB962C8B-B14F-4D97-AF65-F5344CB8AC3E}">
        <p14:creationId xmlns:p14="http://schemas.microsoft.com/office/powerpoint/2010/main" val="170535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49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7CB4720-ABE3-47F4-B162-653DB03C9445}" type="slidenum">
              <a:rPr lang="en-US" altLang="en-US" sz="1400">
                <a:latin typeface="Arial" panose="020B0604020202020204" pitchFamily="34" charset="0"/>
              </a:rPr>
              <a:pPr eaLnBrk="1" hangingPunct="1">
                <a:spcBef>
                  <a:spcPct val="0"/>
                </a:spcBef>
              </a:pPr>
              <a:t>66</a:t>
            </a:fld>
            <a:endParaRPr lang="en-US" altLang="en-US" sz="1400">
              <a:latin typeface="Arial" panose="020B0604020202020204" pitchFamily="34" charset="0"/>
            </a:endParaRPr>
          </a:p>
        </p:txBody>
      </p:sp>
    </p:spTree>
    <p:extLst>
      <p:ext uri="{BB962C8B-B14F-4D97-AF65-F5344CB8AC3E}">
        <p14:creationId xmlns:p14="http://schemas.microsoft.com/office/powerpoint/2010/main" val="1320624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0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97C43B7C-C563-41F1-9A0C-6469758F95FC}" type="slidenum">
              <a:rPr lang="en-US" altLang="en-US" sz="1400">
                <a:latin typeface="Arial" panose="020B0604020202020204" pitchFamily="34" charset="0"/>
              </a:rPr>
              <a:pPr eaLnBrk="1" hangingPunct="1">
                <a:spcBef>
                  <a:spcPct val="0"/>
                </a:spcBef>
              </a:pPr>
              <a:t>67</a:t>
            </a:fld>
            <a:endParaRPr lang="en-US" altLang="en-US" sz="1400">
              <a:latin typeface="Arial" panose="020B0604020202020204" pitchFamily="34" charset="0"/>
            </a:endParaRPr>
          </a:p>
        </p:txBody>
      </p:sp>
    </p:spTree>
    <p:extLst>
      <p:ext uri="{BB962C8B-B14F-4D97-AF65-F5344CB8AC3E}">
        <p14:creationId xmlns:p14="http://schemas.microsoft.com/office/powerpoint/2010/main" val="2360496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1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468618F0-D0D5-4B0A-B9F3-F8BC85F6FFCF}" type="slidenum">
              <a:rPr lang="en-US" altLang="en-US" sz="1400">
                <a:latin typeface="Arial" panose="020B0604020202020204" pitchFamily="34" charset="0"/>
              </a:rPr>
              <a:pPr eaLnBrk="1" hangingPunct="1">
                <a:spcBef>
                  <a:spcPct val="0"/>
                </a:spcBef>
              </a:pPr>
              <a:t>68</a:t>
            </a:fld>
            <a:endParaRPr lang="en-US" altLang="en-US" sz="1400">
              <a:latin typeface="Arial" panose="020B0604020202020204" pitchFamily="34" charset="0"/>
            </a:endParaRPr>
          </a:p>
        </p:txBody>
      </p:sp>
    </p:spTree>
    <p:extLst>
      <p:ext uri="{BB962C8B-B14F-4D97-AF65-F5344CB8AC3E}">
        <p14:creationId xmlns:p14="http://schemas.microsoft.com/office/powerpoint/2010/main" val="1610443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2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8B91A57-79AF-4B00-B433-1CE2199DFDA0}" type="slidenum">
              <a:rPr lang="en-US" altLang="en-US" sz="1400">
                <a:latin typeface="Arial" panose="020B0604020202020204" pitchFamily="34" charset="0"/>
              </a:rPr>
              <a:pPr eaLnBrk="1" hangingPunct="1">
                <a:spcBef>
                  <a:spcPct val="0"/>
                </a:spcBef>
              </a:pPr>
              <a:t>69</a:t>
            </a:fld>
            <a:endParaRPr lang="en-US" altLang="en-US" sz="1400">
              <a:latin typeface="Arial" panose="020B0604020202020204" pitchFamily="34" charset="0"/>
            </a:endParaRPr>
          </a:p>
        </p:txBody>
      </p:sp>
    </p:spTree>
    <p:extLst>
      <p:ext uri="{BB962C8B-B14F-4D97-AF65-F5344CB8AC3E}">
        <p14:creationId xmlns:p14="http://schemas.microsoft.com/office/powerpoint/2010/main" val="67235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2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4E63BD0-78CD-40F0-A941-A0975DA8F98A}" type="slidenum">
              <a:rPr lang="en-US" altLang="en-US" sz="1400">
                <a:latin typeface="Arial" panose="020B0604020202020204" pitchFamily="34" charset="0"/>
              </a:rPr>
              <a:pPr eaLnBrk="1" hangingPunct="1">
                <a:spcBef>
                  <a:spcPct val="0"/>
                </a:spcBef>
              </a:pPr>
              <a:t>6</a:t>
            </a:fld>
            <a:endParaRPr lang="en-US" altLang="en-US" sz="1400">
              <a:latin typeface="Arial" panose="020B0604020202020204" pitchFamily="34" charset="0"/>
            </a:endParaRPr>
          </a:p>
        </p:txBody>
      </p:sp>
    </p:spTree>
    <p:extLst>
      <p:ext uri="{BB962C8B-B14F-4D97-AF65-F5344CB8AC3E}">
        <p14:creationId xmlns:p14="http://schemas.microsoft.com/office/powerpoint/2010/main" val="3945997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70</a:t>
            </a:fld>
            <a:endParaRPr lang="en-US" altLang="en-US" sz="1400">
              <a:latin typeface="Arial" panose="020B0604020202020204" pitchFamily="34" charset="0"/>
            </a:endParaRPr>
          </a:p>
        </p:txBody>
      </p:sp>
    </p:spTree>
    <p:extLst>
      <p:ext uri="{BB962C8B-B14F-4D97-AF65-F5344CB8AC3E}">
        <p14:creationId xmlns:p14="http://schemas.microsoft.com/office/powerpoint/2010/main" val="1744461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4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47B64B9-1DD5-4E10-BE7B-AD3C0DEED198}" type="slidenum">
              <a:rPr lang="en-US" altLang="en-US" sz="1400">
                <a:latin typeface="Arial" panose="020B0604020202020204" pitchFamily="34" charset="0"/>
              </a:rPr>
              <a:pPr eaLnBrk="1" hangingPunct="1">
                <a:spcBef>
                  <a:spcPct val="0"/>
                </a:spcBef>
              </a:pPr>
              <a:t>71</a:t>
            </a:fld>
            <a:endParaRPr lang="en-US" altLang="en-US" sz="1400">
              <a:latin typeface="Arial" panose="020B0604020202020204" pitchFamily="34" charset="0"/>
            </a:endParaRPr>
          </a:p>
        </p:txBody>
      </p:sp>
    </p:spTree>
    <p:extLst>
      <p:ext uri="{BB962C8B-B14F-4D97-AF65-F5344CB8AC3E}">
        <p14:creationId xmlns:p14="http://schemas.microsoft.com/office/powerpoint/2010/main" val="41596713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6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F8518F3-DB0B-45FE-BF85-F8BFDE9448B9}" type="slidenum">
              <a:rPr lang="en-US" altLang="en-US" sz="1400">
                <a:latin typeface="Arial" panose="020B0604020202020204" pitchFamily="34" charset="0"/>
              </a:rPr>
              <a:pPr eaLnBrk="1" hangingPunct="1">
                <a:spcBef>
                  <a:spcPct val="0"/>
                </a:spcBef>
              </a:pPr>
              <a:t>72</a:t>
            </a:fld>
            <a:endParaRPr lang="en-US" altLang="en-US" sz="1400">
              <a:latin typeface="Arial" panose="020B0604020202020204" pitchFamily="34" charset="0"/>
            </a:endParaRPr>
          </a:p>
        </p:txBody>
      </p:sp>
    </p:spTree>
    <p:extLst>
      <p:ext uri="{BB962C8B-B14F-4D97-AF65-F5344CB8AC3E}">
        <p14:creationId xmlns:p14="http://schemas.microsoft.com/office/powerpoint/2010/main" val="1099649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7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E92452F8-1B18-496F-836E-BA130C35B9E0}" type="slidenum">
              <a:rPr lang="en-US" altLang="en-US" sz="1400">
                <a:latin typeface="Arial" panose="020B0604020202020204" pitchFamily="34" charset="0"/>
              </a:rPr>
              <a:pPr eaLnBrk="1" hangingPunct="1">
                <a:spcBef>
                  <a:spcPct val="0"/>
                </a:spcBef>
              </a:pPr>
              <a:t>73</a:t>
            </a:fld>
            <a:endParaRPr lang="en-US" altLang="en-US" sz="1400">
              <a:latin typeface="Arial" panose="020B0604020202020204" pitchFamily="34" charset="0"/>
            </a:endParaRPr>
          </a:p>
        </p:txBody>
      </p:sp>
    </p:spTree>
    <p:extLst>
      <p:ext uri="{BB962C8B-B14F-4D97-AF65-F5344CB8AC3E}">
        <p14:creationId xmlns:p14="http://schemas.microsoft.com/office/powerpoint/2010/main" val="1776269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8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E2E0E9EE-55AB-4D5A-9E75-AD182DE1559F}" type="slidenum">
              <a:rPr lang="en-US" altLang="en-US" sz="1400">
                <a:latin typeface="Arial" panose="020B0604020202020204" pitchFamily="34" charset="0"/>
              </a:rPr>
              <a:pPr eaLnBrk="1" hangingPunct="1">
                <a:spcBef>
                  <a:spcPct val="0"/>
                </a:spcBef>
              </a:pPr>
              <a:t>74</a:t>
            </a:fld>
            <a:endParaRPr lang="en-US" altLang="en-US" sz="1400">
              <a:latin typeface="Arial" panose="020B0604020202020204" pitchFamily="34" charset="0"/>
            </a:endParaRPr>
          </a:p>
        </p:txBody>
      </p:sp>
    </p:spTree>
    <p:extLst>
      <p:ext uri="{BB962C8B-B14F-4D97-AF65-F5344CB8AC3E}">
        <p14:creationId xmlns:p14="http://schemas.microsoft.com/office/powerpoint/2010/main" val="3041509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9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D013040-0578-4E25-B2B9-6254063A63CB}" type="slidenum">
              <a:rPr lang="en-US" altLang="en-US" sz="1400">
                <a:latin typeface="Arial" panose="020B0604020202020204" pitchFamily="34" charset="0"/>
              </a:rPr>
              <a:pPr eaLnBrk="1" hangingPunct="1">
                <a:spcBef>
                  <a:spcPct val="0"/>
                </a:spcBef>
              </a:pPr>
              <a:t>75</a:t>
            </a:fld>
            <a:endParaRPr lang="en-US" altLang="en-US" sz="1400">
              <a:latin typeface="Arial" panose="020B0604020202020204" pitchFamily="34" charset="0"/>
            </a:endParaRPr>
          </a:p>
        </p:txBody>
      </p:sp>
    </p:spTree>
    <p:extLst>
      <p:ext uri="{BB962C8B-B14F-4D97-AF65-F5344CB8AC3E}">
        <p14:creationId xmlns:p14="http://schemas.microsoft.com/office/powerpoint/2010/main" val="21057495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76</a:t>
            </a:fld>
            <a:endParaRPr lang="en-US" altLang="en-US" sz="1400">
              <a:latin typeface="Arial" panose="020B0604020202020204" pitchFamily="34" charset="0"/>
            </a:endParaRPr>
          </a:p>
        </p:txBody>
      </p:sp>
    </p:spTree>
    <p:extLst>
      <p:ext uri="{BB962C8B-B14F-4D97-AF65-F5344CB8AC3E}">
        <p14:creationId xmlns:p14="http://schemas.microsoft.com/office/powerpoint/2010/main" val="1046094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62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57DE6F2-9673-493B-A3B0-21811751F56C}" type="slidenum">
              <a:rPr lang="en-US" altLang="en-US" sz="1400">
                <a:latin typeface="Arial" panose="020B0604020202020204" pitchFamily="34" charset="0"/>
              </a:rPr>
              <a:pPr eaLnBrk="1" hangingPunct="1">
                <a:spcBef>
                  <a:spcPct val="0"/>
                </a:spcBef>
              </a:pPr>
              <a:t>77</a:t>
            </a:fld>
            <a:endParaRPr lang="en-US" altLang="en-US" sz="1400">
              <a:latin typeface="Arial" panose="020B0604020202020204" pitchFamily="34" charset="0"/>
            </a:endParaRPr>
          </a:p>
        </p:txBody>
      </p:sp>
    </p:spTree>
    <p:extLst>
      <p:ext uri="{BB962C8B-B14F-4D97-AF65-F5344CB8AC3E}">
        <p14:creationId xmlns:p14="http://schemas.microsoft.com/office/powerpoint/2010/main" val="3039763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62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57DE6F2-9673-493B-A3B0-21811751F56C}" type="slidenum">
              <a:rPr lang="en-US" altLang="en-US" sz="1400">
                <a:latin typeface="Arial" panose="020B0604020202020204" pitchFamily="34" charset="0"/>
              </a:rPr>
              <a:pPr eaLnBrk="1" hangingPunct="1">
                <a:spcBef>
                  <a:spcPct val="0"/>
                </a:spcBef>
              </a:pPr>
              <a:t>78</a:t>
            </a:fld>
            <a:endParaRPr lang="en-US" altLang="en-US" sz="1400">
              <a:latin typeface="Arial" panose="020B0604020202020204" pitchFamily="34" charset="0"/>
            </a:endParaRPr>
          </a:p>
        </p:txBody>
      </p:sp>
    </p:spTree>
    <p:extLst>
      <p:ext uri="{BB962C8B-B14F-4D97-AF65-F5344CB8AC3E}">
        <p14:creationId xmlns:p14="http://schemas.microsoft.com/office/powerpoint/2010/main" val="1592902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63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922C6B62-59C4-4ED5-BF24-4D3AF1837925}" type="slidenum">
              <a:rPr lang="en-US" altLang="en-US" sz="1400">
                <a:latin typeface="Arial" panose="020B0604020202020204" pitchFamily="34" charset="0"/>
              </a:rPr>
              <a:pPr eaLnBrk="1" hangingPunct="1">
                <a:spcBef>
                  <a:spcPct val="0"/>
                </a:spcBef>
              </a:pPr>
              <a:t>79</a:t>
            </a:fld>
            <a:endParaRPr lang="en-US" altLang="en-US" sz="1400">
              <a:latin typeface="Arial" panose="020B0604020202020204" pitchFamily="34" charset="0"/>
            </a:endParaRPr>
          </a:p>
        </p:txBody>
      </p:sp>
    </p:spTree>
    <p:extLst>
      <p:ext uri="{BB962C8B-B14F-4D97-AF65-F5344CB8AC3E}">
        <p14:creationId xmlns:p14="http://schemas.microsoft.com/office/powerpoint/2010/main" val="35825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1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47C4F5D-CA5B-47E5-83C5-94AE11F5AF6C}" type="slidenum">
              <a:rPr lang="en-US" altLang="en-US" sz="1400">
                <a:latin typeface="Arial" panose="020B0604020202020204" pitchFamily="34" charset="0"/>
              </a:rPr>
              <a:pPr eaLnBrk="1" hangingPunct="1">
                <a:spcBef>
                  <a:spcPct val="0"/>
                </a:spcBef>
              </a:pPr>
              <a:t>7</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4267874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63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922C6B62-59C4-4ED5-BF24-4D3AF1837925}" type="slidenum">
              <a:rPr lang="en-US" altLang="en-US" sz="1400">
                <a:latin typeface="Arial" panose="020B0604020202020204" pitchFamily="34" charset="0"/>
              </a:rPr>
              <a:pPr eaLnBrk="1" hangingPunct="1">
                <a:spcBef>
                  <a:spcPct val="0"/>
                </a:spcBef>
              </a:pPr>
              <a:t>80</a:t>
            </a:fld>
            <a:endParaRPr lang="en-US" altLang="en-US" sz="1400">
              <a:latin typeface="Arial" panose="020B0604020202020204" pitchFamily="34" charset="0"/>
            </a:endParaRPr>
          </a:p>
        </p:txBody>
      </p:sp>
    </p:spTree>
    <p:extLst>
      <p:ext uri="{BB962C8B-B14F-4D97-AF65-F5344CB8AC3E}">
        <p14:creationId xmlns:p14="http://schemas.microsoft.com/office/powerpoint/2010/main" val="8424330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264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64D0B626-0083-44EA-9B5C-88C2B3A3453D}" type="slidenum">
              <a:rPr lang="en-US" altLang="en-US" sz="1400">
                <a:latin typeface="Arial" panose="020B0604020202020204" pitchFamily="34" charset="0"/>
              </a:rPr>
              <a:pPr eaLnBrk="1" hangingPunct="1">
                <a:spcBef>
                  <a:spcPct val="0"/>
                </a:spcBef>
              </a:pPr>
              <a:t>81</a:t>
            </a:fld>
            <a:endParaRPr lang="en-US" altLang="en-US" sz="1400">
              <a:latin typeface="Arial" panose="020B0604020202020204" pitchFamily="34" charset="0"/>
            </a:endParaRPr>
          </a:p>
        </p:txBody>
      </p:sp>
    </p:spTree>
    <p:extLst>
      <p:ext uri="{BB962C8B-B14F-4D97-AF65-F5344CB8AC3E}">
        <p14:creationId xmlns:p14="http://schemas.microsoft.com/office/powerpoint/2010/main" val="523127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65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0346905-22A8-4E53-BDAC-7CB280FE7BEF}" type="slidenum">
              <a:rPr lang="en-US" altLang="en-US" sz="1400">
                <a:latin typeface="Arial" panose="020B0604020202020204" pitchFamily="34" charset="0"/>
              </a:rPr>
              <a:pPr eaLnBrk="1" hangingPunct="1">
                <a:spcBef>
                  <a:spcPct val="0"/>
                </a:spcBef>
              </a:pPr>
              <a:t>82</a:t>
            </a:fld>
            <a:endParaRPr lang="en-US" altLang="en-US" sz="1400">
              <a:latin typeface="Arial" panose="020B0604020202020204" pitchFamily="34" charset="0"/>
            </a:endParaRPr>
          </a:p>
        </p:txBody>
      </p:sp>
    </p:spTree>
    <p:extLst>
      <p:ext uri="{BB962C8B-B14F-4D97-AF65-F5344CB8AC3E}">
        <p14:creationId xmlns:p14="http://schemas.microsoft.com/office/powerpoint/2010/main" val="13844769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83</a:t>
            </a:fld>
            <a:endParaRPr lang="en-US" altLang="en-US" sz="1400">
              <a:latin typeface="Arial" panose="020B0604020202020204" pitchFamily="34" charset="0"/>
            </a:endParaRPr>
          </a:p>
        </p:txBody>
      </p:sp>
    </p:spTree>
    <p:extLst>
      <p:ext uri="{BB962C8B-B14F-4D97-AF65-F5344CB8AC3E}">
        <p14:creationId xmlns:p14="http://schemas.microsoft.com/office/powerpoint/2010/main" val="38250405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68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E416895-4D3F-4F11-8704-EE63F2AC313A}" type="slidenum">
              <a:rPr lang="en-US" altLang="en-US" sz="1400">
                <a:latin typeface="Arial" panose="020B0604020202020204" pitchFamily="34" charset="0"/>
              </a:rPr>
              <a:pPr eaLnBrk="1" hangingPunct="1">
                <a:spcBef>
                  <a:spcPct val="0"/>
                </a:spcBef>
              </a:pPr>
              <a:t>84</a:t>
            </a:fld>
            <a:endParaRPr lang="en-US" altLang="en-US" sz="1400">
              <a:latin typeface="Arial" panose="020B0604020202020204" pitchFamily="34" charset="0"/>
            </a:endParaRPr>
          </a:p>
        </p:txBody>
      </p:sp>
    </p:spTree>
    <p:extLst>
      <p:ext uri="{BB962C8B-B14F-4D97-AF65-F5344CB8AC3E}">
        <p14:creationId xmlns:p14="http://schemas.microsoft.com/office/powerpoint/2010/main" val="17092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69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23F792E-B388-48D3-9552-E7D72C8328B5}" type="slidenum">
              <a:rPr lang="en-US" altLang="en-US" sz="1400">
                <a:latin typeface="Arial" panose="020B0604020202020204" pitchFamily="34" charset="0"/>
              </a:rPr>
              <a:pPr eaLnBrk="1" hangingPunct="1">
                <a:spcBef>
                  <a:spcPct val="0"/>
                </a:spcBef>
              </a:pPr>
              <a:t>85</a:t>
            </a:fld>
            <a:endParaRPr lang="en-US" altLang="en-US" sz="1400">
              <a:latin typeface="Arial" panose="020B0604020202020204" pitchFamily="34" charset="0"/>
            </a:endParaRPr>
          </a:p>
        </p:txBody>
      </p:sp>
    </p:spTree>
    <p:extLst>
      <p:ext uri="{BB962C8B-B14F-4D97-AF65-F5344CB8AC3E}">
        <p14:creationId xmlns:p14="http://schemas.microsoft.com/office/powerpoint/2010/main" val="30212368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86</a:t>
            </a:fld>
            <a:endParaRPr lang="en-US" altLang="en-US" sz="1400">
              <a:latin typeface="Arial" panose="020B0604020202020204" pitchFamily="34" charset="0"/>
            </a:endParaRPr>
          </a:p>
        </p:txBody>
      </p:sp>
    </p:spTree>
    <p:extLst>
      <p:ext uri="{BB962C8B-B14F-4D97-AF65-F5344CB8AC3E}">
        <p14:creationId xmlns:p14="http://schemas.microsoft.com/office/powerpoint/2010/main" val="42166521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71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CC3CCCA5-8DE7-44CD-BBE9-685B3EE9A53E}" type="slidenum">
              <a:rPr lang="en-US" altLang="en-US" sz="1400">
                <a:latin typeface="Arial" panose="020B0604020202020204" pitchFamily="34" charset="0"/>
              </a:rPr>
              <a:pPr eaLnBrk="1" hangingPunct="1">
                <a:spcBef>
                  <a:spcPct val="0"/>
                </a:spcBef>
              </a:pPr>
              <a:t>87</a:t>
            </a:fld>
            <a:endParaRPr lang="en-US" altLang="en-US" sz="1400">
              <a:latin typeface="Arial" panose="020B0604020202020204" pitchFamily="34" charset="0"/>
            </a:endParaRPr>
          </a:p>
        </p:txBody>
      </p:sp>
    </p:spTree>
    <p:extLst>
      <p:ext uri="{BB962C8B-B14F-4D97-AF65-F5344CB8AC3E}">
        <p14:creationId xmlns:p14="http://schemas.microsoft.com/office/powerpoint/2010/main" val="20586430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72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A47EB2FD-5778-49F4-ABA5-293760CA727B}" type="slidenum">
              <a:rPr lang="en-US" altLang="en-US" sz="1400">
                <a:latin typeface="Arial" panose="020B0604020202020204" pitchFamily="34" charset="0"/>
              </a:rPr>
              <a:pPr eaLnBrk="1" hangingPunct="1">
                <a:spcBef>
                  <a:spcPct val="0"/>
                </a:spcBef>
              </a:pPr>
              <a:t>88</a:t>
            </a:fld>
            <a:endParaRPr lang="en-US" altLang="en-US" sz="1400">
              <a:latin typeface="Arial" panose="020B0604020202020204" pitchFamily="34" charset="0"/>
            </a:endParaRPr>
          </a:p>
        </p:txBody>
      </p:sp>
    </p:spTree>
    <p:extLst>
      <p:ext uri="{BB962C8B-B14F-4D97-AF65-F5344CB8AC3E}">
        <p14:creationId xmlns:p14="http://schemas.microsoft.com/office/powerpoint/2010/main" val="36107641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73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CDC3157C-A893-46BF-9B87-ADB27887FF99}" type="slidenum">
              <a:rPr lang="en-US" altLang="en-US" sz="1400">
                <a:latin typeface="Arial" panose="020B0604020202020204" pitchFamily="34" charset="0"/>
              </a:rPr>
              <a:pPr eaLnBrk="1" hangingPunct="1">
                <a:spcBef>
                  <a:spcPct val="0"/>
                </a:spcBef>
              </a:pPr>
              <a:t>89</a:t>
            </a:fld>
            <a:endParaRPr lang="en-US" altLang="en-US" sz="1400">
              <a:latin typeface="Arial" panose="020B0604020202020204" pitchFamily="34" charset="0"/>
            </a:endParaRPr>
          </a:p>
        </p:txBody>
      </p:sp>
    </p:spTree>
    <p:extLst>
      <p:ext uri="{BB962C8B-B14F-4D97-AF65-F5344CB8AC3E}">
        <p14:creationId xmlns:p14="http://schemas.microsoft.com/office/powerpoint/2010/main" val="53439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203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6C21D122-D3D9-42AF-9025-20B3AEF0299B}" type="slidenum">
              <a:rPr lang="en-US" altLang="en-US" sz="1400">
                <a:latin typeface="Arial" panose="020B0604020202020204" pitchFamily="34" charset="0"/>
              </a:rPr>
              <a:pPr eaLnBrk="1" hangingPunct="1">
                <a:spcBef>
                  <a:spcPct val="0"/>
                </a:spcBef>
              </a:pPr>
              <a:t>8</a:t>
            </a:fld>
            <a:endParaRPr lang="en-US" altLang="en-US" sz="1400">
              <a:latin typeface="Arial" panose="020B0604020202020204" pitchFamily="34" charset="0"/>
            </a:endParaRPr>
          </a:p>
        </p:txBody>
      </p:sp>
    </p:spTree>
    <p:extLst>
      <p:ext uri="{BB962C8B-B14F-4D97-AF65-F5344CB8AC3E}">
        <p14:creationId xmlns:p14="http://schemas.microsoft.com/office/powerpoint/2010/main" val="10802680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74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E37655E-1F13-4D5C-BBA1-7D9E29D59C51}" type="slidenum">
              <a:rPr lang="en-US" altLang="en-US" sz="1400">
                <a:latin typeface="Arial" panose="020B0604020202020204" pitchFamily="34" charset="0"/>
              </a:rPr>
              <a:pPr eaLnBrk="1" hangingPunct="1">
                <a:spcBef>
                  <a:spcPct val="0"/>
                </a:spcBef>
              </a:pPr>
              <a:t>90</a:t>
            </a:fld>
            <a:endParaRPr lang="en-US" altLang="en-US" sz="1400">
              <a:latin typeface="Arial" panose="020B0604020202020204" pitchFamily="34" charset="0"/>
            </a:endParaRPr>
          </a:p>
        </p:txBody>
      </p:sp>
    </p:spTree>
    <p:extLst>
      <p:ext uri="{BB962C8B-B14F-4D97-AF65-F5344CB8AC3E}">
        <p14:creationId xmlns:p14="http://schemas.microsoft.com/office/powerpoint/2010/main" val="2030061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82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ACC98D15-B722-4333-A7C8-370670D839E6}" type="slidenum">
              <a:rPr lang="en-US" altLang="en-US" sz="1400">
                <a:latin typeface="Arial" panose="020B0604020202020204" pitchFamily="34" charset="0"/>
              </a:rPr>
              <a:pPr eaLnBrk="1" hangingPunct="1">
                <a:spcBef>
                  <a:spcPct val="0"/>
                </a:spcBef>
              </a:pPr>
              <a:t>91</a:t>
            </a:fld>
            <a:endParaRPr lang="en-US" altLang="en-US" sz="1400">
              <a:latin typeface="Arial" panose="020B0604020202020204" pitchFamily="34" charset="0"/>
            </a:endParaRPr>
          </a:p>
        </p:txBody>
      </p:sp>
    </p:spTree>
    <p:extLst>
      <p:ext uri="{BB962C8B-B14F-4D97-AF65-F5344CB8AC3E}">
        <p14:creationId xmlns:p14="http://schemas.microsoft.com/office/powerpoint/2010/main" val="3097275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75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D5CAF34F-B71A-46D1-A59F-3E0D42A8C321}" type="slidenum">
              <a:rPr lang="en-US" altLang="en-US" sz="1400">
                <a:latin typeface="Arial" panose="020B0604020202020204" pitchFamily="34" charset="0"/>
              </a:rPr>
              <a:pPr eaLnBrk="1" hangingPunct="1">
                <a:spcBef>
                  <a:spcPct val="0"/>
                </a:spcBef>
              </a:pPr>
              <a:t>92</a:t>
            </a:fld>
            <a:endParaRPr lang="en-US" altLang="en-US" sz="1400">
              <a:latin typeface="Arial" panose="020B0604020202020204" pitchFamily="34" charset="0"/>
            </a:endParaRPr>
          </a:p>
        </p:txBody>
      </p:sp>
    </p:spTree>
    <p:extLst>
      <p:ext uri="{BB962C8B-B14F-4D97-AF65-F5344CB8AC3E}">
        <p14:creationId xmlns:p14="http://schemas.microsoft.com/office/powerpoint/2010/main" val="29592353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278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EEBB5815-DC64-4D7A-B767-D414CEFB2CE6}" type="slidenum">
              <a:rPr lang="en-US" altLang="en-US" sz="1400">
                <a:latin typeface="Arial" panose="020B0604020202020204" pitchFamily="34" charset="0"/>
              </a:rPr>
              <a:pPr eaLnBrk="1" hangingPunct="1">
                <a:spcBef>
                  <a:spcPct val="0"/>
                </a:spcBef>
              </a:pPr>
              <a:t>93</a:t>
            </a:fld>
            <a:endParaRPr lang="en-US" altLang="en-US" sz="1400">
              <a:latin typeface="Arial" panose="020B0604020202020204" pitchFamily="34" charset="0"/>
            </a:endParaRPr>
          </a:p>
        </p:txBody>
      </p:sp>
    </p:spTree>
    <p:extLst>
      <p:ext uri="{BB962C8B-B14F-4D97-AF65-F5344CB8AC3E}">
        <p14:creationId xmlns:p14="http://schemas.microsoft.com/office/powerpoint/2010/main" val="19964383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80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E8EECF94-24D2-4513-B366-36D7601290DB}" type="slidenum">
              <a:rPr lang="en-US" altLang="en-US" sz="1400">
                <a:latin typeface="Arial" panose="020B0604020202020204" pitchFamily="34" charset="0"/>
              </a:rPr>
              <a:pPr eaLnBrk="1" hangingPunct="1">
                <a:spcBef>
                  <a:spcPct val="0"/>
                </a:spcBef>
              </a:pPr>
              <a:t>94</a:t>
            </a:fld>
            <a:endParaRPr lang="en-US" altLang="en-US" sz="1400">
              <a:latin typeface="Arial" panose="020B0604020202020204" pitchFamily="34" charset="0"/>
            </a:endParaRPr>
          </a:p>
        </p:txBody>
      </p:sp>
    </p:spTree>
    <p:extLst>
      <p:ext uri="{BB962C8B-B14F-4D97-AF65-F5344CB8AC3E}">
        <p14:creationId xmlns:p14="http://schemas.microsoft.com/office/powerpoint/2010/main" val="24696187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84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6F25D766-631C-4B35-BC8F-2C34DB552E1E}" type="slidenum">
              <a:rPr lang="en-US" altLang="en-US" sz="1400">
                <a:latin typeface="Arial" panose="020B0604020202020204" pitchFamily="34" charset="0"/>
              </a:rPr>
              <a:pPr eaLnBrk="1" hangingPunct="1">
                <a:spcBef>
                  <a:spcPct val="0"/>
                </a:spcBef>
              </a:pPr>
              <a:t>95</a:t>
            </a:fld>
            <a:endParaRPr lang="en-US" altLang="en-US" sz="1400">
              <a:latin typeface="Arial" panose="020B0604020202020204" pitchFamily="34" charset="0"/>
            </a:endParaRPr>
          </a:p>
        </p:txBody>
      </p:sp>
    </p:spTree>
    <p:extLst>
      <p:ext uri="{BB962C8B-B14F-4D97-AF65-F5344CB8AC3E}">
        <p14:creationId xmlns:p14="http://schemas.microsoft.com/office/powerpoint/2010/main" val="8527503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75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D5CAF34F-B71A-46D1-A59F-3E0D42A8C321}" type="slidenum">
              <a:rPr lang="en-US" altLang="en-US" sz="1400">
                <a:latin typeface="Arial" panose="020B0604020202020204" pitchFamily="34" charset="0"/>
              </a:rPr>
              <a:pPr eaLnBrk="1" hangingPunct="1">
                <a:spcBef>
                  <a:spcPct val="0"/>
                </a:spcBef>
              </a:pPr>
              <a:t>96</a:t>
            </a:fld>
            <a:endParaRPr lang="en-US" altLang="en-US" sz="1400">
              <a:latin typeface="Arial" panose="020B0604020202020204" pitchFamily="34" charset="0"/>
            </a:endParaRPr>
          </a:p>
        </p:txBody>
      </p:sp>
    </p:spTree>
    <p:extLst>
      <p:ext uri="{BB962C8B-B14F-4D97-AF65-F5344CB8AC3E}">
        <p14:creationId xmlns:p14="http://schemas.microsoft.com/office/powerpoint/2010/main" val="13744553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79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13E4421D-EB32-4251-8C32-9B0AE4710057}" type="slidenum">
              <a:rPr lang="en-US" altLang="en-US" sz="1400">
                <a:latin typeface="Arial" panose="020B0604020202020204" pitchFamily="34" charset="0"/>
              </a:rPr>
              <a:pPr eaLnBrk="1" hangingPunct="1">
                <a:spcBef>
                  <a:spcPct val="0"/>
                </a:spcBef>
              </a:pPr>
              <a:t>97</a:t>
            </a:fld>
            <a:endParaRPr lang="en-US" altLang="en-US" sz="1400">
              <a:latin typeface="Arial" panose="020B0604020202020204" pitchFamily="34" charset="0"/>
            </a:endParaRPr>
          </a:p>
        </p:txBody>
      </p:sp>
    </p:spTree>
    <p:extLst>
      <p:ext uri="{BB962C8B-B14F-4D97-AF65-F5344CB8AC3E}">
        <p14:creationId xmlns:p14="http://schemas.microsoft.com/office/powerpoint/2010/main" val="19665310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81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7D08E18-6243-44E6-94D1-255161A1C948}" type="slidenum">
              <a:rPr lang="en-US" altLang="en-US" sz="1400">
                <a:latin typeface="Arial" panose="020B0604020202020204" pitchFamily="34" charset="0"/>
              </a:rPr>
              <a:pPr eaLnBrk="1" hangingPunct="1">
                <a:spcBef>
                  <a:spcPct val="0"/>
                </a:spcBef>
              </a:pPr>
              <a:t>98</a:t>
            </a:fld>
            <a:endParaRPr lang="en-US" altLang="en-US" sz="1400">
              <a:latin typeface="Arial" panose="020B0604020202020204" pitchFamily="34" charset="0"/>
            </a:endParaRPr>
          </a:p>
        </p:txBody>
      </p:sp>
    </p:spTree>
    <p:extLst>
      <p:ext uri="{BB962C8B-B14F-4D97-AF65-F5344CB8AC3E}">
        <p14:creationId xmlns:p14="http://schemas.microsoft.com/office/powerpoint/2010/main" val="38324234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85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D36E908D-CE1A-4BB8-B29B-41C5A0412005}" type="slidenum">
              <a:rPr lang="en-US" altLang="en-US" sz="1400">
                <a:latin typeface="Arial" panose="020B0604020202020204" pitchFamily="34" charset="0"/>
              </a:rPr>
              <a:pPr eaLnBrk="1" hangingPunct="1">
                <a:spcBef>
                  <a:spcPct val="0"/>
                </a:spcBef>
              </a:pPr>
              <a:t>99</a:t>
            </a:fld>
            <a:endParaRPr lang="en-US" altLang="en-US" sz="1400">
              <a:latin typeface="Arial" panose="020B0604020202020204" pitchFamily="34" charset="0"/>
            </a:endParaRPr>
          </a:p>
        </p:txBody>
      </p:sp>
    </p:spTree>
    <p:extLst>
      <p:ext uri="{BB962C8B-B14F-4D97-AF65-F5344CB8AC3E}">
        <p14:creationId xmlns:p14="http://schemas.microsoft.com/office/powerpoint/2010/main" val="2928834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211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47C4F5D-CA5B-47E5-83C5-94AE11F5AF6C}" type="slidenum">
              <a:rPr lang="en-US" altLang="en-US" sz="1400">
                <a:latin typeface="Arial" panose="020B0604020202020204" pitchFamily="34" charset="0"/>
              </a:rPr>
              <a:pPr eaLnBrk="1" hangingPunct="1">
                <a:spcBef>
                  <a:spcPct val="0"/>
                </a:spcBef>
              </a:pPr>
              <a:t>9</a:t>
            </a:fld>
            <a:endParaRPr lang="en-US" altLang="en-US" sz="1400">
              <a:latin typeface="Arial" panose="020B0604020202020204" pitchFamily="34" charset="0"/>
            </a:endParaRPr>
          </a:p>
        </p:txBody>
      </p:sp>
    </p:spTree>
    <p:extLst>
      <p:ext uri="{BB962C8B-B14F-4D97-AF65-F5344CB8AC3E}">
        <p14:creationId xmlns:p14="http://schemas.microsoft.com/office/powerpoint/2010/main" val="27179998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100</a:t>
            </a:fld>
            <a:endParaRPr lang="en-US" altLang="en-US" sz="1400">
              <a:latin typeface="Arial" panose="020B0604020202020204" pitchFamily="34" charset="0"/>
            </a:endParaRPr>
          </a:p>
        </p:txBody>
      </p:sp>
    </p:spTree>
    <p:extLst>
      <p:ext uri="{BB962C8B-B14F-4D97-AF65-F5344CB8AC3E}">
        <p14:creationId xmlns:p14="http://schemas.microsoft.com/office/powerpoint/2010/main" val="16849145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89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BB335C2-A789-43BA-B9D6-6792B564C939}" type="slidenum">
              <a:rPr lang="en-US" altLang="en-US" sz="1400">
                <a:latin typeface="Arial" panose="020B0604020202020204" pitchFamily="34" charset="0"/>
              </a:rPr>
              <a:pPr eaLnBrk="1" hangingPunct="1">
                <a:spcBef>
                  <a:spcPct val="0"/>
                </a:spcBef>
              </a:pPr>
              <a:t>101</a:t>
            </a:fld>
            <a:endParaRPr lang="en-US" altLang="en-US" sz="1400">
              <a:latin typeface="Arial" panose="020B0604020202020204" pitchFamily="34" charset="0"/>
            </a:endParaRPr>
          </a:p>
        </p:txBody>
      </p:sp>
    </p:spTree>
    <p:extLst>
      <p:ext uri="{BB962C8B-B14F-4D97-AF65-F5344CB8AC3E}">
        <p14:creationId xmlns:p14="http://schemas.microsoft.com/office/powerpoint/2010/main" val="7968159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90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3C61877D-5AAE-4B64-A265-84365AD1A86F}" type="slidenum">
              <a:rPr lang="en-US" altLang="en-US" sz="1400">
                <a:latin typeface="Arial" panose="020B0604020202020204" pitchFamily="34" charset="0"/>
              </a:rPr>
              <a:pPr eaLnBrk="1" hangingPunct="1">
                <a:spcBef>
                  <a:spcPct val="0"/>
                </a:spcBef>
              </a:pPr>
              <a:t>102</a:t>
            </a:fld>
            <a:endParaRPr lang="en-US" altLang="en-US" sz="1400">
              <a:latin typeface="Arial" panose="020B0604020202020204" pitchFamily="34" charset="0"/>
            </a:endParaRPr>
          </a:p>
        </p:txBody>
      </p:sp>
    </p:spTree>
    <p:extLst>
      <p:ext uri="{BB962C8B-B14F-4D97-AF65-F5344CB8AC3E}">
        <p14:creationId xmlns:p14="http://schemas.microsoft.com/office/powerpoint/2010/main" val="1136537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91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8C70FABF-3E45-456B-8B87-454500609BD5}" type="slidenum">
              <a:rPr lang="en-US" altLang="en-US" sz="1400">
                <a:latin typeface="Arial" panose="020B0604020202020204" pitchFamily="34" charset="0"/>
              </a:rPr>
              <a:pPr eaLnBrk="1" hangingPunct="1">
                <a:spcBef>
                  <a:spcPct val="0"/>
                </a:spcBef>
              </a:pPr>
              <a:t>103</a:t>
            </a:fld>
            <a:endParaRPr lang="en-US" altLang="en-US" sz="1400">
              <a:latin typeface="Arial" panose="020B0604020202020204" pitchFamily="34" charset="0"/>
            </a:endParaRPr>
          </a:p>
        </p:txBody>
      </p:sp>
    </p:spTree>
    <p:extLst>
      <p:ext uri="{BB962C8B-B14F-4D97-AF65-F5344CB8AC3E}">
        <p14:creationId xmlns:p14="http://schemas.microsoft.com/office/powerpoint/2010/main" val="36166049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104</a:t>
            </a:fld>
            <a:endParaRPr lang="en-US" altLang="en-US" sz="1400">
              <a:latin typeface="Arial" panose="020B0604020202020204" pitchFamily="34" charset="0"/>
            </a:endParaRPr>
          </a:p>
        </p:txBody>
      </p:sp>
    </p:spTree>
    <p:extLst>
      <p:ext uri="{BB962C8B-B14F-4D97-AF65-F5344CB8AC3E}">
        <p14:creationId xmlns:p14="http://schemas.microsoft.com/office/powerpoint/2010/main" val="9083614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293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9D9CF251-0A94-40D1-8F5A-526A42287FCA}" type="slidenum">
              <a:rPr lang="en-US" altLang="en-US" sz="1400">
                <a:latin typeface="Arial" panose="020B0604020202020204" pitchFamily="34" charset="0"/>
              </a:rPr>
              <a:pPr eaLnBrk="1" hangingPunct="1">
                <a:spcBef>
                  <a:spcPct val="0"/>
                </a:spcBef>
              </a:pPr>
              <a:t>105</a:t>
            </a:fld>
            <a:endParaRPr lang="en-US" altLang="en-US" sz="1400">
              <a:latin typeface="Arial" panose="020B0604020202020204" pitchFamily="34" charset="0"/>
            </a:endParaRPr>
          </a:p>
        </p:txBody>
      </p:sp>
    </p:spTree>
    <p:extLst>
      <p:ext uri="{BB962C8B-B14F-4D97-AF65-F5344CB8AC3E}">
        <p14:creationId xmlns:p14="http://schemas.microsoft.com/office/powerpoint/2010/main" val="32835645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HIDE</a:t>
            </a:r>
            <a:r>
              <a:rPr lang="en-US" baseline="0" dirty="0"/>
              <a:t> for ONS</a:t>
            </a:r>
            <a:endParaRPr lang="en-US" altLang="en-US" dirty="0"/>
          </a:p>
        </p:txBody>
      </p:sp>
      <p:sp>
        <p:nvSpPr>
          <p:cNvPr id="201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0341D4D-77AC-47BB-BA41-A9755F38A179}" type="slidenum">
              <a:rPr lang="en-US" altLang="en-US" sz="1400">
                <a:solidFill>
                  <a:prstClr val="black"/>
                </a:solidFill>
                <a:latin typeface="Arial" panose="020B0604020202020204" pitchFamily="34" charset="0"/>
              </a:rPr>
              <a:pPr eaLnBrk="1" hangingPunct="1">
                <a:spcBef>
                  <a:spcPct val="0"/>
                </a:spcBef>
              </a:pPr>
              <a:t>106</a:t>
            </a:fld>
            <a:endParaRPr lang="en-US" altLang="en-US" sz="1400" dirty="0">
              <a:solidFill>
                <a:prstClr val="black"/>
              </a:solidFill>
              <a:latin typeface="Arial" panose="020B0604020202020204" pitchFamily="34" charset="0"/>
            </a:endParaRPr>
          </a:p>
        </p:txBody>
      </p:sp>
    </p:spTree>
    <p:extLst>
      <p:ext uri="{BB962C8B-B14F-4D97-AF65-F5344CB8AC3E}">
        <p14:creationId xmlns:p14="http://schemas.microsoft.com/office/powerpoint/2010/main" val="23171258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94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544DA8B-B491-4E04-8208-2B80F3DA0697}" type="slidenum">
              <a:rPr lang="en-US" altLang="en-US" sz="1400">
                <a:latin typeface="Arial" panose="020B0604020202020204" pitchFamily="34" charset="0"/>
              </a:rPr>
              <a:pPr eaLnBrk="1" hangingPunct="1">
                <a:spcBef>
                  <a:spcPct val="0"/>
                </a:spcBef>
              </a:pPr>
              <a:t>107</a:t>
            </a:fld>
            <a:endParaRPr lang="en-US" altLang="en-US" sz="1400">
              <a:latin typeface="Arial" panose="020B0604020202020204" pitchFamily="34" charset="0"/>
            </a:endParaRPr>
          </a:p>
        </p:txBody>
      </p:sp>
    </p:spTree>
    <p:extLst>
      <p:ext uri="{BB962C8B-B14F-4D97-AF65-F5344CB8AC3E}">
        <p14:creationId xmlns:p14="http://schemas.microsoft.com/office/powerpoint/2010/main" val="1499139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94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544DA8B-B491-4E04-8208-2B80F3DA0697}" type="slidenum">
              <a:rPr lang="en-US" altLang="en-US" sz="1400">
                <a:latin typeface="Arial" panose="020B0604020202020204" pitchFamily="34" charset="0"/>
              </a:rPr>
              <a:pPr eaLnBrk="1" hangingPunct="1">
                <a:spcBef>
                  <a:spcPct val="0"/>
                </a:spcBef>
              </a:pPr>
              <a:t>108</a:t>
            </a:fld>
            <a:endParaRPr lang="en-US" altLang="en-US" sz="1400">
              <a:latin typeface="Arial" panose="020B0604020202020204" pitchFamily="34" charset="0"/>
            </a:endParaRPr>
          </a:p>
        </p:txBody>
      </p:sp>
    </p:spTree>
    <p:extLst>
      <p:ext uri="{BB962C8B-B14F-4D97-AF65-F5344CB8AC3E}">
        <p14:creationId xmlns:p14="http://schemas.microsoft.com/office/powerpoint/2010/main" val="21514007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95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C2F3F8A0-0A3B-46FF-A82C-718F85FA7043}" type="slidenum">
              <a:rPr lang="en-US" altLang="en-US" sz="1400">
                <a:latin typeface="Arial" panose="020B0604020202020204" pitchFamily="34" charset="0"/>
              </a:rPr>
              <a:pPr eaLnBrk="1" hangingPunct="1">
                <a:spcBef>
                  <a:spcPct val="0"/>
                </a:spcBef>
              </a:pPr>
              <a:t>109</a:t>
            </a:fld>
            <a:endParaRPr lang="en-US" altLang="en-US" sz="1400">
              <a:latin typeface="Arial" panose="020B0604020202020204" pitchFamily="34" charset="0"/>
            </a:endParaRPr>
          </a:p>
        </p:txBody>
      </p:sp>
    </p:spTree>
    <p:extLst>
      <p:ext uri="{BB962C8B-B14F-4D97-AF65-F5344CB8AC3E}">
        <p14:creationId xmlns:p14="http://schemas.microsoft.com/office/powerpoint/2010/main" val="296295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Method Development Demonstration: demonstrate from start to finish the process of developing and running a new method.  </a:t>
            </a:r>
          </a:p>
          <a:p>
            <a:r>
              <a:rPr lang="en-US" altLang="en-US"/>
              <a:t>Talk out the process and explain the overview of what is going on.</a:t>
            </a:r>
          </a:p>
        </p:txBody>
      </p:sp>
      <p:sp>
        <p:nvSpPr>
          <p:cNvPr id="204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9556DC4-7446-4DE0-A15C-74BD3C4A4EF7}" type="slidenum">
              <a:rPr lang="en-US" altLang="en-US" sz="1400">
                <a:latin typeface="Arial" panose="020B0604020202020204" pitchFamily="34" charset="0"/>
              </a:rPr>
              <a:pPr eaLnBrk="1" hangingPunct="1">
                <a:spcBef>
                  <a:spcPct val="0"/>
                </a:spcBef>
              </a:pPr>
              <a:t>10</a:t>
            </a:fld>
            <a:endParaRPr lang="en-US" altLang="en-US" sz="1400">
              <a:latin typeface="Arial" panose="020B0604020202020204" pitchFamily="34" charset="0"/>
            </a:endParaRPr>
          </a:p>
        </p:txBody>
      </p:sp>
    </p:spTree>
    <p:extLst>
      <p:ext uri="{BB962C8B-B14F-4D97-AF65-F5344CB8AC3E}">
        <p14:creationId xmlns:p14="http://schemas.microsoft.com/office/powerpoint/2010/main" val="32335201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110</a:t>
            </a:fld>
            <a:endParaRPr lang="en-US" altLang="en-US" sz="1400" dirty="0">
              <a:latin typeface="Arial" panose="020B0604020202020204" pitchFamily="34" charset="0"/>
            </a:endParaRPr>
          </a:p>
        </p:txBody>
      </p:sp>
    </p:spTree>
    <p:extLst>
      <p:ext uri="{BB962C8B-B14F-4D97-AF65-F5344CB8AC3E}">
        <p14:creationId xmlns:p14="http://schemas.microsoft.com/office/powerpoint/2010/main" val="30456720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9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99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00BBF67-33A6-46FF-B204-8FAC0E0A3BCA}" type="slidenum">
              <a:rPr lang="en-US" altLang="en-US" sz="1400">
                <a:latin typeface="Arial" panose="020B0604020202020204" pitchFamily="34" charset="0"/>
              </a:rPr>
              <a:pPr eaLnBrk="1" hangingPunct="1">
                <a:spcBef>
                  <a:spcPct val="0"/>
                </a:spcBef>
              </a:pPr>
              <a:t>111</a:t>
            </a:fld>
            <a:endParaRPr lang="en-US" altLang="en-US" sz="1400">
              <a:latin typeface="Arial" panose="020B0604020202020204" pitchFamily="34" charset="0"/>
            </a:endParaRPr>
          </a:p>
        </p:txBody>
      </p:sp>
    </p:spTree>
    <p:extLst>
      <p:ext uri="{BB962C8B-B14F-4D97-AF65-F5344CB8AC3E}">
        <p14:creationId xmlns:p14="http://schemas.microsoft.com/office/powerpoint/2010/main" val="12806794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94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544DA8B-B491-4E04-8208-2B80F3DA0697}" type="slidenum">
              <a:rPr lang="en-US" altLang="en-US" sz="1400">
                <a:latin typeface="Arial" panose="020B0604020202020204" pitchFamily="34" charset="0"/>
              </a:rPr>
              <a:pPr eaLnBrk="1" hangingPunct="1">
                <a:spcBef>
                  <a:spcPct val="0"/>
                </a:spcBef>
              </a:pPr>
              <a:t>112</a:t>
            </a:fld>
            <a:endParaRPr lang="en-US" altLang="en-US" sz="1400">
              <a:latin typeface="Arial" panose="020B0604020202020204" pitchFamily="34" charset="0"/>
            </a:endParaRPr>
          </a:p>
        </p:txBody>
      </p:sp>
    </p:spTree>
    <p:extLst>
      <p:ext uri="{BB962C8B-B14F-4D97-AF65-F5344CB8AC3E}">
        <p14:creationId xmlns:p14="http://schemas.microsoft.com/office/powerpoint/2010/main" val="9334267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94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544DA8B-B491-4E04-8208-2B80F3DA0697}" type="slidenum">
              <a:rPr lang="en-US" altLang="en-US" sz="1400">
                <a:latin typeface="Arial" panose="020B0604020202020204" pitchFamily="34" charset="0"/>
              </a:rPr>
              <a:pPr eaLnBrk="1" hangingPunct="1">
                <a:spcBef>
                  <a:spcPct val="0"/>
                </a:spcBef>
              </a:pPr>
              <a:t>113</a:t>
            </a:fld>
            <a:endParaRPr lang="en-US" altLang="en-US" sz="1400">
              <a:latin typeface="Arial" panose="020B0604020202020204" pitchFamily="34" charset="0"/>
            </a:endParaRPr>
          </a:p>
        </p:txBody>
      </p:sp>
    </p:spTree>
    <p:extLst>
      <p:ext uri="{BB962C8B-B14F-4D97-AF65-F5344CB8AC3E}">
        <p14:creationId xmlns:p14="http://schemas.microsoft.com/office/powerpoint/2010/main" val="4279958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1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01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704A3097-0A06-4E87-B93B-17C7C5CEC37E}" type="slidenum">
              <a:rPr lang="en-US" altLang="en-US" sz="1400">
                <a:latin typeface="Arial" panose="020B0604020202020204" pitchFamily="34" charset="0"/>
              </a:rPr>
              <a:pPr eaLnBrk="1" hangingPunct="1">
                <a:spcBef>
                  <a:spcPct val="0"/>
                </a:spcBef>
              </a:pPr>
              <a:t>114</a:t>
            </a:fld>
            <a:endParaRPr lang="en-US" altLang="en-US" sz="1400">
              <a:latin typeface="Arial" panose="020B0604020202020204" pitchFamily="34" charset="0"/>
            </a:endParaRPr>
          </a:p>
        </p:txBody>
      </p:sp>
    </p:spTree>
    <p:extLst>
      <p:ext uri="{BB962C8B-B14F-4D97-AF65-F5344CB8AC3E}">
        <p14:creationId xmlns:p14="http://schemas.microsoft.com/office/powerpoint/2010/main" val="37006947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302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021BD7BF-F443-4C85-AF4A-D9F0939C8CBC}" type="slidenum">
              <a:rPr lang="en-US" altLang="en-US" sz="1400">
                <a:latin typeface="Arial" panose="020B0604020202020204" pitchFamily="34" charset="0"/>
              </a:rPr>
              <a:pPr eaLnBrk="1" hangingPunct="1">
                <a:spcBef>
                  <a:spcPct val="0"/>
                </a:spcBef>
              </a:pPr>
              <a:t>115</a:t>
            </a:fld>
            <a:endParaRPr lang="en-US" altLang="en-US" sz="1400">
              <a:latin typeface="Arial" panose="020B0604020202020204" pitchFamily="34" charset="0"/>
            </a:endParaRPr>
          </a:p>
        </p:txBody>
      </p:sp>
    </p:spTree>
    <p:extLst>
      <p:ext uri="{BB962C8B-B14F-4D97-AF65-F5344CB8AC3E}">
        <p14:creationId xmlns:p14="http://schemas.microsoft.com/office/powerpoint/2010/main" val="13670570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3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03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F078A6A8-F380-41D4-B5D5-79890B2495E7}" type="slidenum">
              <a:rPr lang="en-US" altLang="en-US" sz="1400">
                <a:latin typeface="Arial" panose="020B0604020202020204" pitchFamily="34" charset="0"/>
              </a:rPr>
              <a:pPr eaLnBrk="1" hangingPunct="1">
                <a:spcBef>
                  <a:spcPct val="0"/>
                </a:spcBef>
              </a:pPr>
              <a:t>116</a:t>
            </a:fld>
            <a:endParaRPr lang="en-US" altLang="en-US" sz="1400">
              <a:latin typeface="Arial" panose="020B0604020202020204" pitchFamily="34" charset="0"/>
            </a:endParaRPr>
          </a:p>
        </p:txBody>
      </p:sp>
    </p:spTree>
    <p:extLst>
      <p:ext uri="{BB962C8B-B14F-4D97-AF65-F5344CB8AC3E}">
        <p14:creationId xmlns:p14="http://schemas.microsoft.com/office/powerpoint/2010/main" val="25513613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302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021BD7BF-F443-4C85-AF4A-D9F0939C8CBC}" type="slidenum">
              <a:rPr lang="en-US" altLang="en-US" sz="1400">
                <a:latin typeface="Arial" panose="020B0604020202020204" pitchFamily="34" charset="0"/>
              </a:rPr>
              <a:pPr eaLnBrk="1" hangingPunct="1">
                <a:spcBef>
                  <a:spcPct val="0"/>
                </a:spcBef>
              </a:pPr>
              <a:t>117</a:t>
            </a:fld>
            <a:endParaRPr lang="en-US" altLang="en-US" sz="1400">
              <a:latin typeface="Arial" panose="020B0604020202020204" pitchFamily="34" charset="0"/>
            </a:endParaRPr>
          </a:p>
        </p:txBody>
      </p:sp>
    </p:spTree>
    <p:extLst>
      <p:ext uri="{BB962C8B-B14F-4D97-AF65-F5344CB8AC3E}">
        <p14:creationId xmlns:p14="http://schemas.microsoft.com/office/powerpoint/2010/main" val="31970117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71525" indent="-296863" eaLnBrk="0" hangingPunct="0">
              <a:spcBef>
                <a:spcPct val="30000"/>
              </a:spcBef>
              <a:defRPr sz="1200">
                <a:solidFill>
                  <a:schemeClr val="tx1"/>
                </a:solidFill>
                <a:latin typeface="Calibri" panose="020F0502020204030204" pitchFamily="34" charset="0"/>
              </a:defRPr>
            </a:lvl2pPr>
            <a:lvl3pPr marL="1187450" indent="-236538" eaLnBrk="0" hangingPunct="0">
              <a:spcBef>
                <a:spcPct val="30000"/>
              </a:spcBef>
              <a:defRPr sz="1200">
                <a:solidFill>
                  <a:schemeClr val="tx1"/>
                </a:solidFill>
                <a:latin typeface="Calibri" panose="020F0502020204030204" pitchFamily="34" charset="0"/>
              </a:defRPr>
            </a:lvl3pPr>
            <a:lvl4pPr marL="1663700" indent="-236538" eaLnBrk="0" hangingPunct="0">
              <a:spcBef>
                <a:spcPct val="30000"/>
              </a:spcBef>
              <a:defRPr sz="1200">
                <a:solidFill>
                  <a:schemeClr val="tx1"/>
                </a:solidFill>
                <a:latin typeface="Calibri" panose="020F0502020204030204" pitchFamily="34" charset="0"/>
              </a:defRPr>
            </a:lvl4pPr>
            <a:lvl5pPr marL="2138363" indent="-236538" eaLnBrk="0" hangingPunct="0">
              <a:spcBef>
                <a:spcPct val="30000"/>
              </a:spcBef>
              <a:defRPr sz="1200">
                <a:solidFill>
                  <a:schemeClr val="tx1"/>
                </a:solidFill>
                <a:latin typeface="Calibri" panose="020F0502020204030204" pitchFamily="34" charset="0"/>
              </a:defRPr>
            </a:lvl5pPr>
            <a:lvl6pPr marL="2595563" indent="-236538" eaLnBrk="0" fontAlgn="base" hangingPunct="0">
              <a:spcBef>
                <a:spcPct val="30000"/>
              </a:spcBef>
              <a:spcAft>
                <a:spcPct val="0"/>
              </a:spcAft>
              <a:defRPr sz="1200">
                <a:solidFill>
                  <a:schemeClr val="tx1"/>
                </a:solidFill>
                <a:latin typeface="Calibri" panose="020F0502020204030204" pitchFamily="34" charset="0"/>
              </a:defRPr>
            </a:lvl6pPr>
            <a:lvl7pPr marL="3052763" indent="-236538" eaLnBrk="0" fontAlgn="base" hangingPunct="0">
              <a:spcBef>
                <a:spcPct val="30000"/>
              </a:spcBef>
              <a:spcAft>
                <a:spcPct val="0"/>
              </a:spcAft>
              <a:defRPr sz="1200">
                <a:solidFill>
                  <a:schemeClr val="tx1"/>
                </a:solidFill>
                <a:latin typeface="Calibri" panose="020F0502020204030204" pitchFamily="34" charset="0"/>
              </a:defRPr>
            </a:lvl7pPr>
            <a:lvl8pPr marL="3509963" indent="-236538" eaLnBrk="0" fontAlgn="base" hangingPunct="0">
              <a:spcBef>
                <a:spcPct val="30000"/>
              </a:spcBef>
              <a:spcAft>
                <a:spcPct val="0"/>
              </a:spcAft>
              <a:defRPr sz="1200">
                <a:solidFill>
                  <a:schemeClr val="tx1"/>
                </a:solidFill>
                <a:latin typeface="Calibri" panose="020F0502020204030204" pitchFamily="34" charset="0"/>
              </a:defRPr>
            </a:lvl8pPr>
            <a:lvl9pPr marL="3967163" indent="-2365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CB31E36-5542-4004-937D-342D7CCE46A4}" type="slidenum">
              <a:rPr lang="en-US" altLang="en-US" sz="1400">
                <a:latin typeface="Arial" panose="020B0604020202020204" pitchFamily="34" charset="0"/>
              </a:rPr>
              <a:pPr eaLnBrk="1" hangingPunct="1">
                <a:spcBef>
                  <a:spcPct val="0"/>
                </a:spcBef>
              </a:pPr>
              <a:t>118</a:t>
            </a:fld>
            <a:endParaRPr lang="en-US" altLang="en-US" sz="1400">
              <a:latin typeface="Arial" panose="020B0604020202020204" pitchFamily="34" charset="0"/>
            </a:endParaRPr>
          </a:p>
        </p:txBody>
      </p:sp>
    </p:spTree>
    <p:extLst>
      <p:ext uri="{BB962C8B-B14F-4D97-AF65-F5344CB8AC3E}">
        <p14:creationId xmlns:p14="http://schemas.microsoft.com/office/powerpoint/2010/main" val="38393071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2E78B-CD4C-47B8-A90B-41D8A8A32506}" type="slidenum">
              <a:rPr lang="en-US" altLang="en-US" smtClean="0"/>
              <a:pPr/>
              <a:t>122</a:t>
            </a:fld>
            <a:endParaRPr lang="en-US" altLang="en-US"/>
          </a:p>
        </p:txBody>
      </p:sp>
    </p:spTree>
    <p:extLst>
      <p:ext uri="{BB962C8B-B14F-4D97-AF65-F5344CB8AC3E}">
        <p14:creationId xmlns:p14="http://schemas.microsoft.com/office/powerpoint/2010/main" val="3321276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No Lin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27674"/>
          <a:stretch/>
        </p:blipFill>
        <p:spPr>
          <a:xfrm>
            <a:off x="-1" y="1048076"/>
            <a:ext cx="9144001" cy="2017242"/>
          </a:xfrm>
          <a:prstGeom prst="rect">
            <a:avLst/>
          </a:prstGeom>
        </p:spPr>
      </p:pic>
      <p:sp>
        <p:nvSpPr>
          <p:cNvPr id="9" name="Title Placeholder 1"/>
          <p:cNvSpPr>
            <a:spLocks noGrp="1"/>
          </p:cNvSpPr>
          <p:nvPr>
            <p:ph type="title" hasCustomPrompt="1"/>
          </p:nvPr>
        </p:nvSpPr>
        <p:spPr>
          <a:xfrm>
            <a:off x="457200" y="1250649"/>
            <a:ext cx="7886700" cy="1325563"/>
          </a:xfrm>
          <a:prstGeom prst="rect">
            <a:avLst/>
          </a:prstGeom>
        </p:spPr>
        <p:txBody>
          <a:bodyPr vert="horz" lIns="0" tIns="0" rIns="0" bIns="0" rtlCol="0" anchor="ctr">
            <a:noAutofit/>
          </a:bodyPr>
          <a:lstStyle>
            <a:lvl1pPr>
              <a:defRPr baseline="0"/>
            </a:lvl1pPr>
          </a:lstStyle>
          <a:p>
            <a:r>
              <a:rPr lang="en-US" dirty="0"/>
              <a:t>Click to edit title</a:t>
            </a:r>
          </a:p>
        </p:txBody>
      </p:sp>
      <p:sp>
        <p:nvSpPr>
          <p:cNvPr id="5" name="Picture Placeholder 4"/>
          <p:cNvSpPr>
            <a:spLocks noGrp="1"/>
          </p:cNvSpPr>
          <p:nvPr>
            <p:ph type="pic" sz="quarter" idx="10"/>
          </p:nvPr>
        </p:nvSpPr>
        <p:spPr>
          <a:xfrm>
            <a:off x="0" y="3081528"/>
            <a:ext cx="9144000" cy="3776472"/>
          </a:xfrm>
        </p:spPr>
        <p:txBody>
          <a:bodyPr/>
          <a:lstStyle/>
          <a:p>
            <a:r>
              <a:rPr lang="en-US"/>
              <a:t>Click icon to add picture</a:t>
            </a:r>
          </a:p>
        </p:txBody>
      </p:sp>
      <p:sp>
        <p:nvSpPr>
          <p:cNvPr id="3" name="Content Placeholder 2"/>
          <p:cNvSpPr>
            <a:spLocks noGrp="1"/>
          </p:cNvSpPr>
          <p:nvPr>
            <p:ph sz="quarter" idx="11" hasCustomPrompt="1"/>
          </p:nvPr>
        </p:nvSpPr>
        <p:spPr>
          <a:xfrm>
            <a:off x="5367338" y="5520267"/>
            <a:ext cx="3235325" cy="897996"/>
          </a:xfrm>
          <a:prstGeom prst="roundRect">
            <a:avLst/>
          </a:prstGeom>
          <a:solidFill>
            <a:schemeClr val="lt1">
              <a:alpha val="46000"/>
            </a:schemeClr>
          </a:solidFill>
          <a:ln>
            <a:noFill/>
          </a:ln>
        </p:spPr>
        <p:style>
          <a:lnRef idx="2">
            <a:schemeClr val="dk1"/>
          </a:lnRef>
          <a:fillRef idx="1">
            <a:schemeClr val="lt1"/>
          </a:fillRef>
          <a:effectRef idx="0">
            <a:schemeClr val="dk1"/>
          </a:effectRef>
          <a:fontRef idx="none"/>
        </p:style>
        <p:txBody>
          <a:bodyPr lIns="91440" tIns="91440" bIns="91440"/>
          <a:lstStyle>
            <a:lvl1pPr>
              <a:defRPr sz="2000" b="1">
                <a:solidFill>
                  <a:schemeClr val="accent1"/>
                </a:solidFill>
                <a:effectLst/>
              </a:defRPr>
            </a:lvl1pPr>
          </a:lstStyle>
          <a:p>
            <a:pPr lvl="0"/>
            <a:r>
              <a:rPr lang="en-US" dirty="0"/>
              <a:t>Name</a:t>
            </a:r>
          </a:p>
          <a:p>
            <a:pPr lvl="0"/>
            <a:r>
              <a:rPr lang="en-US" dirty="0"/>
              <a:t>Title</a:t>
            </a:r>
          </a:p>
        </p:txBody>
      </p:sp>
      <p:sp>
        <p:nvSpPr>
          <p:cNvPr id="4" name="Text Placeholder 3"/>
          <p:cNvSpPr>
            <a:spLocks noGrp="1"/>
          </p:cNvSpPr>
          <p:nvPr>
            <p:ph type="body" sz="quarter" idx="12" hasCustomPrompt="1"/>
          </p:nvPr>
        </p:nvSpPr>
        <p:spPr>
          <a:xfrm>
            <a:off x="457200" y="2230120"/>
            <a:ext cx="7937500" cy="895350"/>
          </a:xfrm>
        </p:spPr>
        <p:txBody>
          <a:bodyPr/>
          <a:lstStyle/>
          <a:p>
            <a:pPr lvl="0"/>
            <a:r>
              <a:rPr lang="en-US" dirty="0"/>
              <a:t>Click to edit Master subtitle style</a:t>
            </a:r>
          </a:p>
        </p:txBody>
      </p:sp>
    </p:spTree>
    <p:extLst>
      <p:ext uri="{BB962C8B-B14F-4D97-AF65-F5344CB8AC3E}">
        <p14:creationId xmlns:p14="http://schemas.microsoft.com/office/powerpoint/2010/main" val="2592176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Subhead A">
    <p:spTree>
      <p:nvGrpSpPr>
        <p:cNvPr id="1" name=""/>
        <p:cNvGrpSpPr/>
        <p:nvPr/>
      </p:nvGrpSpPr>
      <p:grpSpPr>
        <a:xfrm>
          <a:off x="0" y="0"/>
          <a:ext cx="0" cy="0"/>
          <a:chOff x="0" y="0"/>
          <a:chExt cx="0" cy="0"/>
        </a:xfrm>
      </p:grpSpPr>
      <p:sp>
        <p:nvSpPr>
          <p:cNvPr id="2" name="Title 1"/>
          <p:cNvSpPr>
            <a:spLocks noGrp="1"/>
          </p:cNvSpPr>
          <p:nvPr>
            <p:ph type="title"/>
          </p:nvPr>
        </p:nvSpPr>
        <p:spPr>
          <a:xfrm>
            <a:off x="454706" y="0"/>
            <a:ext cx="7886700" cy="132556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58A818BD-0DC7-3844-8B34-B83BE3C0637C}" type="slidenum">
              <a:rPr lang="en-US" smtClean="0"/>
              <a:t>‹#›</a:t>
            </a:fld>
            <a:endParaRPr lang="en-US"/>
          </a:p>
        </p:txBody>
      </p:sp>
      <p:sp>
        <p:nvSpPr>
          <p:cNvPr id="5" name="Text Placeholder 4"/>
          <p:cNvSpPr>
            <a:spLocks noGrp="1"/>
          </p:cNvSpPr>
          <p:nvPr>
            <p:ph type="body" sz="quarter" idx="11" hasCustomPrompt="1"/>
          </p:nvPr>
        </p:nvSpPr>
        <p:spPr>
          <a:xfrm>
            <a:off x="454706" y="950001"/>
            <a:ext cx="8229600" cy="365760"/>
          </a:xfrm>
        </p:spPr>
        <p:txBody>
          <a:bodyPr>
            <a:noAutofit/>
          </a:bodyPr>
          <a:lstStyle>
            <a:lvl1pPr marL="0" indent="0">
              <a:buFontTx/>
              <a:buNone/>
              <a:defRPr sz="2000">
                <a:solidFill>
                  <a:schemeClr val="accent4"/>
                </a:solidFill>
              </a:defRPr>
            </a:lvl1pPr>
            <a:lvl2pPr>
              <a:defRPr sz="2000">
                <a:solidFill>
                  <a:schemeClr val="accent4"/>
                </a:solidFill>
              </a:defRPr>
            </a:lvl2pPr>
            <a:lvl3pPr>
              <a:defRPr sz="2000">
                <a:solidFill>
                  <a:schemeClr val="accent4"/>
                </a:solidFill>
              </a:defRPr>
            </a:lvl3pPr>
            <a:lvl4pPr>
              <a:defRPr sz="2000">
                <a:solidFill>
                  <a:schemeClr val="accent4"/>
                </a:solidFill>
              </a:defRPr>
            </a:lvl4pPr>
            <a:lvl5pPr>
              <a:defRPr sz="2000">
                <a:solidFill>
                  <a:schemeClr val="accent4"/>
                </a:solidFill>
              </a:defRPr>
            </a:lvl5pPr>
          </a:lstStyle>
          <a:p>
            <a:pPr lvl="0"/>
            <a:r>
              <a:rPr lang="en-US" dirty="0"/>
              <a:t>Click to edit Master subtitle</a:t>
            </a:r>
          </a:p>
        </p:txBody>
      </p:sp>
      <p:sp>
        <p:nvSpPr>
          <p:cNvPr id="7" name="Text Placeholder 6"/>
          <p:cNvSpPr>
            <a:spLocks noGrp="1"/>
          </p:cNvSpPr>
          <p:nvPr>
            <p:ph type="body" sz="quarter" idx="12" hasCustomPrompt="1"/>
          </p:nvPr>
        </p:nvSpPr>
        <p:spPr>
          <a:xfrm>
            <a:off x="454706" y="1658938"/>
            <a:ext cx="4114800" cy="457200"/>
          </a:xfrm>
        </p:spPr>
        <p:txBody>
          <a:bodyPr>
            <a:normAutofit/>
          </a:bodyPr>
          <a:lstStyle>
            <a:lvl1pPr marL="0" indent="0">
              <a:buFontTx/>
              <a:buNone/>
              <a:defRPr sz="2000" baseline="0">
                <a:solidFill>
                  <a:schemeClr val="accent6"/>
                </a:solidFill>
              </a:defRPr>
            </a:lvl1pPr>
          </a:lstStyle>
          <a:p>
            <a:pPr lvl="0"/>
            <a:r>
              <a:rPr lang="en-US" dirty="0"/>
              <a:t>Click to edit subhead style A</a:t>
            </a:r>
          </a:p>
        </p:txBody>
      </p:sp>
      <p:sp>
        <p:nvSpPr>
          <p:cNvPr id="9" name="Text Placeholder 8"/>
          <p:cNvSpPr>
            <a:spLocks noGrp="1"/>
          </p:cNvSpPr>
          <p:nvPr>
            <p:ph type="body" sz="quarter" idx="13"/>
          </p:nvPr>
        </p:nvSpPr>
        <p:spPr>
          <a:xfrm>
            <a:off x="454706" y="2257425"/>
            <a:ext cx="4114800" cy="1371600"/>
          </a:xfrm>
        </p:spPr>
        <p:txBody>
          <a:bodyPr/>
          <a:lstStyle>
            <a:lvl1pPr marL="0" indent="0">
              <a:buFontTx/>
              <a:buNone/>
              <a:defRPr/>
            </a:lvl1pPr>
            <a:lvl2pPr marL="228600" indent="0">
              <a:buFontTx/>
              <a:buNone/>
              <a:defRPr/>
            </a:lvl2pPr>
            <a:lvl3pPr marL="457200" indent="0">
              <a:buFontTx/>
              <a:buNone/>
              <a:defRPr/>
            </a:lvl3pPr>
            <a:lvl4pPr marL="742950" indent="0">
              <a:buFontTx/>
              <a:buNone/>
              <a:defRPr/>
            </a:lvl4pPr>
            <a:lvl5pPr marL="1028700" indent="0">
              <a:buFontTx/>
              <a:buNone/>
              <a:defRPr/>
            </a:lvl5pPr>
          </a:lstStyle>
          <a:p>
            <a:pPr lvl="0"/>
            <a:r>
              <a:rPr lang="en-US"/>
              <a:t>Click to edit Master text styles</a:t>
            </a:r>
          </a:p>
        </p:txBody>
      </p:sp>
      <p:sp>
        <p:nvSpPr>
          <p:cNvPr id="11" name="Text Placeholder 10"/>
          <p:cNvSpPr>
            <a:spLocks noGrp="1"/>
          </p:cNvSpPr>
          <p:nvPr>
            <p:ph type="body" sz="quarter" idx="14" hasCustomPrompt="1"/>
          </p:nvPr>
        </p:nvSpPr>
        <p:spPr>
          <a:xfrm>
            <a:off x="454706" y="4073796"/>
            <a:ext cx="4114800" cy="457200"/>
          </a:xfrm>
        </p:spPr>
        <p:txBody>
          <a:bodyPr>
            <a:normAutofit/>
          </a:bodyPr>
          <a:lstStyle>
            <a:lvl1pPr>
              <a:defRPr sz="2000" baseline="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Tx/>
              <a:buNone/>
              <a:tabLst/>
              <a:defRPr/>
            </a:pPr>
            <a:r>
              <a:rPr lang="en-US" dirty="0"/>
              <a:t>Click to edit subhead style A</a:t>
            </a:r>
          </a:p>
        </p:txBody>
      </p:sp>
      <p:sp>
        <p:nvSpPr>
          <p:cNvPr id="13" name="Text Placeholder 12"/>
          <p:cNvSpPr>
            <a:spLocks noGrp="1"/>
          </p:cNvSpPr>
          <p:nvPr>
            <p:ph type="body" sz="quarter" idx="15"/>
          </p:nvPr>
        </p:nvSpPr>
        <p:spPr>
          <a:xfrm>
            <a:off x="454706" y="4672283"/>
            <a:ext cx="4114800" cy="1371600"/>
          </a:xfrm>
        </p:spPr>
        <p:txBody>
          <a:bodyPr/>
          <a:lstStyle>
            <a:lvl1pPr marL="0" indent="0">
              <a:buFontTx/>
              <a:buNone/>
              <a:defRPr/>
            </a:lvl1pPr>
            <a:lvl2pPr marL="228600" indent="0">
              <a:buFontTx/>
              <a:buNone/>
              <a:defRPr/>
            </a:lvl2pPr>
            <a:lvl3pPr marL="457200" indent="0">
              <a:buFontTx/>
              <a:buNone/>
              <a:defRPr/>
            </a:lvl3pPr>
            <a:lvl4pPr marL="742950" indent="0">
              <a:buFontTx/>
              <a:buNone/>
              <a:defRPr/>
            </a:lvl4pPr>
            <a:lvl5pPr marL="1028700" indent="0">
              <a:buFontTx/>
              <a:buNone/>
              <a:defRPr/>
            </a:lvl5pPr>
          </a:lstStyle>
          <a:p>
            <a:pPr lvl="0"/>
            <a:r>
              <a:rPr lang="en-US"/>
              <a:t>Click to edit Master text styles</a:t>
            </a:r>
          </a:p>
        </p:txBody>
      </p:sp>
      <p:sp>
        <p:nvSpPr>
          <p:cNvPr id="15" name="Picture Placeholder 14"/>
          <p:cNvSpPr>
            <a:spLocks noGrp="1"/>
          </p:cNvSpPr>
          <p:nvPr>
            <p:ph type="pic" sz="quarter" idx="16"/>
          </p:nvPr>
        </p:nvSpPr>
        <p:spPr>
          <a:xfrm>
            <a:off x="4734098" y="1658938"/>
            <a:ext cx="3950208" cy="4389120"/>
          </a:xfrm>
        </p:spPr>
        <p:txBody>
          <a:bodyPr/>
          <a:lstStyle>
            <a:lvl1pPr marL="0" indent="0">
              <a:buFontTx/>
              <a:buNone/>
              <a:defRPr/>
            </a:lvl1pPr>
          </a:lstStyle>
          <a:p>
            <a:r>
              <a:rPr lang="en-US"/>
              <a:t>Click icon to add picture</a:t>
            </a:r>
          </a:p>
        </p:txBody>
      </p:sp>
    </p:spTree>
    <p:extLst>
      <p:ext uri="{BB962C8B-B14F-4D97-AF65-F5344CB8AC3E}">
        <p14:creationId xmlns:p14="http://schemas.microsoft.com/office/powerpoint/2010/main" val="3878831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 Bullets and Image">
    <p:spTree>
      <p:nvGrpSpPr>
        <p:cNvPr id="1" name=""/>
        <p:cNvGrpSpPr/>
        <p:nvPr/>
      </p:nvGrpSpPr>
      <p:grpSpPr>
        <a:xfrm>
          <a:off x="0" y="0"/>
          <a:ext cx="0" cy="0"/>
          <a:chOff x="0" y="0"/>
          <a:chExt cx="0" cy="0"/>
        </a:xfrm>
      </p:grpSpPr>
      <p:sp>
        <p:nvSpPr>
          <p:cNvPr id="2" name="Title 1"/>
          <p:cNvSpPr>
            <a:spLocks noGrp="1"/>
          </p:cNvSpPr>
          <p:nvPr>
            <p:ph type="title"/>
          </p:nvPr>
        </p:nvSpPr>
        <p:spPr>
          <a:xfrm>
            <a:off x="454706" y="0"/>
            <a:ext cx="7886700" cy="132556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58A818BD-0DC7-3844-8B34-B83BE3C0637C}" type="slidenum">
              <a:rPr lang="en-US" smtClean="0"/>
              <a:t>‹#›</a:t>
            </a:fld>
            <a:endParaRPr lang="en-US"/>
          </a:p>
        </p:txBody>
      </p:sp>
      <p:sp>
        <p:nvSpPr>
          <p:cNvPr id="5" name="Text Placeholder 4"/>
          <p:cNvSpPr>
            <a:spLocks noGrp="1"/>
          </p:cNvSpPr>
          <p:nvPr>
            <p:ph type="body" sz="quarter" idx="11" hasCustomPrompt="1"/>
          </p:nvPr>
        </p:nvSpPr>
        <p:spPr>
          <a:xfrm>
            <a:off x="454706" y="950000"/>
            <a:ext cx="8229600" cy="365760"/>
          </a:xfrm>
        </p:spPr>
        <p:txBody>
          <a:bodyPr>
            <a:noAutofit/>
          </a:bodyPr>
          <a:lstStyle>
            <a:lvl1pPr marL="0" indent="0">
              <a:buFontTx/>
              <a:buNone/>
              <a:defRPr sz="2000">
                <a:solidFill>
                  <a:schemeClr val="accent4"/>
                </a:solidFill>
              </a:defRPr>
            </a:lvl1pPr>
            <a:lvl2pPr marL="228600" indent="0">
              <a:buFontTx/>
              <a:buNone/>
              <a:defRPr sz="2000">
                <a:solidFill>
                  <a:schemeClr val="accent4"/>
                </a:solidFill>
              </a:defRPr>
            </a:lvl2pPr>
            <a:lvl3pPr marL="457200" indent="0">
              <a:buFontTx/>
              <a:buNone/>
              <a:defRPr sz="2000">
                <a:solidFill>
                  <a:schemeClr val="accent4"/>
                </a:solidFill>
              </a:defRPr>
            </a:lvl3pPr>
            <a:lvl4pPr marL="742950" indent="0">
              <a:buFontTx/>
              <a:buNone/>
              <a:defRPr sz="2000">
                <a:solidFill>
                  <a:schemeClr val="accent4"/>
                </a:solidFill>
              </a:defRPr>
            </a:lvl4pPr>
            <a:lvl5pPr marL="1028700" indent="0">
              <a:buFontTx/>
              <a:buNone/>
              <a:defRPr sz="2000">
                <a:solidFill>
                  <a:schemeClr val="accent4"/>
                </a:solidFill>
              </a:defRPr>
            </a:lvl5pPr>
          </a:lstStyle>
          <a:p>
            <a:pPr lvl="0"/>
            <a:r>
              <a:rPr lang="en-US" dirty="0"/>
              <a:t>Click to edit Master subtitle</a:t>
            </a:r>
          </a:p>
        </p:txBody>
      </p:sp>
      <p:sp>
        <p:nvSpPr>
          <p:cNvPr id="7" name="Text Placeholder 6"/>
          <p:cNvSpPr>
            <a:spLocks noGrp="1"/>
          </p:cNvSpPr>
          <p:nvPr>
            <p:ph type="body" sz="quarter" idx="12" hasCustomPrompt="1"/>
          </p:nvPr>
        </p:nvSpPr>
        <p:spPr>
          <a:xfrm>
            <a:off x="454706" y="1658938"/>
            <a:ext cx="4114800" cy="457200"/>
          </a:xfrm>
        </p:spPr>
        <p:txBody>
          <a:bodyPr>
            <a:noAutofit/>
          </a:bodyPr>
          <a:lstStyle>
            <a:lvl1pPr marL="0" indent="0">
              <a:buFontTx/>
              <a:buNone/>
              <a:defRPr sz="2000">
                <a:solidFill>
                  <a:schemeClr val="accent6"/>
                </a:solidFill>
              </a:defRPr>
            </a:lvl1pPr>
            <a:lvl2pPr marL="228600" indent="0">
              <a:buFontTx/>
              <a:buNone/>
              <a:defRPr sz="2000">
                <a:solidFill>
                  <a:schemeClr val="accent6"/>
                </a:solidFill>
              </a:defRPr>
            </a:lvl2pPr>
            <a:lvl3pPr marL="457200" indent="0">
              <a:buFontTx/>
              <a:buNone/>
              <a:defRPr sz="2000">
                <a:solidFill>
                  <a:schemeClr val="accent6"/>
                </a:solidFill>
              </a:defRPr>
            </a:lvl3pPr>
            <a:lvl4pPr marL="742950" indent="0">
              <a:buFontTx/>
              <a:buNone/>
              <a:defRPr sz="2000">
                <a:solidFill>
                  <a:schemeClr val="accent6"/>
                </a:solidFill>
              </a:defRPr>
            </a:lvl4pPr>
            <a:lvl5pPr marL="1028700" indent="0">
              <a:buFontTx/>
              <a:buNone/>
              <a:defRPr sz="2000">
                <a:solidFill>
                  <a:schemeClr val="accent6"/>
                </a:solidFill>
              </a:defRPr>
            </a:lvl5pPr>
          </a:lstStyle>
          <a:p>
            <a:pPr lvl="0"/>
            <a:r>
              <a:rPr lang="en-US" dirty="0"/>
              <a:t>Click to edit subhead style A</a:t>
            </a:r>
          </a:p>
        </p:txBody>
      </p:sp>
      <p:sp>
        <p:nvSpPr>
          <p:cNvPr id="9" name="Text Placeholder 8"/>
          <p:cNvSpPr>
            <a:spLocks noGrp="1"/>
          </p:cNvSpPr>
          <p:nvPr>
            <p:ph type="body" sz="quarter" idx="13"/>
          </p:nvPr>
        </p:nvSpPr>
        <p:spPr>
          <a:xfrm>
            <a:off x="454706" y="2257425"/>
            <a:ext cx="4114800" cy="1658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hasCustomPrompt="1"/>
          </p:nvPr>
        </p:nvSpPr>
        <p:spPr>
          <a:xfrm>
            <a:off x="454706" y="4073796"/>
            <a:ext cx="4114800" cy="457200"/>
          </a:xfrm>
        </p:spPr>
        <p:txBody>
          <a:bodyPr>
            <a:noAutofit/>
          </a:bodyPr>
          <a:lstStyle>
            <a:lvl1pPr marL="0" indent="0">
              <a:buFontTx/>
              <a:buNone/>
              <a:defRPr sz="2000">
                <a:solidFill>
                  <a:schemeClr val="accent6"/>
                </a:solidFill>
              </a:defRPr>
            </a:lvl1pPr>
            <a:lvl2pPr>
              <a:defRPr sz="2000">
                <a:solidFill>
                  <a:schemeClr val="accent6"/>
                </a:solidFill>
              </a:defRPr>
            </a:lvl2pPr>
            <a:lvl3pPr>
              <a:defRPr sz="2000">
                <a:solidFill>
                  <a:schemeClr val="accent6"/>
                </a:solidFill>
              </a:defRPr>
            </a:lvl3pPr>
            <a:lvl4pPr>
              <a:defRPr sz="2000">
                <a:solidFill>
                  <a:schemeClr val="accent6"/>
                </a:solidFill>
              </a:defRPr>
            </a:lvl4pPr>
            <a:lvl5pPr>
              <a:defRPr sz="2000">
                <a:solidFill>
                  <a:schemeClr val="accent6"/>
                </a:solidFill>
              </a:defRPr>
            </a:lvl5pPr>
          </a:lstStyle>
          <a:p>
            <a:pPr lvl="0"/>
            <a:r>
              <a:rPr lang="en-US" dirty="0"/>
              <a:t>Click to edit subhead style A</a:t>
            </a:r>
          </a:p>
        </p:txBody>
      </p:sp>
      <p:sp>
        <p:nvSpPr>
          <p:cNvPr id="15" name="Text Placeholder 14"/>
          <p:cNvSpPr>
            <a:spLocks noGrp="1"/>
          </p:cNvSpPr>
          <p:nvPr>
            <p:ph type="body" sz="quarter" idx="15"/>
          </p:nvPr>
        </p:nvSpPr>
        <p:spPr>
          <a:xfrm>
            <a:off x="454706" y="4672283"/>
            <a:ext cx="4114800" cy="173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16"/>
          <p:cNvSpPr>
            <a:spLocks noGrp="1"/>
          </p:cNvSpPr>
          <p:nvPr>
            <p:ph type="pic" sz="quarter" idx="16"/>
          </p:nvPr>
        </p:nvSpPr>
        <p:spPr>
          <a:xfrm>
            <a:off x="4734098" y="1658938"/>
            <a:ext cx="3950208" cy="4389120"/>
          </a:xfrm>
        </p:spPr>
        <p:txBody>
          <a:bodyPr/>
          <a:lstStyle/>
          <a:p>
            <a:r>
              <a:rPr lang="en-US"/>
              <a:t>Click icon to add picture</a:t>
            </a:r>
          </a:p>
        </p:txBody>
      </p:sp>
    </p:spTree>
    <p:extLst>
      <p:ext uri="{BB962C8B-B14F-4D97-AF65-F5344CB8AC3E}">
        <p14:creationId xmlns:p14="http://schemas.microsoft.com/office/powerpoint/2010/main" val="2199121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4706" y="0"/>
            <a:ext cx="7886700" cy="132556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4706" y="1658938"/>
            <a:ext cx="3931920" cy="4351338"/>
          </a:xfrm>
        </p:spPr>
        <p:txBody>
          <a:bodyPr/>
          <a:lstStyle>
            <a:lvl1pPr marL="228600" marR="0" indent="-228600" algn="l" defTabSz="914400" rtl="0" eaLnBrk="1" fontAlgn="auto" latinLnBrk="0" hangingPunct="1">
              <a:lnSpc>
                <a:spcPct val="90000"/>
              </a:lnSpc>
              <a:spcBef>
                <a:spcPts val="1000"/>
              </a:spcBef>
              <a:spcAft>
                <a:spcPts val="0"/>
              </a:spcAft>
              <a:buClrTx/>
              <a:buSzTx/>
              <a:buFontTx/>
              <a:buBlip>
                <a:blip r:embed="rId2"/>
              </a:buBlip>
              <a:tabLst/>
              <a:defRPr/>
            </a:lvl1pPr>
            <a:lvl2pPr marL="457200" marR="0" indent="-228600" algn="l" defTabSz="914400" rtl="0" eaLnBrk="1" fontAlgn="auto" latinLnBrk="0" hangingPunct="1">
              <a:lnSpc>
                <a:spcPct val="90000"/>
              </a:lnSpc>
              <a:spcBef>
                <a:spcPts val="500"/>
              </a:spcBef>
              <a:spcAft>
                <a:spcPts val="0"/>
              </a:spcAft>
              <a:buClrTx/>
              <a:buSzTx/>
              <a:buFontTx/>
              <a:buBlip>
                <a:blip r:embed="rId3"/>
              </a:buBlip>
              <a:tabLst/>
              <a:defRPr/>
            </a:lvl2pPr>
            <a:lvl3pPr marL="687388" marR="0" indent="-230188" algn="l" defTabSz="914400" rtl="0" eaLnBrk="1" fontAlgn="auto" latinLnBrk="0" hangingPunct="1">
              <a:lnSpc>
                <a:spcPct val="90000"/>
              </a:lnSpc>
              <a:spcBef>
                <a:spcPts val="500"/>
              </a:spcBef>
              <a:spcAft>
                <a:spcPts val="0"/>
              </a:spcAft>
              <a:buClrTx/>
              <a:buSzTx/>
              <a:buFontTx/>
              <a:buBlip>
                <a:blip r:embed="rId3"/>
              </a:buBlip>
              <a:tabLst/>
              <a:defRPr/>
            </a:lvl3pPr>
            <a:lvl4pPr marL="973138" marR="0" indent="-230188" algn="l" defTabSz="914400" rtl="0" eaLnBrk="1" fontAlgn="auto" latinLnBrk="0" hangingPunct="1">
              <a:lnSpc>
                <a:spcPct val="90000"/>
              </a:lnSpc>
              <a:spcBef>
                <a:spcPts val="500"/>
              </a:spcBef>
              <a:spcAft>
                <a:spcPts val="0"/>
              </a:spcAft>
              <a:buClrTx/>
              <a:buSzTx/>
              <a:buFontTx/>
              <a:buBlip>
                <a:blip r:embed="rId3"/>
              </a:buBlip>
              <a:tabLst/>
              <a:defRPr/>
            </a:lvl4pPr>
            <a:lvl5pPr marL="1258888" marR="0" indent="-230188" algn="l" defTabSz="914400" rtl="0" eaLnBrk="1" fontAlgn="auto" latinLnBrk="0" hangingPunct="1">
              <a:lnSpc>
                <a:spcPct val="90000"/>
              </a:lnSpc>
              <a:spcBef>
                <a:spcPts val="500"/>
              </a:spcBef>
              <a:spcAft>
                <a:spcPts val="0"/>
              </a:spcAft>
              <a:buClrTx/>
              <a:buSzTx/>
              <a:buFontTx/>
              <a:buBlip>
                <a:blip r:embed="rId3"/>
              </a:buBlip>
              <a:tabLst/>
              <a:defRPr/>
            </a:lvl5pPr>
          </a:lstStyle>
          <a:p>
            <a:pPr marL="228600" marR="0" lvl="0" indent="-228600" algn="l" defTabSz="914400" rtl="0" eaLnBrk="1" fontAlgn="auto" latinLnBrk="0" hangingPunct="1">
              <a:lnSpc>
                <a:spcPct val="90000"/>
              </a:lnSpc>
              <a:spcBef>
                <a:spcPts val="1000"/>
              </a:spcBef>
              <a:spcAft>
                <a:spcPts val="0"/>
              </a:spcAft>
              <a:buClrTx/>
              <a:buSzTx/>
              <a:buFontTx/>
              <a:buBlip>
                <a:blip r:embed="rId2"/>
              </a:buBlip>
              <a:tabLst/>
              <a:defRPr/>
            </a:pPr>
            <a:r>
              <a:rPr kumimoji="0" lang="en-US" sz="1600" b="0" i="0" u="none" strike="noStrike" kern="1200" cap="none" spc="0" normalizeH="0" baseline="0" noProof="0">
                <a:ln>
                  <a:noFill/>
                </a:ln>
                <a:solidFill>
                  <a:srgbClr val="8B8C8F"/>
                </a:solidFill>
                <a:effectLst/>
                <a:uLnTx/>
                <a:uFillTx/>
                <a:latin typeface="+mn-lt"/>
                <a:ea typeface="+mn-ea"/>
                <a:cs typeface="+mn-cs"/>
              </a:rPr>
              <a:t>Click to edit Master text styles</a:t>
            </a:r>
          </a:p>
          <a:p>
            <a:pPr marL="228600" marR="0" lvl="1" indent="-228600" algn="l" defTabSz="914400" rtl="0" eaLnBrk="1" fontAlgn="auto" latinLnBrk="0" hangingPunct="1">
              <a:lnSpc>
                <a:spcPct val="90000"/>
              </a:lnSpc>
              <a:spcBef>
                <a:spcPts val="1000"/>
              </a:spcBef>
              <a:spcAft>
                <a:spcPts val="0"/>
              </a:spcAft>
              <a:buClrTx/>
              <a:buSzTx/>
              <a:buFontTx/>
              <a:buBlip>
                <a:blip r:embed="rId2"/>
              </a:buBlip>
              <a:tabLst/>
              <a:defRPr/>
            </a:pPr>
            <a:r>
              <a:rPr kumimoji="0" lang="en-US" sz="1600" b="0" i="0" u="none" strike="noStrike" kern="1200" cap="none" spc="0" normalizeH="0" baseline="0" noProof="0">
                <a:ln>
                  <a:noFill/>
                </a:ln>
                <a:solidFill>
                  <a:srgbClr val="8B8C8F"/>
                </a:solidFill>
                <a:effectLst/>
                <a:uLnTx/>
                <a:uFillTx/>
                <a:latin typeface="+mn-lt"/>
                <a:ea typeface="+mn-ea"/>
                <a:cs typeface="+mn-cs"/>
              </a:rPr>
              <a:t>Second level</a:t>
            </a:r>
          </a:p>
          <a:p>
            <a:pPr marL="228600" marR="0" lvl="2" indent="-228600" algn="l" defTabSz="914400" rtl="0" eaLnBrk="1" fontAlgn="auto" latinLnBrk="0" hangingPunct="1">
              <a:lnSpc>
                <a:spcPct val="90000"/>
              </a:lnSpc>
              <a:spcBef>
                <a:spcPts val="1000"/>
              </a:spcBef>
              <a:spcAft>
                <a:spcPts val="0"/>
              </a:spcAft>
              <a:buClrTx/>
              <a:buSzTx/>
              <a:buFontTx/>
              <a:buBlip>
                <a:blip r:embed="rId2"/>
              </a:buBlip>
              <a:tabLst/>
              <a:defRPr/>
            </a:pPr>
            <a:r>
              <a:rPr kumimoji="0" lang="en-US" sz="1600" b="0" i="0" u="none" strike="noStrike" kern="1200" cap="none" spc="0" normalizeH="0" baseline="0" noProof="0">
                <a:ln>
                  <a:noFill/>
                </a:ln>
                <a:solidFill>
                  <a:srgbClr val="8B8C8F"/>
                </a:solidFill>
                <a:effectLst/>
                <a:uLnTx/>
                <a:uFillTx/>
                <a:latin typeface="+mn-lt"/>
                <a:ea typeface="+mn-ea"/>
                <a:cs typeface="+mn-cs"/>
              </a:rPr>
              <a:t>Third level</a:t>
            </a:r>
          </a:p>
          <a:p>
            <a:pPr marL="228600" marR="0" lvl="3" indent="-228600" algn="l" defTabSz="914400" rtl="0" eaLnBrk="1" fontAlgn="auto" latinLnBrk="0" hangingPunct="1">
              <a:lnSpc>
                <a:spcPct val="90000"/>
              </a:lnSpc>
              <a:spcBef>
                <a:spcPts val="1000"/>
              </a:spcBef>
              <a:spcAft>
                <a:spcPts val="0"/>
              </a:spcAft>
              <a:buClrTx/>
              <a:buSzTx/>
              <a:buFontTx/>
              <a:buBlip>
                <a:blip r:embed="rId2"/>
              </a:buBlip>
              <a:tabLst/>
              <a:defRPr/>
            </a:pPr>
            <a:r>
              <a:rPr kumimoji="0" lang="en-US" sz="1600" b="0" i="0" u="none" strike="noStrike" kern="1200" cap="none" spc="0" normalizeH="0" baseline="0" noProof="0">
                <a:ln>
                  <a:noFill/>
                </a:ln>
                <a:solidFill>
                  <a:srgbClr val="8B8C8F"/>
                </a:solidFill>
                <a:effectLst/>
                <a:uLnTx/>
                <a:uFillTx/>
                <a:latin typeface="+mn-lt"/>
                <a:ea typeface="+mn-ea"/>
                <a:cs typeface="+mn-cs"/>
              </a:rPr>
              <a:t>Fourth level</a:t>
            </a:r>
          </a:p>
          <a:p>
            <a:pPr marL="228600" marR="0" lvl="4" indent="-228600" algn="l" defTabSz="914400" rtl="0" eaLnBrk="1" fontAlgn="auto" latinLnBrk="0" hangingPunct="1">
              <a:lnSpc>
                <a:spcPct val="90000"/>
              </a:lnSpc>
              <a:spcBef>
                <a:spcPts val="1000"/>
              </a:spcBef>
              <a:spcAft>
                <a:spcPts val="0"/>
              </a:spcAft>
              <a:buClrTx/>
              <a:buSzTx/>
              <a:buFontTx/>
              <a:buBlip>
                <a:blip r:embed="rId2"/>
              </a:buBlip>
              <a:tabLst/>
              <a:defRPr/>
            </a:pPr>
            <a:r>
              <a:rPr kumimoji="0" lang="en-US" sz="1600" b="0" i="0" u="none" strike="noStrike" kern="1200" cap="none" spc="0" normalizeH="0" baseline="0" noProof="0">
                <a:ln>
                  <a:noFill/>
                </a:ln>
                <a:solidFill>
                  <a:srgbClr val="8B8C8F"/>
                </a:solidFill>
                <a:effectLst/>
                <a:uLnTx/>
                <a:uFillTx/>
                <a:latin typeface="+mn-lt"/>
                <a:ea typeface="+mn-ea"/>
                <a:cs typeface="+mn-cs"/>
              </a:rPr>
              <a:t>Fifth level</a:t>
            </a:r>
            <a:endParaRPr kumimoji="0" lang="en-US" sz="1600" b="0" i="0" u="none" strike="noStrike" kern="1200" cap="none" spc="0" normalizeH="0" baseline="0" noProof="0" dirty="0">
              <a:ln>
                <a:noFill/>
              </a:ln>
              <a:solidFill>
                <a:srgbClr val="8B8C8F"/>
              </a:solidFill>
              <a:effectLst/>
              <a:uLnTx/>
              <a:uFillTx/>
              <a:latin typeface="+mn-lt"/>
              <a:ea typeface="+mn-ea"/>
              <a:cs typeface="+mn-cs"/>
            </a:endParaRPr>
          </a:p>
        </p:txBody>
      </p:sp>
      <p:sp>
        <p:nvSpPr>
          <p:cNvPr id="4" name="Content Placeholder 3"/>
          <p:cNvSpPr>
            <a:spLocks noGrp="1"/>
          </p:cNvSpPr>
          <p:nvPr>
            <p:ph sz="half" idx="2"/>
          </p:nvPr>
        </p:nvSpPr>
        <p:spPr>
          <a:xfrm>
            <a:off x="4752385" y="1658938"/>
            <a:ext cx="3931920" cy="4351338"/>
          </a:xfrm>
        </p:spPr>
        <p:txBody>
          <a:bodyPr/>
          <a:lstStyle>
            <a:lvl1pPr marL="228600" marR="0" indent="-228600" algn="l" defTabSz="914400" rtl="0" eaLnBrk="1" fontAlgn="auto" latinLnBrk="0" hangingPunct="1">
              <a:lnSpc>
                <a:spcPct val="90000"/>
              </a:lnSpc>
              <a:spcBef>
                <a:spcPts val="1000"/>
              </a:spcBef>
              <a:spcAft>
                <a:spcPts val="0"/>
              </a:spcAft>
              <a:buClrTx/>
              <a:buSzTx/>
              <a:buFontTx/>
              <a:buBlip>
                <a:blip r:embed="rId2"/>
              </a:buBlip>
              <a:tabLst/>
              <a:defRPr/>
            </a:lvl1pPr>
            <a:lvl2pPr marL="457200" marR="0" indent="-228600" algn="l" defTabSz="914400" rtl="0" eaLnBrk="1" fontAlgn="auto" latinLnBrk="0" hangingPunct="1">
              <a:lnSpc>
                <a:spcPct val="90000"/>
              </a:lnSpc>
              <a:spcBef>
                <a:spcPts val="500"/>
              </a:spcBef>
              <a:spcAft>
                <a:spcPts val="0"/>
              </a:spcAft>
              <a:buClrTx/>
              <a:buSzTx/>
              <a:buFontTx/>
              <a:buBlip>
                <a:blip r:embed="rId3"/>
              </a:buBlip>
              <a:tabLst/>
              <a:defRPr/>
            </a:lvl2pPr>
            <a:lvl3pPr marL="687388" marR="0" indent="-230188" algn="l" defTabSz="914400" rtl="0" eaLnBrk="1" fontAlgn="auto" latinLnBrk="0" hangingPunct="1">
              <a:lnSpc>
                <a:spcPct val="90000"/>
              </a:lnSpc>
              <a:spcBef>
                <a:spcPts val="500"/>
              </a:spcBef>
              <a:spcAft>
                <a:spcPts val="0"/>
              </a:spcAft>
              <a:buClrTx/>
              <a:buSzTx/>
              <a:buFontTx/>
              <a:buBlip>
                <a:blip r:embed="rId3"/>
              </a:buBlip>
              <a:tabLst/>
              <a:defRPr/>
            </a:lvl3pPr>
            <a:lvl4pPr marL="973138" marR="0" indent="-230188" algn="l" defTabSz="914400" rtl="0" eaLnBrk="1" fontAlgn="auto" latinLnBrk="0" hangingPunct="1">
              <a:lnSpc>
                <a:spcPct val="90000"/>
              </a:lnSpc>
              <a:spcBef>
                <a:spcPts val="500"/>
              </a:spcBef>
              <a:spcAft>
                <a:spcPts val="0"/>
              </a:spcAft>
              <a:buClrTx/>
              <a:buSzTx/>
              <a:buFontTx/>
              <a:buBlip>
                <a:blip r:embed="rId3"/>
              </a:buBlip>
              <a:tabLst/>
              <a:defRPr/>
            </a:lvl4pPr>
            <a:lvl5pPr marL="1258888" marR="0" indent="-230188" algn="l" defTabSz="914400" rtl="0" eaLnBrk="1" fontAlgn="auto" latinLnBrk="0" hangingPunct="1">
              <a:lnSpc>
                <a:spcPct val="90000"/>
              </a:lnSpc>
              <a:spcBef>
                <a:spcPts val="500"/>
              </a:spcBef>
              <a:spcAft>
                <a:spcPts val="0"/>
              </a:spcAft>
              <a:buClrTx/>
              <a:buSzTx/>
              <a:buFontTx/>
              <a:buBlip>
                <a:blip r:embed="rId3"/>
              </a:buBlip>
              <a:tabLst/>
              <a:defRPr/>
            </a:lvl5pPr>
          </a:lstStyle>
          <a:p>
            <a:pPr marL="228600" marR="0" lvl="0" indent="-228600" algn="l" defTabSz="914400" rtl="0" eaLnBrk="1" fontAlgn="auto" latinLnBrk="0" hangingPunct="1">
              <a:lnSpc>
                <a:spcPct val="90000"/>
              </a:lnSpc>
              <a:spcBef>
                <a:spcPts val="1000"/>
              </a:spcBef>
              <a:spcAft>
                <a:spcPts val="0"/>
              </a:spcAft>
              <a:buClrTx/>
              <a:buSzTx/>
              <a:buFontTx/>
              <a:buBlip>
                <a:blip r:embed="rId2"/>
              </a:buBlip>
              <a:tabLst/>
              <a:defRPr/>
            </a:pPr>
            <a:r>
              <a:rPr kumimoji="0" lang="en-US" sz="1600" b="0" i="0" u="none" strike="noStrike" kern="1200" cap="none" spc="0" normalizeH="0" baseline="0" noProof="0">
                <a:ln>
                  <a:noFill/>
                </a:ln>
                <a:solidFill>
                  <a:srgbClr val="8B8C8F"/>
                </a:solidFill>
                <a:effectLst/>
                <a:uLnTx/>
                <a:uFillTx/>
                <a:latin typeface="+mn-lt"/>
                <a:ea typeface="+mn-ea"/>
                <a:cs typeface="+mn-cs"/>
              </a:rPr>
              <a:t>Click to edit Master text styles</a:t>
            </a:r>
          </a:p>
          <a:p>
            <a:pPr marL="228600" marR="0" lvl="1" indent="-228600" algn="l" defTabSz="914400" rtl="0" eaLnBrk="1" fontAlgn="auto" latinLnBrk="0" hangingPunct="1">
              <a:lnSpc>
                <a:spcPct val="90000"/>
              </a:lnSpc>
              <a:spcBef>
                <a:spcPts val="1000"/>
              </a:spcBef>
              <a:spcAft>
                <a:spcPts val="0"/>
              </a:spcAft>
              <a:buClrTx/>
              <a:buSzTx/>
              <a:buFontTx/>
              <a:buBlip>
                <a:blip r:embed="rId2"/>
              </a:buBlip>
              <a:tabLst/>
              <a:defRPr/>
            </a:pPr>
            <a:r>
              <a:rPr kumimoji="0" lang="en-US" sz="1600" b="0" i="0" u="none" strike="noStrike" kern="1200" cap="none" spc="0" normalizeH="0" baseline="0" noProof="0">
                <a:ln>
                  <a:noFill/>
                </a:ln>
                <a:solidFill>
                  <a:srgbClr val="8B8C8F"/>
                </a:solidFill>
                <a:effectLst/>
                <a:uLnTx/>
                <a:uFillTx/>
                <a:latin typeface="+mn-lt"/>
                <a:ea typeface="+mn-ea"/>
                <a:cs typeface="+mn-cs"/>
              </a:rPr>
              <a:t>Second level</a:t>
            </a:r>
          </a:p>
          <a:p>
            <a:pPr marL="228600" marR="0" lvl="2" indent="-228600" algn="l" defTabSz="914400" rtl="0" eaLnBrk="1" fontAlgn="auto" latinLnBrk="0" hangingPunct="1">
              <a:lnSpc>
                <a:spcPct val="90000"/>
              </a:lnSpc>
              <a:spcBef>
                <a:spcPts val="1000"/>
              </a:spcBef>
              <a:spcAft>
                <a:spcPts val="0"/>
              </a:spcAft>
              <a:buClrTx/>
              <a:buSzTx/>
              <a:buFontTx/>
              <a:buBlip>
                <a:blip r:embed="rId2"/>
              </a:buBlip>
              <a:tabLst/>
              <a:defRPr/>
            </a:pPr>
            <a:r>
              <a:rPr kumimoji="0" lang="en-US" sz="1600" b="0" i="0" u="none" strike="noStrike" kern="1200" cap="none" spc="0" normalizeH="0" baseline="0" noProof="0">
                <a:ln>
                  <a:noFill/>
                </a:ln>
                <a:solidFill>
                  <a:srgbClr val="8B8C8F"/>
                </a:solidFill>
                <a:effectLst/>
                <a:uLnTx/>
                <a:uFillTx/>
                <a:latin typeface="+mn-lt"/>
                <a:ea typeface="+mn-ea"/>
                <a:cs typeface="+mn-cs"/>
              </a:rPr>
              <a:t>Third level</a:t>
            </a:r>
          </a:p>
          <a:p>
            <a:pPr marL="228600" marR="0" lvl="3" indent="-228600" algn="l" defTabSz="914400" rtl="0" eaLnBrk="1" fontAlgn="auto" latinLnBrk="0" hangingPunct="1">
              <a:lnSpc>
                <a:spcPct val="90000"/>
              </a:lnSpc>
              <a:spcBef>
                <a:spcPts val="1000"/>
              </a:spcBef>
              <a:spcAft>
                <a:spcPts val="0"/>
              </a:spcAft>
              <a:buClrTx/>
              <a:buSzTx/>
              <a:buFontTx/>
              <a:buBlip>
                <a:blip r:embed="rId2"/>
              </a:buBlip>
              <a:tabLst/>
              <a:defRPr/>
            </a:pPr>
            <a:r>
              <a:rPr kumimoji="0" lang="en-US" sz="1600" b="0" i="0" u="none" strike="noStrike" kern="1200" cap="none" spc="0" normalizeH="0" baseline="0" noProof="0">
                <a:ln>
                  <a:noFill/>
                </a:ln>
                <a:solidFill>
                  <a:srgbClr val="8B8C8F"/>
                </a:solidFill>
                <a:effectLst/>
                <a:uLnTx/>
                <a:uFillTx/>
                <a:latin typeface="+mn-lt"/>
                <a:ea typeface="+mn-ea"/>
                <a:cs typeface="+mn-cs"/>
              </a:rPr>
              <a:t>Fourth level</a:t>
            </a:r>
          </a:p>
          <a:p>
            <a:pPr marL="228600" marR="0" lvl="4" indent="-228600" algn="l" defTabSz="914400" rtl="0" eaLnBrk="1" fontAlgn="auto" latinLnBrk="0" hangingPunct="1">
              <a:lnSpc>
                <a:spcPct val="90000"/>
              </a:lnSpc>
              <a:spcBef>
                <a:spcPts val="1000"/>
              </a:spcBef>
              <a:spcAft>
                <a:spcPts val="0"/>
              </a:spcAft>
              <a:buClrTx/>
              <a:buSzTx/>
              <a:buFontTx/>
              <a:buBlip>
                <a:blip r:embed="rId2"/>
              </a:buBlip>
              <a:tabLst/>
              <a:defRPr/>
            </a:pPr>
            <a:r>
              <a:rPr kumimoji="0" lang="en-US" sz="1600" b="0" i="0" u="none" strike="noStrike" kern="1200" cap="none" spc="0" normalizeH="0" baseline="0" noProof="0">
                <a:ln>
                  <a:noFill/>
                </a:ln>
                <a:solidFill>
                  <a:srgbClr val="8B8C8F"/>
                </a:solidFill>
                <a:effectLst/>
                <a:uLnTx/>
                <a:uFillTx/>
                <a:latin typeface="+mn-lt"/>
                <a:ea typeface="+mn-ea"/>
                <a:cs typeface="+mn-cs"/>
              </a:rPr>
              <a:t>Fifth level</a:t>
            </a:r>
            <a:endParaRPr kumimoji="0" lang="en-US" sz="1600" b="0" i="0" u="none" strike="noStrike" kern="1200" cap="none" spc="0" normalizeH="0" baseline="0" noProof="0" dirty="0">
              <a:ln>
                <a:noFill/>
              </a:ln>
              <a:solidFill>
                <a:srgbClr val="8B8C8F"/>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fld id="{58A818BD-0DC7-3844-8B34-B83BE3C0637C}" type="slidenum">
              <a:rPr lang="en-US" smtClean="0"/>
              <a:t>‹#›</a:t>
            </a:fld>
            <a:endParaRPr lang="en-US"/>
          </a:p>
        </p:txBody>
      </p:sp>
      <p:sp>
        <p:nvSpPr>
          <p:cNvPr id="12" name="Text Placeholder 11"/>
          <p:cNvSpPr>
            <a:spLocks noGrp="1"/>
          </p:cNvSpPr>
          <p:nvPr>
            <p:ph type="body" sz="quarter" idx="18" hasCustomPrompt="1"/>
          </p:nvPr>
        </p:nvSpPr>
        <p:spPr>
          <a:xfrm>
            <a:off x="454705" y="950001"/>
            <a:ext cx="8229600" cy="366713"/>
          </a:xfrm>
        </p:spPr>
        <p:txBody>
          <a:bodyPr>
            <a:normAutofit/>
          </a:bodyPr>
          <a:lstStyle>
            <a:lvl1pPr marL="0" indent="0">
              <a:buFontTx/>
              <a:buNone/>
              <a:defRPr sz="2000">
                <a:solidFill>
                  <a:schemeClr val="accent4"/>
                </a:solidFill>
              </a:defRPr>
            </a:lvl1pPr>
          </a:lstStyle>
          <a:p>
            <a:pPr lvl="0"/>
            <a:r>
              <a:rPr lang="en-US" dirty="0"/>
              <a:t>Click to edit Master subtitle</a:t>
            </a:r>
          </a:p>
        </p:txBody>
      </p:sp>
    </p:spTree>
    <p:extLst>
      <p:ext uri="{BB962C8B-B14F-4D97-AF65-F5344CB8AC3E}">
        <p14:creationId xmlns:p14="http://schemas.microsoft.com/office/powerpoint/2010/main" val="3113191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ol Bullets Subhead A">
    <p:spTree>
      <p:nvGrpSpPr>
        <p:cNvPr id="1" name=""/>
        <p:cNvGrpSpPr/>
        <p:nvPr/>
      </p:nvGrpSpPr>
      <p:grpSpPr>
        <a:xfrm>
          <a:off x="0" y="0"/>
          <a:ext cx="0" cy="0"/>
          <a:chOff x="0" y="0"/>
          <a:chExt cx="0" cy="0"/>
        </a:xfrm>
      </p:grpSpPr>
      <p:sp>
        <p:nvSpPr>
          <p:cNvPr id="2" name="Title 1"/>
          <p:cNvSpPr>
            <a:spLocks noGrp="1"/>
          </p:cNvSpPr>
          <p:nvPr>
            <p:ph type="title"/>
          </p:nvPr>
        </p:nvSpPr>
        <p:spPr>
          <a:xfrm>
            <a:off x="454706" y="0"/>
            <a:ext cx="7886700" cy="132556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58A818BD-0DC7-3844-8B34-B83BE3C0637C}" type="slidenum">
              <a:rPr lang="en-US" smtClean="0"/>
              <a:t>‹#›</a:t>
            </a:fld>
            <a:endParaRPr lang="en-US"/>
          </a:p>
        </p:txBody>
      </p:sp>
      <p:sp>
        <p:nvSpPr>
          <p:cNvPr id="5" name="Text Placeholder 4"/>
          <p:cNvSpPr>
            <a:spLocks noGrp="1"/>
          </p:cNvSpPr>
          <p:nvPr>
            <p:ph type="body" sz="quarter" idx="11" hasCustomPrompt="1"/>
          </p:nvPr>
        </p:nvSpPr>
        <p:spPr>
          <a:xfrm>
            <a:off x="454706" y="950000"/>
            <a:ext cx="8229600" cy="365760"/>
          </a:xfrm>
        </p:spPr>
        <p:txBody>
          <a:bodyPr>
            <a:noAutofit/>
          </a:bodyPr>
          <a:lstStyle>
            <a:lvl1pPr marL="0" indent="0">
              <a:buFontTx/>
              <a:buNone/>
              <a:defRPr sz="2000">
                <a:solidFill>
                  <a:schemeClr val="accent4"/>
                </a:solidFill>
              </a:defRPr>
            </a:lvl1pPr>
            <a:lvl2pPr marL="228600" indent="0">
              <a:buFontTx/>
              <a:buNone/>
              <a:defRPr sz="2000">
                <a:solidFill>
                  <a:schemeClr val="accent4"/>
                </a:solidFill>
              </a:defRPr>
            </a:lvl2pPr>
            <a:lvl3pPr marL="457200" indent="0">
              <a:buFontTx/>
              <a:buNone/>
              <a:defRPr sz="2000">
                <a:solidFill>
                  <a:schemeClr val="accent4"/>
                </a:solidFill>
              </a:defRPr>
            </a:lvl3pPr>
            <a:lvl4pPr marL="742950" indent="0">
              <a:buFontTx/>
              <a:buNone/>
              <a:defRPr sz="2000">
                <a:solidFill>
                  <a:schemeClr val="accent4"/>
                </a:solidFill>
              </a:defRPr>
            </a:lvl4pPr>
            <a:lvl5pPr marL="1028700" indent="0">
              <a:buFontTx/>
              <a:buNone/>
              <a:defRPr sz="2000">
                <a:solidFill>
                  <a:schemeClr val="accent4"/>
                </a:solidFill>
              </a:defRPr>
            </a:lvl5pPr>
          </a:lstStyle>
          <a:p>
            <a:pPr lvl="0"/>
            <a:r>
              <a:rPr lang="en-US" dirty="0"/>
              <a:t>Click to edit Master subtitle</a:t>
            </a:r>
          </a:p>
        </p:txBody>
      </p:sp>
      <p:sp>
        <p:nvSpPr>
          <p:cNvPr id="7" name="Text Placeholder 6"/>
          <p:cNvSpPr>
            <a:spLocks noGrp="1"/>
          </p:cNvSpPr>
          <p:nvPr>
            <p:ph type="body" sz="quarter" idx="12" hasCustomPrompt="1"/>
          </p:nvPr>
        </p:nvSpPr>
        <p:spPr>
          <a:xfrm>
            <a:off x="454706" y="1658938"/>
            <a:ext cx="3931920" cy="457200"/>
          </a:xfrm>
        </p:spPr>
        <p:txBody>
          <a:bodyPr>
            <a:noAutofit/>
          </a:bodyPr>
          <a:lstStyle>
            <a:lvl1pPr marL="0" indent="0">
              <a:buFontTx/>
              <a:buNone/>
              <a:defRPr sz="2000">
                <a:solidFill>
                  <a:schemeClr val="accent6"/>
                </a:solidFill>
              </a:defRPr>
            </a:lvl1pPr>
            <a:lvl2pPr marL="228600" indent="0">
              <a:buFontTx/>
              <a:buNone/>
              <a:defRPr sz="2000">
                <a:solidFill>
                  <a:schemeClr val="accent6"/>
                </a:solidFill>
              </a:defRPr>
            </a:lvl2pPr>
            <a:lvl3pPr marL="457200" indent="0">
              <a:buFontTx/>
              <a:buNone/>
              <a:defRPr sz="2000">
                <a:solidFill>
                  <a:schemeClr val="accent6"/>
                </a:solidFill>
              </a:defRPr>
            </a:lvl3pPr>
            <a:lvl4pPr marL="742950" indent="0">
              <a:buFontTx/>
              <a:buNone/>
              <a:defRPr sz="2000">
                <a:solidFill>
                  <a:schemeClr val="accent6"/>
                </a:solidFill>
              </a:defRPr>
            </a:lvl4pPr>
            <a:lvl5pPr marL="1028700" indent="0">
              <a:buFontTx/>
              <a:buNone/>
              <a:defRPr sz="2000">
                <a:solidFill>
                  <a:schemeClr val="accent6"/>
                </a:solidFill>
              </a:defRPr>
            </a:lvl5pPr>
          </a:lstStyle>
          <a:p>
            <a:pPr lvl="0"/>
            <a:r>
              <a:rPr lang="en-US" dirty="0"/>
              <a:t>Click to edit subhead style A</a:t>
            </a:r>
          </a:p>
        </p:txBody>
      </p:sp>
      <p:sp>
        <p:nvSpPr>
          <p:cNvPr id="9" name="Text Placeholder 8"/>
          <p:cNvSpPr>
            <a:spLocks noGrp="1"/>
          </p:cNvSpPr>
          <p:nvPr>
            <p:ph type="body" sz="quarter" idx="13"/>
          </p:nvPr>
        </p:nvSpPr>
        <p:spPr>
          <a:xfrm>
            <a:off x="454706" y="2257425"/>
            <a:ext cx="3931920" cy="3084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hasCustomPrompt="1"/>
          </p:nvPr>
        </p:nvSpPr>
        <p:spPr>
          <a:xfrm>
            <a:off x="4752386" y="1658938"/>
            <a:ext cx="3931920" cy="457200"/>
          </a:xfrm>
        </p:spPr>
        <p:txBody>
          <a:bodyPr>
            <a:noAutofit/>
          </a:bodyPr>
          <a:lstStyle>
            <a:lvl1pPr marL="0" indent="0">
              <a:buFontTx/>
              <a:buNone/>
              <a:defRPr sz="2000" baseline="0">
                <a:solidFill>
                  <a:schemeClr val="accent6"/>
                </a:solidFill>
              </a:defRPr>
            </a:lvl1pPr>
            <a:lvl2pPr marL="228600" indent="0">
              <a:buFontTx/>
              <a:buNone/>
              <a:defRPr sz="2000">
                <a:solidFill>
                  <a:schemeClr val="accent6"/>
                </a:solidFill>
              </a:defRPr>
            </a:lvl2pPr>
            <a:lvl3pPr marL="457200" indent="0">
              <a:buFontTx/>
              <a:buNone/>
              <a:defRPr sz="2000">
                <a:solidFill>
                  <a:schemeClr val="accent6"/>
                </a:solidFill>
              </a:defRPr>
            </a:lvl3pPr>
            <a:lvl4pPr marL="742950" indent="0">
              <a:buFontTx/>
              <a:buNone/>
              <a:defRPr sz="2000">
                <a:solidFill>
                  <a:schemeClr val="accent6"/>
                </a:solidFill>
              </a:defRPr>
            </a:lvl4pPr>
            <a:lvl5pPr marL="1028700" indent="0">
              <a:buFontTx/>
              <a:buNone/>
              <a:defRPr sz="2000">
                <a:solidFill>
                  <a:schemeClr val="accent6"/>
                </a:solidFill>
              </a:defRPr>
            </a:lvl5pPr>
          </a:lstStyle>
          <a:p>
            <a:pPr lvl="0"/>
            <a:r>
              <a:rPr lang="en-US" dirty="0"/>
              <a:t>Click to edit subhead style A</a:t>
            </a:r>
          </a:p>
        </p:txBody>
      </p:sp>
      <p:sp>
        <p:nvSpPr>
          <p:cNvPr id="15" name="Text Placeholder 14"/>
          <p:cNvSpPr>
            <a:spLocks noGrp="1"/>
          </p:cNvSpPr>
          <p:nvPr>
            <p:ph type="body" sz="quarter" idx="15"/>
          </p:nvPr>
        </p:nvSpPr>
        <p:spPr>
          <a:xfrm>
            <a:off x="4752386" y="2257425"/>
            <a:ext cx="3931920" cy="303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306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Col Bullets Subhead B">
    <p:spTree>
      <p:nvGrpSpPr>
        <p:cNvPr id="1" name=""/>
        <p:cNvGrpSpPr/>
        <p:nvPr/>
      </p:nvGrpSpPr>
      <p:grpSpPr>
        <a:xfrm>
          <a:off x="0" y="0"/>
          <a:ext cx="0" cy="0"/>
          <a:chOff x="0" y="0"/>
          <a:chExt cx="0" cy="0"/>
        </a:xfrm>
      </p:grpSpPr>
      <p:sp>
        <p:nvSpPr>
          <p:cNvPr id="2" name="Title 1"/>
          <p:cNvSpPr>
            <a:spLocks noGrp="1"/>
          </p:cNvSpPr>
          <p:nvPr>
            <p:ph type="title"/>
          </p:nvPr>
        </p:nvSpPr>
        <p:spPr>
          <a:xfrm>
            <a:off x="454706" y="0"/>
            <a:ext cx="7886700" cy="132556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58A818BD-0DC7-3844-8B34-B83BE3C0637C}" type="slidenum">
              <a:rPr lang="en-US" smtClean="0"/>
              <a:t>‹#›</a:t>
            </a:fld>
            <a:endParaRPr lang="en-US"/>
          </a:p>
        </p:txBody>
      </p:sp>
      <p:sp>
        <p:nvSpPr>
          <p:cNvPr id="5" name="Text Placeholder 4"/>
          <p:cNvSpPr>
            <a:spLocks noGrp="1"/>
          </p:cNvSpPr>
          <p:nvPr>
            <p:ph type="body" sz="quarter" idx="11" hasCustomPrompt="1"/>
          </p:nvPr>
        </p:nvSpPr>
        <p:spPr>
          <a:xfrm>
            <a:off x="454706" y="950001"/>
            <a:ext cx="8229600" cy="365760"/>
          </a:xfrm>
        </p:spPr>
        <p:txBody>
          <a:bodyPr>
            <a:noAutofit/>
          </a:bodyPr>
          <a:lstStyle>
            <a:lvl1pPr marL="0" indent="0">
              <a:buFontTx/>
              <a:buNone/>
              <a:defRPr sz="2000">
                <a:solidFill>
                  <a:schemeClr val="accent4"/>
                </a:solidFill>
              </a:defRPr>
            </a:lvl1pPr>
            <a:lvl2pPr marL="228600" indent="0">
              <a:buFontTx/>
              <a:buNone/>
              <a:defRPr sz="2000">
                <a:solidFill>
                  <a:schemeClr val="accent4"/>
                </a:solidFill>
              </a:defRPr>
            </a:lvl2pPr>
            <a:lvl3pPr marL="457200" indent="0">
              <a:buFontTx/>
              <a:buNone/>
              <a:defRPr sz="2000">
                <a:solidFill>
                  <a:schemeClr val="accent4"/>
                </a:solidFill>
              </a:defRPr>
            </a:lvl3pPr>
            <a:lvl4pPr marL="742950" indent="0">
              <a:buFontTx/>
              <a:buNone/>
              <a:defRPr sz="2000">
                <a:solidFill>
                  <a:schemeClr val="accent4"/>
                </a:solidFill>
              </a:defRPr>
            </a:lvl4pPr>
            <a:lvl5pPr marL="1028700" indent="0">
              <a:buFontTx/>
              <a:buNone/>
              <a:defRPr sz="2000">
                <a:solidFill>
                  <a:schemeClr val="accent4"/>
                </a:solidFill>
              </a:defRPr>
            </a:lvl5pPr>
          </a:lstStyle>
          <a:p>
            <a:pPr lvl="0"/>
            <a:r>
              <a:rPr lang="en-US" dirty="0"/>
              <a:t>Click to edit Master subtitle</a:t>
            </a:r>
          </a:p>
        </p:txBody>
      </p:sp>
      <p:sp>
        <p:nvSpPr>
          <p:cNvPr id="7" name="Text Placeholder 6"/>
          <p:cNvSpPr>
            <a:spLocks noGrp="1"/>
          </p:cNvSpPr>
          <p:nvPr>
            <p:ph type="body" sz="quarter" idx="12" hasCustomPrompt="1"/>
          </p:nvPr>
        </p:nvSpPr>
        <p:spPr>
          <a:xfrm>
            <a:off x="454706" y="1658938"/>
            <a:ext cx="3931920" cy="520700"/>
          </a:xfrm>
        </p:spPr>
        <p:txBody>
          <a:bodyPr/>
          <a:lstStyle>
            <a:lvl1pPr marL="0" indent="0">
              <a:buFontTx/>
              <a:buNone/>
              <a:defRPr b="1" cap="all" baseline="0">
                <a:solidFill>
                  <a:schemeClr val="accent6"/>
                </a:solidFill>
              </a:defRPr>
            </a:lvl1pPr>
            <a:lvl2pPr marL="228600" indent="0">
              <a:buFontTx/>
              <a:buNone/>
              <a:defRPr b="1">
                <a:solidFill>
                  <a:schemeClr val="accent6"/>
                </a:solidFill>
              </a:defRPr>
            </a:lvl2pPr>
            <a:lvl3pPr marL="457200" indent="0">
              <a:buFontTx/>
              <a:buNone/>
              <a:defRPr b="1">
                <a:solidFill>
                  <a:schemeClr val="accent6"/>
                </a:solidFill>
              </a:defRPr>
            </a:lvl3pPr>
            <a:lvl4pPr marL="742950" indent="0">
              <a:buFontTx/>
              <a:buNone/>
              <a:defRPr b="1">
                <a:solidFill>
                  <a:schemeClr val="accent6"/>
                </a:solidFill>
              </a:defRPr>
            </a:lvl4pPr>
            <a:lvl5pPr marL="1028700" indent="0">
              <a:buFontTx/>
              <a:buNone/>
              <a:defRPr b="1">
                <a:solidFill>
                  <a:schemeClr val="accent6"/>
                </a:solidFill>
              </a:defRPr>
            </a:lvl5pPr>
          </a:lstStyle>
          <a:p>
            <a:pPr lvl="0"/>
            <a:r>
              <a:rPr lang="en-US" dirty="0"/>
              <a:t>Click to edit subhead style B</a:t>
            </a:r>
          </a:p>
        </p:txBody>
      </p:sp>
      <p:sp>
        <p:nvSpPr>
          <p:cNvPr id="9" name="Text Placeholder 8"/>
          <p:cNvSpPr>
            <a:spLocks noGrp="1"/>
          </p:cNvSpPr>
          <p:nvPr>
            <p:ph type="body" sz="quarter" idx="13"/>
          </p:nvPr>
        </p:nvSpPr>
        <p:spPr>
          <a:xfrm>
            <a:off x="454706" y="2257425"/>
            <a:ext cx="3931920" cy="308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hasCustomPrompt="1"/>
          </p:nvPr>
        </p:nvSpPr>
        <p:spPr>
          <a:xfrm>
            <a:off x="4752386" y="1658938"/>
            <a:ext cx="3931920" cy="457200"/>
          </a:xfrm>
        </p:spPr>
        <p:txBody>
          <a:bodyPr/>
          <a:lstStyle>
            <a:lvl1pPr marL="0" indent="0">
              <a:buFontTx/>
              <a:buNone/>
              <a:defRPr b="1" cap="all" baseline="0">
                <a:solidFill>
                  <a:schemeClr val="accent6"/>
                </a:solidFill>
              </a:defRPr>
            </a:lvl1pPr>
            <a:lvl2pPr marL="228600" indent="0">
              <a:buFontTx/>
              <a:buNone/>
              <a:defRPr b="1" cap="all" baseline="0">
                <a:solidFill>
                  <a:schemeClr val="accent6"/>
                </a:solidFill>
              </a:defRPr>
            </a:lvl2pPr>
            <a:lvl3pPr marL="457200" indent="0">
              <a:buFontTx/>
              <a:buNone/>
              <a:defRPr b="1" cap="all" baseline="0">
                <a:solidFill>
                  <a:schemeClr val="accent6"/>
                </a:solidFill>
              </a:defRPr>
            </a:lvl3pPr>
            <a:lvl4pPr marL="742950" indent="0">
              <a:buFontTx/>
              <a:buNone/>
              <a:defRPr b="1" cap="all" baseline="0">
                <a:solidFill>
                  <a:schemeClr val="accent6"/>
                </a:solidFill>
              </a:defRPr>
            </a:lvl4pPr>
            <a:lvl5pPr marL="1028700" indent="0">
              <a:buFontTx/>
              <a:buNone/>
              <a:defRPr b="1" cap="all" baseline="0">
                <a:solidFill>
                  <a:schemeClr val="accent6"/>
                </a:solidFill>
              </a:defRPr>
            </a:lvl5pPr>
          </a:lstStyle>
          <a:p>
            <a:pPr lvl="0"/>
            <a:r>
              <a:rPr lang="en-US" dirty="0"/>
              <a:t>Click to edit subhead style B</a:t>
            </a:r>
          </a:p>
        </p:txBody>
      </p:sp>
      <p:sp>
        <p:nvSpPr>
          <p:cNvPr id="13" name="Text Placeholder 12"/>
          <p:cNvSpPr>
            <a:spLocks noGrp="1"/>
          </p:cNvSpPr>
          <p:nvPr>
            <p:ph type="body" sz="quarter" idx="15"/>
          </p:nvPr>
        </p:nvSpPr>
        <p:spPr>
          <a:xfrm>
            <a:off x="4752386" y="2257425"/>
            <a:ext cx="3931920" cy="308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178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ransition Slide">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0" y="0"/>
            <a:ext cx="9144000" cy="6858000"/>
          </a:xfrm>
        </p:spPr>
        <p:txBody>
          <a:bodyPr>
            <a:noAutofit/>
          </a:bodyPr>
          <a:lstStyle>
            <a:lvl1pPr marL="0" indent="0">
              <a:buFontTx/>
              <a:buNone/>
              <a:defRPr/>
            </a:lvl1pPr>
          </a:lstStyle>
          <a:p>
            <a:r>
              <a:rPr lang="en-US"/>
              <a:t>Click icon to add picture</a:t>
            </a:r>
            <a:endParaRPr lang="en-US" dirty="0"/>
          </a:p>
        </p:txBody>
      </p:sp>
      <p:sp>
        <p:nvSpPr>
          <p:cNvPr id="3" name="Slide Number Placeholder 2"/>
          <p:cNvSpPr>
            <a:spLocks noGrp="1"/>
          </p:cNvSpPr>
          <p:nvPr>
            <p:ph type="sldNum" sz="quarter" idx="10"/>
          </p:nvPr>
        </p:nvSpPr>
        <p:spPr/>
        <p:txBody>
          <a:bodyPr>
            <a:noAutofit/>
          </a:bodyPr>
          <a:lstStyle/>
          <a:p>
            <a:fld id="{B15F6243-96E1-A545-8A59-06005C7B47C0}" type="slidenum">
              <a:rPr lang="en-US" smtClean="0"/>
              <a:t>‹#›</a:t>
            </a:fld>
            <a:endParaRPr lang="en-US"/>
          </a:p>
        </p:txBody>
      </p:sp>
      <p:sp>
        <p:nvSpPr>
          <p:cNvPr id="5" name="Text Placeholder 7"/>
          <p:cNvSpPr>
            <a:spLocks noGrp="1"/>
          </p:cNvSpPr>
          <p:nvPr>
            <p:ph type="body" sz="quarter" idx="13" hasCustomPrompt="1"/>
          </p:nvPr>
        </p:nvSpPr>
        <p:spPr>
          <a:xfrm>
            <a:off x="457199" y="4402660"/>
            <a:ext cx="8686801" cy="1344168"/>
          </a:xfrm>
          <a:prstGeom prst="rect">
            <a:avLst/>
          </a:prstGeom>
        </p:spPr>
        <p:txBody>
          <a:bodyPr lIns="0">
            <a:noAutofit/>
          </a:bodyPr>
          <a:lstStyle>
            <a:lvl1pPr marL="0" indent="0">
              <a:buFontTx/>
              <a:buNone/>
              <a:defRPr sz="6600" b="1" i="0" spc="-300" baseline="0">
                <a:solidFill>
                  <a:schemeClr val="bg1"/>
                </a:solidFill>
                <a:effectLst>
                  <a:outerShdw blurRad="50800" dist="38100" dir="2700000" algn="tl" rotWithShape="0">
                    <a:prstClr val="black">
                      <a:alpha val="40000"/>
                    </a:prstClr>
                  </a:outerShdw>
                </a:effectLst>
                <a:latin typeface="Arial" charset="0"/>
                <a:ea typeface="Arial" charset="0"/>
                <a:cs typeface="Arial" charset="0"/>
              </a:defRPr>
            </a:lvl1pPr>
          </a:lstStyle>
          <a:p>
            <a:pPr lvl="0"/>
            <a:r>
              <a:rPr lang="en-US" dirty="0"/>
              <a:t>Transition Slide</a:t>
            </a:r>
          </a:p>
        </p:txBody>
      </p:sp>
      <p:sp>
        <p:nvSpPr>
          <p:cNvPr id="6" name="Text Placeholder 9"/>
          <p:cNvSpPr>
            <a:spLocks noGrp="1"/>
          </p:cNvSpPr>
          <p:nvPr>
            <p:ph type="body" sz="quarter" idx="11" hasCustomPrompt="1"/>
          </p:nvPr>
        </p:nvSpPr>
        <p:spPr>
          <a:xfrm>
            <a:off x="457200" y="5443462"/>
            <a:ext cx="8686800" cy="944562"/>
          </a:xfrm>
          <a:prstGeom prst="rect">
            <a:avLst/>
          </a:prstGeom>
        </p:spPr>
        <p:txBody>
          <a:bodyPr>
            <a:noAutofit/>
          </a:bodyPr>
          <a:lstStyle>
            <a:lvl1pPr marL="0" indent="0">
              <a:buFontTx/>
              <a:buNone/>
              <a:defRPr sz="3600">
                <a:solidFill>
                  <a:schemeClr val="accent4"/>
                </a:solidFill>
                <a:effectLst>
                  <a:outerShdw blurRad="38100" dist="38100" dir="2700000" algn="tl">
                    <a:srgbClr val="000000">
                      <a:alpha val="43137"/>
                    </a:srgbClr>
                  </a:outerShdw>
                </a:effectLst>
                <a:latin typeface="Arial" charset="0"/>
                <a:ea typeface="Arial" charset="0"/>
                <a:cs typeface="Arial" charset="0"/>
              </a:defRPr>
            </a:lvl1pPr>
            <a:lvl2pPr marL="457200" indent="0">
              <a:buFontTx/>
              <a:buNone/>
              <a:defRPr sz="3600">
                <a:solidFill>
                  <a:schemeClr val="accent6"/>
                </a:solidFill>
                <a:effectLst>
                  <a:outerShdw blurRad="38100" dist="38100" dir="2700000" algn="tl">
                    <a:srgbClr val="000000">
                      <a:alpha val="43137"/>
                    </a:srgbClr>
                  </a:outerShdw>
                </a:effectLst>
                <a:latin typeface="Arial" charset="0"/>
                <a:ea typeface="Arial" charset="0"/>
                <a:cs typeface="Arial" charset="0"/>
              </a:defRPr>
            </a:lvl2pPr>
            <a:lvl3pPr marL="914400" indent="0">
              <a:buFontTx/>
              <a:buNone/>
              <a:defRPr sz="3600">
                <a:solidFill>
                  <a:schemeClr val="accent6"/>
                </a:solidFill>
                <a:effectLst>
                  <a:outerShdw blurRad="38100" dist="38100" dir="2700000" algn="tl">
                    <a:srgbClr val="000000">
                      <a:alpha val="43137"/>
                    </a:srgbClr>
                  </a:outerShdw>
                </a:effectLst>
                <a:latin typeface="Arial" charset="0"/>
                <a:ea typeface="Arial" charset="0"/>
                <a:cs typeface="Arial" charset="0"/>
              </a:defRPr>
            </a:lvl3pPr>
            <a:lvl4pPr marL="1371600" indent="0">
              <a:buFontTx/>
              <a:buNone/>
              <a:defRPr sz="3600">
                <a:solidFill>
                  <a:schemeClr val="accent6"/>
                </a:solidFill>
                <a:effectLst>
                  <a:outerShdw blurRad="38100" dist="38100" dir="2700000" algn="tl">
                    <a:srgbClr val="000000">
                      <a:alpha val="43137"/>
                    </a:srgbClr>
                  </a:outerShdw>
                </a:effectLst>
                <a:latin typeface="Arial" charset="0"/>
                <a:ea typeface="Arial" charset="0"/>
                <a:cs typeface="Arial" charset="0"/>
              </a:defRPr>
            </a:lvl4pPr>
            <a:lvl5pPr marL="1828800" indent="0">
              <a:buFontTx/>
              <a:buNone/>
              <a:defRPr sz="3600">
                <a:solidFill>
                  <a:schemeClr val="accent6"/>
                </a:solidFill>
                <a:effectLst>
                  <a:outerShdw blurRad="38100" dist="38100" dir="2700000" algn="tl">
                    <a:srgbClr val="000000">
                      <a:alpha val="43137"/>
                    </a:srgbClr>
                  </a:outerShdw>
                </a:effectLst>
                <a:latin typeface="Arial" charset="0"/>
                <a:ea typeface="Arial" charset="0"/>
                <a:cs typeface="Arial" charset="0"/>
              </a:defRPr>
            </a:lvl5pPr>
          </a:lstStyle>
          <a:p>
            <a:pPr lvl="0"/>
            <a:r>
              <a:rPr lang="en-US" dirty="0"/>
              <a:t>Subtitle</a:t>
            </a:r>
          </a:p>
        </p:txBody>
      </p:sp>
    </p:spTree>
    <p:extLst>
      <p:ext uri="{BB962C8B-B14F-4D97-AF65-F5344CB8AC3E}">
        <p14:creationId xmlns:p14="http://schemas.microsoft.com/office/powerpoint/2010/main" val="1598241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 Chart Slide with 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noAutofit/>
          </a:bodyPr>
          <a:lstStyle/>
          <a:p>
            <a:fld id="{B15F6243-96E1-A545-8A59-06005C7B47C0}" type="slidenum">
              <a:rPr lang="en-US" smtClean="0"/>
              <a:t>‹#›</a:t>
            </a:fld>
            <a:endParaRPr lang="en-US"/>
          </a:p>
        </p:txBody>
      </p:sp>
      <p:sp>
        <p:nvSpPr>
          <p:cNvPr id="9" name="Table Placeholder 14"/>
          <p:cNvSpPr>
            <a:spLocks noGrp="1"/>
          </p:cNvSpPr>
          <p:nvPr>
            <p:ph type="tbl" sz="quarter" idx="17" hasCustomPrompt="1"/>
          </p:nvPr>
        </p:nvSpPr>
        <p:spPr>
          <a:xfrm>
            <a:off x="457200" y="1495760"/>
            <a:ext cx="8229600" cy="3139440"/>
          </a:xfrm>
          <a:prstGeom prst="rect">
            <a:avLst/>
          </a:prstGeom>
        </p:spPr>
        <p:txBody>
          <a:bodyPr lIns="0">
            <a:noAutofit/>
          </a:bodyPr>
          <a:lstStyle>
            <a:lvl1pPr marL="0" indent="0">
              <a:buFontTx/>
              <a:buNone/>
              <a:defRPr>
                <a:latin typeface="Arial" charset="0"/>
                <a:ea typeface="Arial" charset="0"/>
                <a:cs typeface="Arial" charset="0"/>
              </a:defRPr>
            </a:lvl1pPr>
          </a:lstStyle>
          <a:p>
            <a:r>
              <a:rPr lang="en-US" dirty="0"/>
              <a:t>Table</a:t>
            </a:r>
          </a:p>
        </p:txBody>
      </p:sp>
      <p:sp>
        <p:nvSpPr>
          <p:cNvPr id="10" name="Text Placeholder 17"/>
          <p:cNvSpPr>
            <a:spLocks noGrp="1"/>
          </p:cNvSpPr>
          <p:nvPr>
            <p:ph type="body" sz="quarter" idx="19" hasCustomPrompt="1"/>
          </p:nvPr>
        </p:nvSpPr>
        <p:spPr>
          <a:xfrm>
            <a:off x="457200" y="4808238"/>
            <a:ext cx="8229600" cy="588962"/>
          </a:xfrm>
          <a:prstGeom prst="rect">
            <a:avLst/>
          </a:prstGeom>
        </p:spPr>
        <p:txBody>
          <a:bodyPr lIns="0">
            <a:noAutofit/>
          </a:bodyPr>
          <a:lstStyle>
            <a:lvl1pPr marL="0" indent="0">
              <a:buFontTx/>
              <a:buNone/>
              <a:defRPr sz="1000" i="1">
                <a:solidFill>
                  <a:srgbClr val="6F706E"/>
                </a:solidFill>
                <a:latin typeface="Arial" charset="0"/>
                <a:ea typeface="Arial" charset="0"/>
                <a:cs typeface="Arial" charset="0"/>
              </a:defRPr>
            </a:lvl1pPr>
          </a:lstStyle>
          <a:p>
            <a:pPr lvl="0"/>
            <a:r>
              <a:rPr lang="en-US" dirty="0"/>
              <a:t>Footnote style</a:t>
            </a:r>
          </a:p>
        </p:txBody>
      </p:sp>
      <p:sp>
        <p:nvSpPr>
          <p:cNvPr id="8" name="Text Placeholder 7"/>
          <p:cNvSpPr>
            <a:spLocks noGrp="1"/>
          </p:cNvSpPr>
          <p:nvPr>
            <p:ph type="body" sz="quarter" idx="21" hasCustomPrompt="1"/>
          </p:nvPr>
        </p:nvSpPr>
        <p:spPr>
          <a:xfrm>
            <a:off x="454706" y="950001"/>
            <a:ext cx="8229600" cy="365760"/>
          </a:xfrm>
        </p:spPr>
        <p:txBody>
          <a:bodyPr>
            <a:noAutofit/>
          </a:bodyPr>
          <a:lstStyle>
            <a:lvl1pPr marL="0" indent="0">
              <a:buFontTx/>
              <a:buNone/>
              <a:defRPr sz="2000">
                <a:solidFill>
                  <a:schemeClr val="accent4"/>
                </a:solidFill>
              </a:defRPr>
            </a:lvl1pPr>
            <a:lvl2pPr marL="228600" indent="0">
              <a:buFontTx/>
              <a:buNone/>
              <a:defRPr sz="2000">
                <a:solidFill>
                  <a:schemeClr val="accent4"/>
                </a:solidFill>
              </a:defRPr>
            </a:lvl2pPr>
            <a:lvl3pPr marL="457200" indent="0">
              <a:buFontTx/>
              <a:buNone/>
              <a:defRPr sz="2000">
                <a:solidFill>
                  <a:schemeClr val="accent4"/>
                </a:solidFill>
              </a:defRPr>
            </a:lvl3pPr>
            <a:lvl4pPr marL="742950" indent="0">
              <a:buFontTx/>
              <a:buNone/>
              <a:defRPr sz="2000">
                <a:solidFill>
                  <a:schemeClr val="accent4"/>
                </a:solidFill>
              </a:defRPr>
            </a:lvl4pPr>
            <a:lvl5pPr marL="1028700" indent="0">
              <a:buFontTx/>
              <a:buNone/>
              <a:defRPr sz="2000">
                <a:solidFill>
                  <a:schemeClr val="accent4"/>
                </a:solidFill>
              </a:defRPr>
            </a:lvl5pPr>
          </a:lstStyle>
          <a:p>
            <a:pPr lvl="0"/>
            <a:r>
              <a:rPr lang="en-US" dirty="0"/>
              <a:t>Click to edit Master subtitle</a:t>
            </a:r>
          </a:p>
        </p:txBody>
      </p:sp>
      <p:sp>
        <p:nvSpPr>
          <p:cNvPr id="14" name="Text Placeholder 13"/>
          <p:cNvSpPr>
            <a:spLocks noGrp="1"/>
          </p:cNvSpPr>
          <p:nvPr>
            <p:ph type="body" sz="quarter" idx="22" hasCustomPrompt="1"/>
          </p:nvPr>
        </p:nvSpPr>
        <p:spPr>
          <a:xfrm>
            <a:off x="454706" y="0"/>
            <a:ext cx="8410575" cy="1325880"/>
          </a:xfrm>
        </p:spPr>
        <p:txBody>
          <a:bodyPr anchor="ctr" anchorCtr="0">
            <a:noAutofit/>
          </a:bodyPr>
          <a:lstStyle>
            <a:lvl1pPr marL="0" indent="0">
              <a:buFontTx/>
              <a:buNone/>
              <a:defRPr sz="4800" spc="-100" baseline="0">
                <a:solidFill>
                  <a:schemeClr val="accent1"/>
                </a:solidFill>
              </a:defRPr>
            </a:lvl1pPr>
            <a:lvl2pPr marL="228600" indent="0">
              <a:buFontTx/>
              <a:buNone/>
              <a:defRPr sz="4800">
                <a:solidFill>
                  <a:schemeClr val="accent1"/>
                </a:solidFill>
              </a:defRPr>
            </a:lvl2pPr>
            <a:lvl3pPr marL="457200" indent="0">
              <a:buFontTx/>
              <a:buNone/>
              <a:defRPr sz="4800">
                <a:solidFill>
                  <a:schemeClr val="accent1"/>
                </a:solidFill>
              </a:defRPr>
            </a:lvl3pPr>
            <a:lvl4pPr marL="742950" indent="0">
              <a:buFontTx/>
              <a:buNone/>
              <a:defRPr sz="4800">
                <a:solidFill>
                  <a:schemeClr val="accent1"/>
                </a:solidFill>
              </a:defRPr>
            </a:lvl4pPr>
            <a:lvl5pPr marL="1028700" indent="0">
              <a:buFontTx/>
              <a:buNone/>
              <a:defRPr sz="4800">
                <a:solidFill>
                  <a:schemeClr val="accent1"/>
                </a:solidFill>
              </a:defRPr>
            </a:lvl5pPr>
          </a:lstStyle>
          <a:p>
            <a:pPr lvl="0"/>
            <a:r>
              <a:rPr lang="en-US" dirty="0"/>
              <a:t>Click to edit Master title</a:t>
            </a:r>
          </a:p>
        </p:txBody>
      </p:sp>
    </p:spTree>
    <p:extLst>
      <p:ext uri="{BB962C8B-B14F-4D97-AF65-F5344CB8AC3E}">
        <p14:creationId xmlns:p14="http://schemas.microsoft.com/office/powerpoint/2010/main" val="706827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 Chart Slide with 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noAutofit/>
          </a:bodyPr>
          <a:lstStyle/>
          <a:p>
            <a:fld id="{B15F6243-96E1-A545-8A59-06005C7B47C0}" type="slidenum">
              <a:rPr lang="en-US" smtClean="0"/>
              <a:t>‹#›</a:t>
            </a:fld>
            <a:endParaRPr lang="en-US"/>
          </a:p>
        </p:txBody>
      </p:sp>
      <p:sp>
        <p:nvSpPr>
          <p:cNvPr id="4" name="Chart Placeholder 9"/>
          <p:cNvSpPr>
            <a:spLocks noGrp="1"/>
          </p:cNvSpPr>
          <p:nvPr>
            <p:ph type="chart" sz="quarter" idx="17" hasCustomPrompt="1"/>
          </p:nvPr>
        </p:nvSpPr>
        <p:spPr>
          <a:xfrm>
            <a:off x="457200" y="1495760"/>
            <a:ext cx="8229600" cy="3140509"/>
          </a:xfrm>
          <a:prstGeom prst="rect">
            <a:avLst/>
          </a:prstGeom>
        </p:spPr>
        <p:txBody>
          <a:bodyPr>
            <a:noAutofit/>
          </a:bodyPr>
          <a:lstStyle>
            <a:lvl1pPr marL="0" indent="0">
              <a:buFontTx/>
              <a:buNone/>
              <a:defRPr>
                <a:latin typeface="Arial" charset="0"/>
                <a:ea typeface="Arial" charset="0"/>
                <a:cs typeface="Arial" charset="0"/>
              </a:defRPr>
            </a:lvl1pPr>
          </a:lstStyle>
          <a:p>
            <a:r>
              <a:rPr lang="en-US" dirty="0"/>
              <a:t>Chart</a:t>
            </a:r>
          </a:p>
        </p:txBody>
      </p:sp>
      <p:sp>
        <p:nvSpPr>
          <p:cNvPr id="5" name="Text Placeholder 17"/>
          <p:cNvSpPr>
            <a:spLocks noGrp="1"/>
          </p:cNvSpPr>
          <p:nvPr>
            <p:ph type="body" sz="quarter" idx="19" hasCustomPrompt="1"/>
          </p:nvPr>
        </p:nvSpPr>
        <p:spPr>
          <a:xfrm>
            <a:off x="457200" y="4808238"/>
            <a:ext cx="8229600" cy="588962"/>
          </a:xfrm>
          <a:prstGeom prst="rect">
            <a:avLst/>
          </a:prstGeom>
        </p:spPr>
        <p:txBody>
          <a:bodyPr lIns="0">
            <a:noAutofit/>
          </a:bodyPr>
          <a:lstStyle>
            <a:lvl1pPr marL="0" indent="0">
              <a:buFontTx/>
              <a:buNone/>
              <a:defRPr sz="1000" i="1">
                <a:solidFill>
                  <a:srgbClr val="6F706E"/>
                </a:solidFill>
                <a:latin typeface="Arial" charset="0"/>
                <a:ea typeface="Arial" charset="0"/>
                <a:cs typeface="Arial" charset="0"/>
              </a:defRPr>
            </a:lvl1pPr>
          </a:lstStyle>
          <a:p>
            <a:pPr lvl="0"/>
            <a:r>
              <a:rPr lang="en-US" dirty="0"/>
              <a:t>Footnote style</a:t>
            </a:r>
          </a:p>
        </p:txBody>
      </p:sp>
      <p:sp>
        <p:nvSpPr>
          <p:cNvPr id="13" name="Text Placeholder 13"/>
          <p:cNvSpPr>
            <a:spLocks noGrp="1"/>
          </p:cNvSpPr>
          <p:nvPr>
            <p:ph type="body" sz="quarter" idx="22" hasCustomPrompt="1"/>
          </p:nvPr>
        </p:nvSpPr>
        <p:spPr>
          <a:xfrm>
            <a:off x="454707" y="0"/>
            <a:ext cx="7445110" cy="1325880"/>
          </a:xfrm>
        </p:spPr>
        <p:txBody>
          <a:bodyPr anchor="ctr" anchorCtr="0">
            <a:noAutofit/>
          </a:bodyPr>
          <a:lstStyle>
            <a:lvl1pPr marL="0" indent="0">
              <a:buFontTx/>
              <a:buNone/>
              <a:defRPr sz="4800" spc="-100" baseline="0">
                <a:solidFill>
                  <a:schemeClr val="accent1"/>
                </a:solidFill>
              </a:defRPr>
            </a:lvl1pPr>
            <a:lvl2pPr marL="228600" indent="0">
              <a:buFontTx/>
              <a:buNone/>
              <a:defRPr sz="4800">
                <a:solidFill>
                  <a:schemeClr val="accent1"/>
                </a:solidFill>
              </a:defRPr>
            </a:lvl2pPr>
            <a:lvl3pPr marL="457200" indent="0">
              <a:buFontTx/>
              <a:buNone/>
              <a:defRPr sz="4800">
                <a:solidFill>
                  <a:schemeClr val="accent1"/>
                </a:solidFill>
              </a:defRPr>
            </a:lvl3pPr>
            <a:lvl4pPr marL="742950" indent="0">
              <a:buFontTx/>
              <a:buNone/>
              <a:defRPr sz="4800">
                <a:solidFill>
                  <a:schemeClr val="accent1"/>
                </a:solidFill>
              </a:defRPr>
            </a:lvl4pPr>
            <a:lvl5pPr marL="1028700" indent="0">
              <a:buFontTx/>
              <a:buNone/>
              <a:defRPr sz="4800">
                <a:solidFill>
                  <a:schemeClr val="accent1"/>
                </a:solidFill>
              </a:defRPr>
            </a:lvl5pPr>
          </a:lstStyle>
          <a:p>
            <a:pPr lvl="0"/>
            <a:r>
              <a:rPr lang="en-US" dirty="0"/>
              <a:t>Click to edit Master title</a:t>
            </a:r>
          </a:p>
        </p:txBody>
      </p:sp>
      <p:sp>
        <p:nvSpPr>
          <p:cNvPr id="15" name="Text Placeholder 14"/>
          <p:cNvSpPr>
            <a:spLocks noGrp="1"/>
          </p:cNvSpPr>
          <p:nvPr>
            <p:ph type="body" sz="quarter" idx="23" hasCustomPrompt="1"/>
          </p:nvPr>
        </p:nvSpPr>
        <p:spPr>
          <a:xfrm>
            <a:off x="454707" y="950001"/>
            <a:ext cx="8229600" cy="365760"/>
          </a:xfrm>
        </p:spPr>
        <p:txBody>
          <a:bodyPr>
            <a:normAutofit/>
          </a:bodyPr>
          <a:lstStyle>
            <a:lvl1pPr marL="0" indent="0">
              <a:buFontTx/>
              <a:buNone/>
              <a:defRPr sz="2000">
                <a:solidFill>
                  <a:schemeClr val="accent4"/>
                </a:solidFill>
              </a:defRPr>
            </a:lvl1pPr>
          </a:lstStyle>
          <a:p>
            <a:pPr lvl="0"/>
            <a:r>
              <a:rPr lang="en-US" dirty="0"/>
              <a:t>Click to edit Master subtitle</a:t>
            </a:r>
          </a:p>
        </p:txBody>
      </p:sp>
    </p:spTree>
    <p:extLst>
      <p:ext uri="{BB962C8B-B14F-4D97-AF65-F5344CB8AC3E}">
        <p14:creationId xmlns:p14="http://schemas.microsoft.com/office/powerpoint/2010/main" val="226249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ue Quot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Slide Number Placeholder 2"/>
          <p:cNvSpPr>
            <a:spLocks noGrp="1"/>
          </p:cNvSpPr>
          <p:nvPr>
            <p:ph type="sldNum" sz="quarter" idx="10"/>
          </p:nvPr>
        </p:nvSpPr>
        <p:spPr/>
        <p:txBody>
          <a:bodyPr>
            <a:noAutofit/>
          </a:bodyPr>
          <a:lstStyle/>
          <a:p>
            <a:fld id="{B15F6243-96E1-A545-8A59-06005C7B47C0}" type="slidenum">
              <a:rPr lang="en-US" smtClean="0"/>
              <a:t>‹#›</a:t>
            </a:fld>
            <a:endParaRPr lang="en-US"/>
          </a:p>
        </p:txBody>
      </p:sp>
      <p:sp>
        <p:nvSpPr>
          <p:cNvPr id="4" name="Text Placeholder 4"/>
          <p:cNvSpPr>
            <a:spLocks noGrp="1"/>
          </p:cNvSpPr>
          <p:nvPr>
            <p:ph type="body" sz="quarter" idx="11" hasCustomPrompt="1"/>
          </p:nvPr>
        </p:nvSpPr>
        <p:spPr>
          <a:xfrm>
            <a:off x="1331104" y="1163288"/>
            <a:ext cx="6501384" cy="3444875"/>
          </a:xfrm>
          <a:prstGeom prst="rect">
            <a:avLst/>
          </a:prstGeom>
        </p:spPr>
        <p:txBody>
          <a:bodyPr lIns="0">
            <a:noAutofit/>
          </a:bodyPr>
          <a:lstStyle>
            <a:lvl1pPr marL="0" indent="0">
              <a:lnSpc>
                <a:spcPct val="100000"/>
              </a:lnSpc>
              <a:buFontTx/>
              <a:buNone/>
              <a:defRPr sz="4000">
                <a:solidFill>
                  <a:schemeClr val="bg1"/>
                </a:solidFill>
                <a:latin typeface="Arial" charset="0"/>
                <a:ea typeface="Arial" charset="0"/>
                <a:cs typeface="Arial" charset="0"/>
              </a:defRPr>
            </a:lvl1pPr>
          </a:lstStyle>
          <a:p>
            <a:pPr lvl="0"/>
            <a:r>
              <a:rPr lang="en-US" dirty="0"/>
              <a:t>Quote</a:t>
            </a:r>
          </a:p>
        </p:txBody>
      </p:sp>
      <p:sp>
        <p:nvSpPr>
          <p:cNvPr id="5" name="Text Placeholder 3"/>
          <p:cNvSpPr>
            <a:spLocks noGrp="1"/>
          </p:cNvSpPr>
          <p:nvPr>
            <p:ph type="body" sz="quarter" idx="12" hasCustomPrompt="1"/>
          </p:nvPr>
        </p:nvSpPr>
        <p:spPr>
          <a:xfrm>
            <a:off x="5562600" y="5266529"/>
            <a:ext cx="2811379" cy="1163147"/>
          </a:xfrm>
          <a:prstGeom prst="rect">
            <a:avLst/>
          </a:prstGeom>
        </p:spPr>
        <p:txBody>
          <a:bodyPr lIns="0">
            <a:noAutofit/>
          </a:bodyPr>
          <a:lstStyle>
            <a:lvl1pPr marL="0" indent="0">
              <a:buFontTx/>
              <a:buNone/>
              <a:defRPr sz="2000" i="1">
                <a:solidFill>
                  <a:schemeClr val="bg1"/>
                </a:solidFill>
                <a:latin typeface="Arial" charset="0"/>
                <a:ea typeface="Arial" charset="0"/>
                <a:cs typeface="Arial" charset="0"/>
              </a:defRPr>
            </a:lvl1pPr>
          </a:lstStyle>
          <a:p>
            <a:pPr lvl="0"/>
            <a:r>
              <a:rPr lang="en-US" dirty="0"/>
              <a:t>Quote Attribution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868" y="1073402"/>
            <a:ext cx="585807" cy="507319"/>
          </a:xfrm>
          <a:prstGeom prst="rect">
            <a:avLst/>
          </a:prstGeom>
        </p:spPr>
      </p:pic>
    </p:spTree>
    <p:extLst>
      <p:ext uri="{BB962C8B-B14F-4D97-AF65-F5344CB8AC3E}">
        <p14:creationId xmlns:p14="http://schemas.microsoft.com/office/powerpoint/2010/main" val="2117593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Quote Slide">
    <p:bg>
      <p:bgPr>
        <a:solidFill>
          <a:schemeClr val="accent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noAutofit/>
          </a:bodyPr>
          <a:lstStyle/>
          <a:p>
            <a:fld id="{B15F6243-96E1-A545-8A59-06005C7B47C0}" type="slidenum">
              <a:rPr lang="en-US" smtClean="0"/>
              <a:t>‹#›</a:t>
            </a:fld>
            <a:endParaRPr lang="en-US"/>
          </a:p>
        </p:txBody>
      </p:sp>
      <p:sp>
        <p:nvSpPr>
          <p:cNvPr id="4" name="Text Placeholder 4"/>
          <p:cNvSpPr>
            <a:spLocks noGrp="1"/>
          </p:cNvSpPr>
          <p:nvPr>
            <p:ph type="body" sz="quarter" idx="11" hasCustomPrompt="1"/>
          </p:nvPr>
        </p:nvSpPr>
        <p:spPr>
          <a:xfrm>
            <a:off x="1331104" y="1163288"/>
            <a:ext cx="6501384" cy="3444875"/>
          </a:xfrm>
          <a:prstGeom prst="rect">
            <a:avLst/>
          </a:prstGeom>
        </p:spPr>
        <p:txBody>
          <a:bodyPr lIns="0">
            <a:noAutofit/>
          </a:bodyPr>
          <a:lstStyle>
            <a:lvl1pPr marL="0" indent="0">
              <a:lnSpc>
                <a:spcPct val="100000"/>
              </a:lnSpc>
              <a:buFontTx/>
              <a:buNone/>
              <a:defRPr sz="4000">
                <a:solidFill>
                  <a:schemeClr val="bg1"/>
                </a:solidFill>
                <a:latin typeface="Arial" charset="0"/>
                <a:ea typeface="Arial" charset="0"/>
                <a:cs typeface="Arial" charset="0"/>
              </a:defRPr>
            </a:lvl1pPr>
          </a:lstStyle>
          <a:p>
            <a:pPr lvl="0"/>
            <a:r>
              <a:rPr lang="en-US" dirty="0"/>
              <a:t>Quote</a:t>
            </a:r>
          </a:p>
        </p:txBody>
      </p:sp>
      <p:sp>
        <p:nvSpPr>
          <p:cNvPr id="5" name="Text Placeholder 3"/>
          <p:cNvSpPr>
            <a:spLocks noGrp="1"/>
          </p:cNvSpPr>
          <p:nvPr>
            <p:ph type="body" sz="quarter" idx="12" hasCustomPrompt="1"/>
          </p:nvPr>
        </p:nvSpPr>
        <p:spPr>
          <a:xfrm>
            <a:off x="5562600" y="5266529"/>
            <a:ext cx="2811379" cy="1163147"/>
          </a:xfrm>
          <a:prstGeom prst="rect">
            <a:avLst/>
          </a:prstGeom>
        </p:spPr>
        <p:txBody>
          <a:bodyPr lIns="0">
            <a:noAutofit/>
          </a:bodyPr>
          <a:lstStyle>
            <a:lvl1pPr marL="0" indent="0">
              <a:buFontTx/>
              <a:buNone/>
              <a:defRPr sz="2000" i="1">
                <a:solidFill>
                  <a:schemeClr val="bg1"/>
                </a:solidFill>
                <a:latin typeface="Arial" charset="0"/>
                <a:ea typeface="Arial" charset="0"/>
                <a:cs typeface="Arial" charset="0"/>
              </a:defRPr>
            </a:lvl1pPr>
          </a:lstStyle>
          <a:p>
            <a:pPr lvl="0"/>
            <a:r>
              <a:rPr lang="en-US" dirty="0"/>
              <a:t>Quote Attribution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3868" y="1073402"/>
            <a:ext cx="585807" cy="507318"/>
          </a:xfrm>
          <a:prstGeom prst="rect">
            <a:avLst/>
          </a:prstGeom>
        </p:spPr>
      </p:pic>
    </p:spTree>
    <p:extLst>
      <p:ext uri="{BB962C8B-B14F-4D97-AF65-F5344CB8AC3E}">
        <p14:creationId xmlns:p14="http://schemas.microsoft.com/office/powerpoint/2010/main" val="4112756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Inse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50649"/>
            <a:ext cx="7886700" cy="1325563"/>
          </a:xfrm>
        </p:spPr>
        <p:txBody>
          <a:bodyPr/>
          <a:lstStyle/>
          <a:p>
            <a:r>
              <a:rPr lang="en-US" dirty="0"/>
              <a:t>Click to edit title</a:t>
            </a:r>
          </a:p>
        </p:txBody>
      </p:sp>
      <p:cxnSp>
        <p:nvCxnSpPr>
          <p:cNvPr id="3" name="Straight Connector 2"/>
          <p:cNvCxnSpPr/>
          <p:nvPr/>
        </p:nvCxnSpPr>
        <p:spPr>
          <a:xfrm flipH="1">
            <a:off x="0" y="3054188"/>
            <a:ext cx="9144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0" y="3097293"/>
            <a:ext cx="9144000" cy="3776472"/>
          </a:xfrm>
        </p:spPr>
        <p:txBody>
          <a:bodyPr/>
          <a:lstStyle/>
          <a:p>
            <a:r>
              <a:rPr lang="en-US"/>
              <a:t>Click icon to add picture</a:t>
            </a:r>
          </a:p>
        </p:txBody>
      </p:sp>
      <p:sp>
        <p:nvSpPr>
          <p:cNvPr id="7" name="Picture Placeholder 6"/>
          <p:cNvSpPr>
            <a:spLocks noGrp="1"/>
          </p:cNvSpPr>
          <p:nvPr>
            <p:ph type="pic" sz="quarter" idx="11" hasCustomPrompt="1"/>
          </p:nvPr>
        </p:nvSpPr>
        <p:spPr>
          <a:xfrm>
            <a:off x="457200" y="3522489"/>
            <a:ext cx="4572000" cy="2926080"/>
          </a:xfrm>
          <a:prstGeom prst="roundRect">
            <a:avLst>
              <a:gd name="adj" fmla="val 8046"/>
            </a:avLst>
          </a:prstGeom>
        </p:spPr>
        <p:txBody>
          <a:bodyPr/>
          <a:lstStyle>
            <a:lvl1pPr>
              <a:defRPr/>
            </a:lvl1pPr>
          </a:lstStyle>
          <a:p>
            <a:r>
              <a:rPr lang="en-US" dirty="0"/>
              <a:t>Inset Picture</a:t>
            </a:r>
          </a:p>
        </p:txBody>
      </p:sp>
      <p:sp>
        <p:nvSpPr>
          <p:cNvPr id="8" name="Content Placeholder 2"/>
          <p:cNvSpPr>
            <a:spLocks noGrp="1"/>
          </p:cNvSpPr>
          <p:nvPr>
            <p:ph sz="quarter" idx="12" hasCustomPrompt="1"/>
          </p:nvPr>
        </p:nvSpPr>
        <p:spPr>
          <a:xfrm>
            <a:off x="5367338" y="5520267"/>
            <a:ext cx="3235325" cy="897996"/>
          </a:xfrm>
          <a:prstGeom prst="roundRect">
            <a:avLst/>
          </a:prstGeom>
          <a:solidFill>
            <a:schemeClr val="lt1">
              <a:alpha val="46000"/>
            </a:schemeClr>
          </a:solidFill>
          <a:ln>
            <a:noFill/>
          </a:ln>
        </p:spPr>
        <p:style>
          <a:lnRef idx="2">
            <a:schemeClr val="dk1"/>
          </a:lnRef>
          <a:fillRef idx="1">
            <a:schemeClr val="lt1"/>
          </a:fillRef>
          <a:effectRef idx="0">
            <a:schemeClr val="dk1"/>
          </a:effectRef>
          <a:fontRef idx="none"/>
        </p:style>
        <p:txBody>
          <a:bodyPr lIns="91440" tIns="91440" bIns="91440"/>
          <a:lstStyle>
            <a:lvl1pPr>
              <a:defRPr sz="2000" b="1">
                <a:solidFill>
                  <a:schemeClr val="accent1"/>
                </a:solidFill>
                <a:effectLst/>
              </a:defRPr>
            </a:lvl1pPr>
          </a:lstStyle>
          <a:p>
            <a:pPr lvl="0"/>
            <a:r>
              <a:rPr lang="en-US" dirty="0"/>
              <a:t>Name</a:t>
            </a:r>
          </a:p>
          <a:p>
            <a:pPr lvl="0"/>
            <a:r>
              <a:rPr lang="en-US" dirty="0"/>
              <a:t>Title</a:t>
            </a:r>
          </a:p>
        </p:txBody>
      </p:sp>
      <p:sp>
        <p:nvSpPr>
          <p:cNvPr id="9" name="Text Placeholder 8"/>
          <p:cNvSpPr>
            <a:spLocks noGrp="1"/>
          </p:cNvSpPr>
          <p:nvPr>
            <p:ph type="body" sz="quarter" idx="13" hasCustomPrompt="1"/>
          </p:nvPr>
        </p:nvSpPr>
        <p:spPr>
          <a:xfrm>
            <a:off x="457200" y="2230120"/>
            <a:ext cx="8736013" cy="795182"/>
          </a:xfrm>
        </p:spPr>
        <p:txBody>
          <a:bodyPr/>
          <a:lstStyle/>
          <a:p>
            <a:pPr lvl="0"/>
            <a:r>
              <a:rPr lang="en-US" dirty="0"/>
              <a:t>Click to edit Master subtitle style</a:t>
            </a:r>
          </a:p>
        </p:txBody>
      </p:sp>
    </p:spTree>
    <p:extLst>
      <p:ext uri="{BB962C8B-B14F-4D97-AF65-F5344CB8AC3E}">
        <p14:creationId xmlns:p14="http://schemas.microsoft.com/office/powerpoint/2010/main" val="1570636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7" name="Picture Placeholder 7"/>
          <p:cNvSpPr>
            <a:spLocks noGrp="1"/>
          </p:cNvSpPr>
          <p:nvPr>
            <p:ph type="pic" sz="quarter" idx="12"/>
          </p:nvPr>
        </p:nvSpPr>
        <p:spPr>
          <a:xfrm>
            <a:off x="0" y="0"/>
            <a:ext cx="9144000" cy="4187952"/>
          </a:xfrm>
        </p:spPr>
        <p:txBody>
          <a:bodyPr/>
          <a:lstStyle/>
          <a:p>
            <a:r>
              <a:rPr lang="en-US"/>
              <a:t>Click icon to add picture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97749" y="6096883"/>
            <a:ext cx="2592243" cy="339696"/>
          </a:xfrm>
          <a:prstGeom prst="rect">
            <a:avLst/>
          </a:prstGeom>
        </p:spPr>
      </p:pic>
      <p:sp>
        <p:nvSpPr>
          <p:cNvPr id="5" name="Text Placeholder 6"/>
          <p:cNvSpPr>
            <a:spLocks noGrp="1"/>
          </p:cNvSpPr>
          <p:nvPr>
            <p:ph type="body" sz="quarter" idx="10" hasCustomPrompt="1"/>
          </p:nvPr>
        </p:nvSpPr>
        <p:spPr>
          <a:xfrm>
            <a:off x="457200" y="0"/>
            <a:ext cx="4495533" cy="4177364"/>
          </a:xfrm>
          <a:prstGeom prst="rect">
            <a:avLst/>
          </a:prstGeom>
        </p:spPr>
        <p:txBody>
          <a:bodyPr lIns="0" anchor="ctr" anchorCtr="0">
            <a:noAutofit/>
          </a:bodyPr>
          <a:lstStyle>
            <a:lvl1pPr marL="0" indent="0">
              <a:buFontTx/>
              <a:buNone/>
              <a:defRPr sz="6600" b="1" spc="-300">
                <a:solidFill>
                  <a:schemeClr val="bg1"/>
                </a:solidFill>
                <a:effectLst>
                  <a:outerShdw blurRad="38100" dist="38100" dir="2700000" algn="tl">
                    <a:srgbClr val="000000">
                      <a:alpha val="43137"/>
                    </a:srgbClr>
                  </a:outerShdw>
                </a:effectLst>
                <a:latin typeface="Arial" charset="0"/>
                <a:ea typeface="Arial" charset="0"/>
                <a:cs typeface="Arial" charset="0"/>
              </a:defRPr>
            </a:lvl1pPr>
          </a:lstStyle>
          <a:p>
            <a:pPr lvl="0"/>
            <a:r>
              <a:rPr lang="en-US" dirty="0"/>
              <a:t>Thank You</a:t>
            </a:r>
          </a:p>
        </p:txBody>
      </p:sp>
      <p:sp>
        <p:nvSpPr>
          <p:cNvPr id="6" name="Text Placeholder 9"/>
          <p:cNvSpPr>
            <a:spLocks noGrp="1"/>
          </p:cNvSpPr>
          <p:nvPr>
            <p:ph type="body" sz="quarter" idx="11" hasCustomPrompt="1"/>
          </p:nvPr>
        </p:nvSpPr>
        <p:spPr>
          <a:xfrm>
            <a:off x="471488" y="5534526"/>
            <a:ext cx="4110037" cy="991687"/>
          </a:xfrm>
          <a:prstGeom prst="rect">
            <a:avLst/>
          </a:prstGeom>
        </p:spPr>
        <p:txBody>
          <a:bodyPr lIns="0">
            <a:noAutofit/>
          </a:bodyPr>
          <a:lstStyle>
            <a:lvl1pPr marL="0" indent="0">
              <a:buFontTx/>
              <a:buNone/>
              <a:defRPr sz="1800">
                <a:solidFill>
                  <a:schemeClr val="tx1">
                    <a:lumMod val="50000"/>
                    <a:lumOff val="50000"/>
                  </a:schemeClr>
                </a:solidFill>
                <a:latin typeface="Arial" charset="0"/>
                <a:ea typeface="Arial" charset="0"/>
                <a:cs typeface="Arial" charset="0"/>
              </a:defRPr>
            </a:lvl1pPr>
            <a:lvl2pPr marL="457200" indent="0">
              <a:buFontTx/>
              <a:buNone/>
              <a:defRPr sz="1800">
                <a:solidFill>
                  <a:schemeClr val="tx1">
                    <a:lumMod val="50000"/>
                    <a:lumOff val="50000"/>
                  </a:schemeClr>
                </a:solidFill>
                <a:latin typeface="Arial" charset="0"/>
                <a:ea typeface="Arial" charset="0"/>
                <a:cs typeface="Arial" charset="0"/>
              </a:defRPr>
            </a:lvl2pPr>
            <a:lvl3pPr marL="914400" indent="0">
              <a:buFontTx/>
              <a:buNone/>
              <a:defRPr sz="1800">
                <a:solidFill>
                  <a:schemeClr val="tx1">
                    <a:lumMod val="50000"/>
                    <a:lumOff val="50000"/>
                  </a:schemeClr>
                </a:solidFill>
                <a:latin typeface="Arial" charset="0"/>
                <a:ea typeface="Arial" charset="0"/>
                <a:cs typeface="Arial" charset="0"/>
              </a:defRPr>
            </a:lvl3pPr>
            <a:lvl4pPr marL="1371600" indent="0">
              <a:buFontTx/>
              <a:buNone/>
              <a:defRPr sz="1800">
                <a:solidFill>
                  <a:schemeClr val="tx1">
                    <a:lumMod val="50000"/>
                    <a:lumOff val="50000"/>
                  </a:schemeClr>
                </a:solidFill>
                <a:latin typeface="Arial" charset="0"/>
                <a:ea typeface="Arial" charset="0"/>
                <a:cs typeface="Arial" charset="0"/>
              </a:defRPr>
            </a:lvl4pPr>
            <a:lvl5pPr marL="1828800" indent="0">
              <a:buFontTx/>
              <a:buNone/>
              <a:defRPr sz="1800">
                <a:solidFill>
                  <a:schemeClr val="tx1">
                    <a:lumMod val="50000"/>
                    <a:lumOff val="50000"/>
                  </a:schemeClr>
                </a:solidFill>
                <a:latin typeface="Arial" charset="0"/>
                <a:ea typeface="Arial" charset="0"/>
                <a:cs typeface="Arial" charset="0"/>
              </a:defRPr>
            </a:lvl5pPr>
          </a:lstStyle>
          <a:p>
            <a:pPr lvl="0"/>
            <a:r>
              <a:rPr lang="en-US" dirty="0"/>
              <a:t>Contact info</a:t>
            </a:r>
          </a:p>
        </p:txBody>
      </p:sp>
    </p:spTree>
    <p:extLst>
      <p:ext uri="{BB962C8B-B14F-4D97-AF65-F5344CB8AC3E}">
        <p14:creationId xmlns:p14="http://schemas.microsoft.com/office/powerpoint/2010/main" val="33114825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36896D-9ABA-A749-82C1-72B45EFEFB89}"/>
              </a:ext>
            </a:extLst>
          </p:cNvPr>
          <p:cNvPicPr>
            <a:picLocks noChangeAspect="1"/>
          </p:cNvPicPr>
          <p:nvPr userDrawn="1"/>
        </p:nvPicPr>
        <p:blipFill>
          <a:blip r:embed="rId2"/>
          <a:stretch>
            <a:fillRect/>
          </a:stretch>
        </p:blipFill>
        <p:spPr>
          <a:xfrm>
            <a:off x="8364564" y="458114"/>
            <a:ext cx="435566" cy="588602"/>
          </a:xfrm>
          <a:prstGeom prst="rect">
            <a:avLst/>
          </a:prstGeom>
        </p:spPr>
      </p:pic>
      <p:sp>
        <p:nvSpPr>
          <p:cNvPr id="2" name="Title 1">
            <a:extLst>
              <a:ext uri="{FF2B5EF4-FFF2-40B4-BE49-F238E27FC236}">
                <a16:creationId xmlns:a16="http://schemas.microsoft.com/office/drawing/2014/main" id="{4AD5BE8F-E25C-334C-A447-570D73B6954F}"/>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E82BD885-94EF-984E-8B4C-D1BB5092CE69}"/>
              </a:ext>
            </a:extLst>
          </p:cNvPr>
          <p:cNvSpPr>
            <a:spLocks noGrp="1"/>
          </p:cNvSpPr>
          <p:nvPr>
            <p:ph type="body" sz="quarter" idx="12"/>
          </p:nvPr>
        </p:nvSpPr>
        <p:spPr>
          <a:xfrm>
            <a:off x="344091" y="1658938"/>
            <a:ext cx="8455819" cy="4396161"/>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6084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3261D-4D18-C24E-8756-556D292D5D81}"/>
              </a:ext>
            </a:extLst>
          </p:cNvPr>
          <p:cNvPicPr>
            <a:picLocks noChangeAspect="1"/>
          </p:cNvPicPr>
          <p:nvPr userDrawn="1"/>
        </p:nvPicPr>
        <p:blipFill>
          <a:blip r:embed="rId2"/>
          <a:stretch>
            <a:fillRect/>
          </a:stretch>
        </p:blipFill>
        <p:spPr>
          <a:xfrm>
            <a:off x="8364564" y="458114"/>
            <a:ext cx="435566" cy="588602"/>
          </a:xfrm>
          <a:prstGeom prst="rect">
            <a:avLst/>
          </a:prstGeom>
        </p:spPr>
      </p:pic>
      <p:sp>
        <p:nvSpPr>
          <p:cNvPr id="2" name="Title 1">
            <a:extLst>
              <a:ext uri="{FF2B5EF4-FFF2-40B4-BE49-F238E27FC236}">
                <a16:creationId xmlns:a16="http://schemas.microsoft.com/office/drawing/2014/main" id="{1E2FA46D-707C-464A-972B-3172C52E340A}"/>
              </a:ext>
            </a:extLst>
          </p:cNvPr>
          <p:cNvSpPr>
            <a:spLocks noGrp="1"/>
          </p:cNvSpPr>
          <p:nvPr>
            <p:ph type="title"/>
          </p:nvPr>
        </p:nvSpPr>
        <p:spPr/>
        <p:txBody>
          <a:bodyPr/>
          <a:lstStyle/>
          <a:p>
            <a:r>
              <a:rPr lang="en-US"/>
              <a:t>Click to edit Master title style</a:t>
            </a:r>
          </a:p>
        </p:txBody>
      </p:sp>
      <p:sp>
        <p:nvSpPr>
          <p:cNvPr id="8" name="Text Placeholder 4">
            <a:extLst>
              <a:ext uri="{FF2B5EF4-FFF2-40B4-BE49-F238E27FC236}">
                <a16:creationId xmlns:a16="http://schemas.microsoft.com/office/drawing/2014/main" id="{21FAD871-B2E4-D14F-B6D6-37727884C2B9}"/>
              </a:ext>
            </a:extLst>
          </p:cNvPr>
          <p:cNvSpPr>
            <a:spLocks noGrp="1"/>
          </p:cNvSpPr>
          <p:nvPr>
            <p:ph type="body" sz="quarter" idx="13"/>
          </p:nvPr>
        </p:nvSpPr>
        <p:spPr>
          <a:xfrm>
            <a:off x="343870" y="1658938"/>
            <a:ext cx="4047740" cy="4396161"/>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9E4264F8-CD0A-EA44-897A-2CC015878BF1}"/>
              </a:ext>
            </a:extLst>
          </p:cNvPr>
          <p:cNvSpPr>
            <a:spLocks noGrp="1"/>
          </p:cNvSpPr>
          <p:nvPr>
            <p:ph type="body" sz="quarter" idx="14"/>
          </p:nvPr>
        </p:nvSpPr>
        <p:spPr>
          <a:xfrm>
            <a:off x="4738670" y="1658938"/>
            <a:ext cx="4047740" cy="4396161"/>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9446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with Head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3261D-4D18-C24E-8756-556D292D5D81}"/>
              </a:ext>
            </a:extLst>
          </p:cNvPr>
          <p:cNvPicPr>
            <a:picLocks noChangeAspect="1"/>
          </p:cNvPicPr>
          <p:nvPr userDrawn="1"/>
        </p:nvPicPr>
        <p:blipFill>
          <a:blip r:embed="rId2"/>
          <a:stretch>
            <a:fillRect/>
          </a:stretch>
        </p:blipFill>
        <p:spPr>
          <a:xfrm>
            <a:off x="8364564" y="458114"/>
            <a:ext cx="435566" cy="588602"/>
          </a:xfrm>
          <a:prstGeom prst="rect">
            <a:avLst/>
          </a:prstGeom>
        </p:spPr>
      </p:pic>
      <p:sp>
        <p:nvSpPr>
          <p:cNvPr id="2" name="Title 1">
            <a:extLst>
              <a:ext uri="{FF2B5EF4-FFF2-40B4-BE49-F238E27FC236}">
                <a16:creationId xmlns:a16="http://schemas.microsoft.com/office/drawing/2014/main" id="{23D354ED-8D96-C44A-8606-9A2B541976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670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0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Headline - Reverse">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3261D-4D18-C24E-8756-556D292D5D81}"/>
              </a:ext>
            </a:extLst>
          </p:cNvPr>
          <p:cNvPicPr>
            <a:picLocks noChangeAspect="1"/>
          </p:cNvPicPr>
          <p:nvPr userDrawn="1"/>
        </p:nvPicPr>
        <p:blipFill>
          <a:blip r:embed="rId2"/>
          <a:stretch>
            <a:fillRect/>
          </a:stretch>
        </p:blipFill>
        <p:spPr>
          <a:xfrm>
            <a:off x="8364564" y="458114"/>
            <a:ext cx="435565" cy="588602"/>
          </a:xfrm>
          <a:prstGeom prst="rect">
            <a:avLst/>
          </a:prstGeom>
          <a:noFill/>
        </p:spPr>
      </p:pic>
      <p:sp>
        <p:nvSpPr>
          <p:cNvPr id="2" name="Title 1">
            <a:extLst>
              <a:ext uri="{FF2B5EF4-FFF2-40B4-BE49-F238E27FC236}">
                <a16:creationId xmlns:a16="http://schemas.microsoft.com/office/drawing/2014/main" id="{23D354ED-8D96-C44A-8606-9A2B5419762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43922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_Blank">
    <p:spTree>
      <p:nvGrpSpPr>
        <p:cNvPr id="1" name=""/>
        <p:cNvGrpSpPr/>
        <p:nvPr/>
      </p:nvGrpSpPr>
      <p:grpSpPr>
        <a:xfrm>
          <a:off x="0" y="0"/>
          <a:ext cx="0" cy="0"/>
          <a:chOff x="0" y="0"/>
          <a:chExt cx="0" cy="0"/>
        </a:xfrm>
      </p:grpSpPr>
      <p:sp>
        <p:nvSpPr>
          <p:cNvPr id="2" name="Title 1"/>
          <p:cNvSpPr>
            <a:spLocks noGrp="1"/>
          </p:cNvSpPr>
          <p:nvPr>
            <p:ph type="title"/>
          </p:nvPr>
        </p:nvSpPr>
        <p:spPr>
          <a:xfrm>
            <a:off x="454706" y="2"/>
            <a:ext cx="7886700" cy="1325563"/>
          </a:xfrm>
        </p:spPr>
        <p:txBody>
          <a:bodyPr/>
          <a:lstStyle/>
          <a:p>
            <a:r>
              <a:rPr lang="en-US"/>
              <a:t>Click to edit Master title style</a:t>
            </a:r>
          </a:p>
        </p:txBody>
      </p:sp>
      <p:sp>
        <p:nvSpPr>
          <p:cNvPr id="5" name="Text Placeholder 4"/>
          <p:cNvSpPr>
            <a:spLocks noGrp="1"/>
          </p:cNvSpPr>
          <p:nvPr>
            <p:ph type="body" sz="quarter" idx="11" hasCustomPrompt="1"/>
          </p:nvPr>
        </p:nvSpPr>
        <p:spPr>
          <a:xfrm>
            <a:off x="454706" y="950001"/>
            <a:ext cx="8229600" cy="365760"/>
          </a:xfrm>
          <a:prstGeom prst="rect">
            <a:avLst/>
          </a:prstGeom>
        </p:spPr>
        <p:txBody>
          <a:bodyPr>
            <a:noAutofit/>
          </a:bodyPr>
          <a:lstStyle>
            <a:lvl1pPr marL="0" indent="0">
              <a:buFontTx/>
              <a:buNone/>
              <a:defRPr sz="1500">
                <a:solidFill>
                  <a:schemeClr val="accent4"/>
                </a:solidFill>
              </a:defRPr>
            </a:lvl1pPr>
            <a:lvl2pPr marL="171450" indent="0">
              <a:buFontTx/>
              <a:buNone/>
              <a:defRPr sz="1500">
                <a:solidFill>
                  <a:schemeClr val="accent4"/>
                </a:solidFill>
              </a:defRPr>
            </a:lvl2pPr>
            <a:lvl3pPr marL="342900" indent="0">
              <a:buFontTx/>
              <a:buNone/>
              <a:defRPr sz="1500">
                <a:solidFill>
                  <a:schemeClr val="accent4"/>
                </a:solidFill>
              </a:defRPr>
            </a:lvl3pPr>
            <a:lvl4pPr marL="557213" indent="0">
              <a:buFontTx/>
              <a:buNone/>
              <a:defRPr sz="1500">
                <a:solidFill>
                  <a:schemeClr val="accent4"/>
                </a:solidFill>
              </a:defRPr>
            </a:lvl4pPr>
            <a:lvl5pPr marL="771525" indent="0">
              <a:buFontTx/>
              <a:buNone/>
              <a:defRPr sz="1500">
                <a:solidFill>
                  <a:schemeClr val="accent4"/>
                </a:solidFill>
              </a:defRPr>
            </a:lvl5pPr>
          </a:lstStyle>
          <a:p>
            <a:pPr lvl="0"/>
            <a:r>
              <a:rPr lang="en-US"/>
              <a:t>Click to edit Master subtitle</a:t>
            </a:r>
          </a:p>
        </p:txBody>
      </p:sp>
    </p:spTree>
    <p:extLst>
      <p:ext uri="{BB962C8B-B14F-4D97-AF65-F5344CB8AC3E}">
        <p14:creationId xmlns:p14="http://schemas.microsoft.com/office/powerpoint/2010/main" val="169164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roduc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cxnSp>
        <p:nvCxnSpPr>
          <p:cNvPr id="4" name="Straight Connector 3"/>
          <p:cNvCxnSpPr/>
          <p:nvPr/>
        </p:nvCxnSpPr>
        <p:spPr>
          <a:xfrm flipH="1">
            <a:off x="0" y="3061904"/>
            <a:ext cx="9144000" cy="0"/>
          </a:xfrm>
          <a:prstGeom prst="line">
            <a:avLst/>
          </a:prstGeom>
          <a:ln w="57150">
            <a:solidFill>
              <a:srgbClr val="782363"/>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0" y="3097293"/>
            <a:ext cx="9144000" cy="3776472"/>
          </a:xfrm>
        </p:spPr>
        <p:txBody>
          <a:bodyPr/>
          <a:lstStyle/>
          <a:p>
            <a:r>
              <a:rPr lang="en-US"/>
              <a:t>Click icon to add picture</a:t>
            </a:r>
          </a:p>
        </p:txBody>
      </p:sp>
      <p:sp>
        <p:nvSpPr>
          <p:cNvPr id="6" name="Content Placeholder 2"/>
          <p:cNvSpPr>
            <a:spLocks noGrp="1"/>
          </p:cNvSpPr>
          <p:nvPr>
            <p:ph sz="quarter" idx="11" hasCustomPrompt="1"/>
          </p:nvPr>
        </p:nvSpPr>
        <p:spPr>
          <a:xfrm>
            <a:off x="5367338" y="5520267"/>
            <a:ext cx="3235325" cy="897996"/>
          </a:xfrm>
          <a:prstGeom prst="roundRect">
            <a:avLst/>
          </a:prstGeom>
          <a:solidFill>
            <a:schemeClr val="lt1">
              <a:alpha val="46000"/>
            </a:schemeClr>
          </a:solidFill>
          <a:ln>
            <a:noFill/>
          </a:ln>
        </p:spPr>
        <p:style>
          <a:lnRef idx="2">
            <a:schemeClr val="dk1"/>
          </a:lnRef>
          <a:fillRef idx="1">
            <a:schemeClr val="lt1"/>
          </a:fillRef>
          <a:effectRef idx="0">
            <a:schemeClr val="dk1"/>
          </a:effectRef>
          <a:fontRef idx="none"/>
        </p:style>
        <p:txBody>
          <a:bodyPr lIns="91440" tIns="91440" bIns="91440"/>
          <a:lstStyle>
            <a:lvl1pPr>
              <a:defRPr sz="2000" b="1">
                <a:solidFill>
                  <a:schemeClr val="accent1"/>
                </a:solidFill>
                <a:effectLst/>
              </a:defRPr>
            </a:lvl1pPr>
          </a:lstStyle>
          <a:p>
            <a:pPr lvl="0"/>
            <a:r>
              <a:rPr lang="en-US" dirty="0"/>
              <a:t>Name</a:t>
            </a:r>
          </a:p>
          <a:p>
            <a:pPr lvl="0"/>
            <a:r>
              <a:rPr lang="en-US" dirty="0"/>
              <a:t>Title</a:t>
            </a:r>
          </a:p>
        </p:txBody>
      </p:sp>
      <p:sp>
        <p:nvSpPr>
          <p:cNvPr id="8" name="Text Placeholder 7"/>
          <p:cNvSpPr>
            <a:spLocks noGrp="1"/>
          </p:cNvSpPr>
          <p:nvPr>
            <p:ph type="body" sz="quarter" idx="12" hasCustomPrompt="1"/>
          </p:nvPr>
        </p:nvSpPr>
        <p:spPr>
          <a:xfrm>
            <a:off x="457200" y="2230120"/>
            <a:ext cx="7908925" cy="795182"/>
          </a:xfrm>
        </p:spPr>
        <p:txBody>
          <a:bodyPr/>
          <a:lstStyle/>
          <a:p>
            <a:pPr lvl="0"/>
            <a:r>
              <a:rPr lang="en-US" dirty="0"/>
              <a:t>Click to edit Master subtitle style</a:t>
            </a:r>
          </a:p>
        </p:txBody>
      </p:sp>
    </p:spTree>
    <p:extLst>
      <p:ext uri="{BB962C8B-B14F-4D97-AF65-F5344CB8AC3E}">
        <p14:creationId xmlns:p14="http://schemas.microsoft.com/office/powerpoint/2010/main" val="65566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Rectangle 1"/>
          <p:cNvSpPr/>
          <p:nvPr userDrawn="1"/>
        </p:nvSpPr>
        <p:spPr>
          <a:xfrm>
            <a:off x="0" y="152400"/>
            <a:ext cx="9144000" cy="762000"/>
          </a:xfrm>
          <a:prstGeom prst="rect">
            <a:avLst/>
          </a:prstGeom>
          <a:gradFill>
            <a:gsLst>
              <a:gs pos="0">
                <a:srgbClr val="5585B2"/>
              </a:gs>
              <a:gs pos="100000">
                <a:srgbClr val="151D36"/>
              </a:gs>
            </a:gsLst>
            <a:lin ang="5400000" scaled="0"/>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Rectangle 2"/>
          <p:cNvSpPr>
            <a:spLocks noChangeArrowheads="1"/>
          </p:cNvSpPr>
          <p:nvPr userDrawn="1"/>
        </p:nvSpPr>
        <p:spPr bwMode="auto">
          <a:xfrm>
            <a:off x="4724400" y="152400"/>
            <a:ext cx="441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3200" b="1">
                <a:solidFill>
                  <a:schemeClr val="bg1"/>
                </a:solidFill>
              </a:rPr>
              <a:t>MICROLAB</a:t>
            </a:r>
            <a:r>
              <a:rPr lang="en-US" altLang="en-US" sz="3200" b="1" baseline="30000">
                <a:solidFill>
                  <a:schemeClr val="bg1"/>
                </a:solidFill>
                <a:cs typeface="Arial" charset="0"/>
              </a:rPr>
              <a:t> ®</a:t>
            </a:r>
            <a:r>
              <a:rPr lang="en-US" altLang="en-US" sz="3200" b="1">
                <a:solidFill>
                  <a:schemeClr val="bg1"/>
                </a:solidFill>
              </a:rPr>
              <a:t> STAR</a:t>
            </a:r>
          </a:p>
        </p:txBody>
      </p:sp>
      <p:pic>
        <p:nvPicPr>
          <p:cNvPr id="4" name="Picture 8" descr="H_Logo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225" y="6307138"/>
            <a:ext cx="4572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8170863" y="6543675"/>
            <a:ext cx="838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2FAF6607-F89F-4C72-A4E6-227CAFA816F0}" type="slidenum">
              <a:rPr lang="en-US" altLang="en-US" sz="1000">
                <a:solidFill>
                  <a:srgbClr val="5585B2"/>
                </a:solidFill>
                <a:cs typeface="Arial" panose="020B0604020202020204" pitchFamily="34" charset="0"/>
              </a:rPr>
              <a:pPr algn="r" eaLnBrk="1" hangingPunct="1"/>
              <a:t>‹#›</a:t>
            </a:fld>
            <a:endParaRPr lang="en-US" altLang="en-US" sz="1000">
              <a:solidFill>
                <a:srgbClr val="5585B2"/>
              </a:solidFill>
              <a:cs typeface="Arial" panose="020B0604020202020204" pitchFamily="34" charset="0"/>
            </a:endParaRPr>
          </a:p>
        </p:txBody>
      </p:sp>
    </p:spTree>
    <p:extLst>
      <p:ext uri="{BB962C8B-B14F-4D97-AF65-F5344CB8AC3E}">
        <p14:creationId xmlns:p14="http://schemas.microsoft.com/office/powerpoint/2010/main" val="3469829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_Blank">
    <p:spTree>
      <p:nvGrpSpPr>
        <p:cNvPr id="1" name=""/>
        <p:cNvGrpSpPr/>
        <p:nvPr/>
      </p:nvGrpSpPr>
      <p:grpSpPr>
        <a:xfrm>
          <a:off x="0" y="0"/>
          <a:ext cx="0" cy="0"/>
          <a:chOff x="0" y="0"/>
          <a:chExt cx="0" cy="0"/>
        </a:xfrm>
      </p:grpSpPr>
      <p:sp>
        <p:nvSpPr>
          <p:cNvPr id="2" name="Title 1"/>
          <p:cNvSpPr>
            <a:spLocks noGrp="1"/>
          </p:cNvSpPr>
          <p:nvPr>
            <p:ph type="title"/>
          </p:nvPr>
        </p:nvSpPr>
        <p:spPr>
          <a:xfrm>
            <a:off x="454706" y="0"/>
            <a:ext cx="7886700" cy="1325563"/>
          </a:xfrm>
        </p:spPr>
        <p:txBody>
          <a:bodyPr/>
          <a:lstStyle/>
          <a:p>
            <a:r>
              <a:rPr lang="en-US"/>
              <a:t>Click to edit Master title style</a:t>
            </a:r>
          </a:p>
        </p:txBody>
      </p:sp>
      <p:sp>
        <p:nvSpPr>
          <p:cNvPr id="3" name="Slide Number Placeholder 2"/>
          <p:cNvSpPr>
            <a:spLocks noGrp="1"/>
          </p:cNvSpPr>
          <p:nvPr>
            <p:ph type="sldNum" sz="quarter" idx="10"/>
          </p:nvPr>
        </p:nvSpPr>
        <p:spPr>
          <a:xfrm>
            <a:off x="7086600" y="6492875"/>
            <a:ext cx="2057400" cy="365125"/>
          </a:xfrm>
          <a:prstGeom prst="rect">
            <a:avLst/>
          </a:prstGeom>
        </p:spPr>
        <p:txBody>
          <a:bodyPr/>
          <a:lstStyle/>
          <a:p>
            <a:fld id="{58A818BD-0DC7-3844-8B34-B83BE3C0637C}" type="slidenum">
              <a:rPr lang="en-US" smtClean="0"/>
              <a:t>‹#›</a:t>
            </a:fld>
            <a:endParaRPr lang="en-US"/>
          </a:p>
        </p:txBody>
      </p:sp>
      <p:sp>
        <p:nvSpPr>
          <p:cNvPr id="5" name="Text Placeholder 4"/>
          <p:cNvSpPr>
            <a:spLocks noGrp="1"/>
          </p:cNvSpPr>
          <p:nvPr>
            <p:ph type="body" sz="quarter" idx="11" hasCustomPrompt="1"/>
          </p:nvPr>
        </p:nvSpPr>
        <p:spPr>
          <a:xfrm>
            <a:off x="454706" y="950001"/>
            <a:ext cx="8229600" cy="365760"/>
          </a:xfrm>
        </p:spPr>
        <p:txBody>
          <a:bodyPr>
            <a:noAutofit/>
          </a:bodyPr>
          <a:lstStyle>
            <a:lvl1pPr marL="0" indent="0">
              <a:buFontTx/>
              <a:buNone/>
              <a:defRPr sz="2000">
                <a:solidFill>
                  <a:schemeClr val="accent4"/>
                </a:solidFill>
              </a:defRPr>
            </a:lvl1pPr>
            <a:lvl2pPr marL="228600" indent="0">
              <a:buFontTx/>
              <a:buNone/>
              <a:defRPr sz="2000">
                <a:solidFill>
                  <a:schemeClr val="accent4"/>
                </a:solidFill>
              </a:defRPr>
            </a:lvl2pPr>
            <a:lvl3pPr marL="457200" indent="0">
              <a:buFontTx/>
              <a:buNone/>
              <a:defRPr sz="2000">
                <a:solidFill>
                  <a:schemeClr val="accent4"/>
                </a:solidFill>
              </a:defRPr>
            </a:lvl3pPr>
            <a:lvl4pPr marL="742950" indent="0">
              <a:buFontTx/>
              <a:buNone/>
              <a:defRPr sz="2000">
                <a:solidFill>
                  <a:schemeClr val="accent4"/>
                </a:solidFill>
              </a:defRPr>
            </a:lvl4pPr>
            <a:lvl5pPr marL="1028700" indent="0">
              <a:buFontTx/>
              <a:buNone/>
              <a:defRPr sz="2000">
                <a:solidFill>
                  <a:schemeClr val="accent4"/>
                </a:solidFill>
              </a:defRPr>
            </a:lvl5pPr>
          </a:lstStyle>
          <a:p>
            <a:pPr lvl="0"/>
            <a:r>
              <a:rPr lang="en-US" dirty="0"/>
              <a:t>Click to edit Master subtitle</a:t>
            </a:r>
          </a:p>
        </p:txBody>
      </p:sp>
    </p:spTree>
    <p:extLst>
      <p:ext uri="{BB962C8B-B14F-4D97-AF65-F5344CB8AC3E}">
        <p14:creationId xmlns:p14="http://schemas.microsoft.com/office/powerpoint/2010/main" val="1742688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Col Bullet Across Slide">
    <p:spTree>
      <p:nvGrpSpPr>
        <p:cNvPr id="1" name=""/>
        <p:cNvGrpSpPr/>
        <p:nvPr/>
      </p:nvGrpSpPr>
      <p:grpSpPr>
        <a:xfrm>
          <a:off x="0" y="0"/>
          <a:ext cx="0" cy="0"/>
          <a:chOff x="0" y="0"/>
          <a:chExt cx="0" cy="0"/>
        </a:xfrm>
      </p:grpSpPr>
      <p:sp>
        <p:nvSpPr>
          <p:cNvPr id="2" name="Title 1"/>
          <p:cNvSpPr>
            <a:spLocks noGrp="1"/>
          </p:cNvSpPr>
          <p:nvPr>
            <p:ph type="title"/>
          </p:nvPr>
        </p:nvSpPr>
        <p:spPr>
          <a:xfrm>
            <a:off x="454706" y="0"/>
            <a:ext cx="7886700" cy="1325563"/>
          </a:xfrm>
        </p:spPr>
        <p:txBody>
          <a:bodyPr lIns="0"/>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fld id="{58A818BD-0DC7-3844-8B34-B83BE3C0637C}" type="slidenum">
              <a:rPr lang="en-US" smtClean="0"/>
              <a:t>‹#›</a:t>
            </a:fld>
            <a:endParaRPr lang="en-US"/>
          </a:p>
        </p:txBody>
      </p:sp>
      <p:sp>
        <p:nvSpPr>
          <p:cNvPr id="8" name="Text Placeholder 7"/>
          <p:cNvSpPr>
            <a:spLocks noGrp="1"/>
          </p:cNvSpPr>
          <p:nvPr>
            <p:ph type="body" sz="quarter" idx="13" hasCustomPrompt="1"/>
          </p:nvPr>
        </p:nvSpPr>
        <p:spPr>
          <a:xfrm>
            <a:off x="454706" y="950001"/>
            <a:ext cx="8229600" cy="365760"/>
          </a:xfrm>
        </p:spPr>
        <p:txBody>
          <a:bodyPr lIns="0">
            <a:noAutofit/>
          </a:bodyPr>
          <a:lstStyle>
            <a:lvl1pPr marL="0" indent="0">
              <a:buFontTx/>
              <a:buNone/>
              <a:defRPr sz="2000">
                <a:solidFill>
                  <a:schemeClr val="accent4"/>
                </a:solidFill>
              </a:defRPr>
            </a:lvl1pPr>
            <a:lvl2pPr marL="457200" indent="0">
              <a:buFontTx/>
              <a:buNone/>
              <a:defRPr sz="2000">
                <a:solidFill>
                  <a:schemeClr val="accent4"/>
                </a:solidFill>
              </a:defRPr>
            </a:lvl2pPr>
            <a:lvl3pPr marL="914400" indent="0">
              <a:buFontTx/>
              <a:buNone/>
              <a:defRPr sz="2000">
                <a:solidFill>
                  <a:schemeClr val="accent4"/>
                </a:solidFill>
              </a:defRPr>
            </a:lvl3pPr>
            <a:lvl4pPr marL="1371600" indent="0">
              <a:buFontTx/>
              <a:buNone/>
              <a:defRPr sz="2000">
                <a:solidFill>
                  <a:schemeClr val="accent4"/>
                </a:solidFill>
              </a:defRPr>
            </a:lvl4pPr>
            <a:lvl5pPr marL="1828800" indent="0">
              <a:buFontTx/>
              <a:buNone/>
              <a:defRPr sz="2000">
                <a:solidFill>
                  <a:schemeClr val="accent4"/>
                </a:solidFill>
              </a:defRPr>
            </a:lvl5pPr>
          </a:lstStyle>
          <a:p>
            <a:pPr lvl="0"/>
            <a:r>
              <a:rPr lang="en-US" dirty="0"/>
              <a:t>Click to edit Master subtitle</a:t>
            </a:r>
          </a:p>
        </p:txBody>
      </p:sp>
      <p:sp>
        <p:nvSpPr>
          <p:cNvPr id="11" name="Text Placeholder 10"/>
          <p:cNvSpPr>
            <a:spLocks noGrp="1"/>
          </p:cNvSpPr>
          <p:nvPr>
            <p:ph type="body" sz="quarter" idx="14"/>
          </p:nvPr>
        </p:nvSpPr>
        <p:spPr>
          <a:xfrm>
            <a:off x="457200" y="2058546"/>
            <a:ext cx="8229600"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5"/>
          </p:nvPr>
        </p:nvSpPr>
        <p:spPr>
          <a:xfrm>
            <a:off x="454025" y="1604963"/>
            <a:ext cx="8232775" cy="443781"/>
          </a:xfrm>
        </p:spPr>
        <p:txBody>
          <a:bodyPr>
            <a:noAutofit/>
          </a:bodyPr>
          <a:lstStyle>
            <a:lvl1pPr marL="0" indent="0">
              <a:buFontTx/>
              <a:buNone/>
              <a:defRPr sz="2000">
                <a:solidFill>
                  <a:schemeClr val="accent6"/>
                </a:solidFill>
              </a:defRPr>
            </a:lvl1pPr>
            <a:lvl2pPr marL="228600" indent="0">
              <a:buFontTx/>
              <a:buNone/>
              <a:defRPr sz="2000">
                <a:solidFill>
                  <a:schemeClr val="accent6"/>
                </a:solidFill>
              </a:defRPr>
            </a:lvl2pPr>
            <a:lvl3pPr marL="457200" indent="0">
              <a:buFontTx/>
              <a:buNone/>
              <a:defRPr sz="2000">
                <a:solidFill>
                  <a:schemeClr val="accent6"/>
                </a:solidFill>
              </a:defRPr>
            </a:lvl3pPr>
            <a:lvl4pPr marL="742950" indent="0">
              <a:buFontTx/>
              <a:buNone/>
              <a:defRPr sz="2000">
                <a:solidFill>
                  <a:schemeClr val="accent6"/>
                </a:solidFill>
              </a:defRPr>
            </a:lvl4pPr>
            <a:lvl5pPr marL="1028700" indent="0">
              <a:buFontTx/>
              <a:buNone/>
              <a:defRPr sz="2000">
                <a:solidFill>
                  <a:schemeClr val="accent6"/>
                </a:solidFill>
              </a:defRPr>
            </a:lvl5pPr>
          </a:lstStyle>
          <a:p>
            <a:pPr lvl="0"/>
            <a:r>
              <a:rPr lang="en-US"/>
              <a:t>Click to edit Master text styles</a:t>
            </a:r>
          </a:p>
        </p:txBody>
      </p:sp>
    </p:spTree>
    <p:extLst>
      <p:ext uri="{BB962C8B-B14F-4D97-AF65-F5344CB8AC3E}">
        <p14:creationId xmlns:p14="http://schemas.microsoft.com/office/powerpoint/2010/main" val="1212906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_Blank">
    <p:spTree>
      <p:nvGrpSpPr>
        <p:cNvPr id="1" name=""/>
        <p:cNvGrpSpPr/>
        <p:nvPr/>
      </p:nvGrpSpPr>
      <p:grpSpPr>
        <a:xfrm>
          <a:off x="0" y="0"/>
          <a:ext cx="0" cy="0"/>
          <a:chOff x="0" y="0"/>
          <a:chExt cx="0" cy="0"/>
        </a:xfrm>
      </p:grpSpPr>
      <p:sp>
        <p:nvSpPr>
          <p:cNvPr id="2" name="Title 1"/>
          <p:cNvSpPr>
            <a:spLocks noGrp="1"/>
          </p:cNvSpPr>
          <p:nvPr>
            <p:ph type="title"/>
          </p:nvPr>
        </p:nvSpPr>
        <p:spPr>
          <a:xfrm>
            <a:off x="454706" y="0"/>
            <a:ext cx="7886700" cy="132556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58A818BD-0DC7-3844-8B34-B83BE3C0637C}" type="slidenum">
              <a:rPr lang="en-US" smtClean="0"/>
              <a:t>‹#›</a:t>
            </a:fld>
            <a:endParaRPr lang="en-US"/>
          </a:p>
        </p:txBody>
      </p:sp>
      <p:sp>
        <p:nvSpPr>
          <p:cNvPr id="5" name="Text Placeholder 4"/>
          <p:cNvSpPr>
            <a:spLocks noGrp="1"/>
          </p:cNvSpPr>
          <p:nvPr>
            <p:ph type="body" sz="quarter" idx="11" hasCustomPrompt="1"/>
          </p:nvPr>
        </p:nvSpPr>
        <p:spPr>
          <a:xfrm>
            <a:off x="454706" y="950001"/>
            <a:ext cx="8229600" cy="365760"/>
          </a:xfrm>
        </p:spPr>
        <p:txBody>
          <a:bodyPr>
            <a:noAutofit/>
          </a:bodyPr>
          <a:lstStyle>
            <a:lvl1pPr marL="0" indent="0">
              <a:buFontTx/>
              <a:buNone/>
              <a:defRPr sz="2000">
                <a:solidFill>
                  <a:schemeClr val="accent4"/>
                </a:solidFill>
              </a:defRPr>
            </a:lvl1pPr>
            <a:lvl2pPr marL="228600" indent="0">
              <a:buFontTx/>
              <a:buNone/>
              <a:defRPr sz="2000">
                <a:solidFill>
                  <a:schemeClr val="accent4"/>
                </a:solidFill>
              </a:defRPr>
            </a:lvl2pPr>
            <a:lvl3pPr marL="457200" indent="0">
              <a:buFontTx/>
              <a:buNone/>
              <a:defRPr sz="2000">
                <a:solidFill>
                  <a:schemeClr val="accent4"/>
                </a:solidFill>
              </a:defRPr>
            </a:lvl3pPr>
            <a:lvl4pPr marL="742950" indent="0">
              <a:buFontTx/>
              <a:buNone/>
              <a:defRPr sz="2000">
                <a:solidFill>
                  <a:schemeClr val="accent4"/>
                </a:solidFill>
              </a:defRPr>
            </a:lvl4pPr>
            <a:lvl5pPr marL="1028700" indent="0">
              <a:buFontTx/>
              <a:buNone/>
              <a:defRPr sz="2000">
                <a:solidFill>
                  <a:schemeClr val="accent4"/>
                </a:solidFill>
              </a:defRPr>
            </a:lvl5pPr>
          </a:lstStyle>
          <a:p>
            <a:pPr lvl="0"/>
            <a:r>
              <a:rPr lang="en-US" dirty="0"/>
              <a:t>Click to edit Master subtitle</a:t>
            </a:r>
          </a:p>
        </p:txBody>
      </p:sp>
    </p:spTree>
    <p:extLst>
      <p:ext uri="{BB962C8B-B14F-4D97-AF65-F5344CB8AC3E}">
        <p14:creationId xmlns:p14="http://schemas.microsoft.com/office/powerpoint/2010/main" val="600988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A and copy">
    <p:spTree>
      <p:nvGrpSpPr>
        <p:cNvPr id="1" name=""/>
        <p:cNvGrpSpPr/>
        <p:nvPr/>
      </p:nvGrpSpPr>
      <p:grpSpPr>
        <a:xfrm>
          <a:off x="0" y="0"/>
          <a:ext cx="0" cy="0"/>
          <a:chOff x="0" y="0"/>
          <a:chExt cx="0" cy="0"/>
        </a:xfrm>
      </p:grpSpPr>
      <p:sp>
        <p:nvSpPr>
          <p:cNvPr id="2" name="Title 1"/>
          <p:cNvSpPr>
            <a:spLocks noGrp="1"/>
          </p:cNvSpPr>
          <p:nvPr>
            <p:ph type="title"/>
          </p:nvPr>
        </p:nvSpPr>
        <p:spPr>
          <a:xfrm>
            <a:off x="454706" y="0"/>
            <a:ext cx="7886700" cy="132556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58A818BD-0DC7-3844-8B34-B83BE3C0637C}" type="slidenum">
              <a:rPr lang="en-US" smtClean="0"/>
              <a:t>‹#›</a:t>
            </a:fld>
            <a:endParaRPr lang="en-US"/>
          </a:p>
        </p:txBody>
      </p:sp>
      <p:sp>
        <p:nvSpPr>
          <p:cNvPr id="5" name="Text Placeholder 4"/>
          <p:cNvSpPr>
            <a:spLocks noGrp="1"/>
          </p:cNvSpPr>
          <p:nvPr>
            <p:ph type="body" sz="quarter" idx="11" hasCustomPrompt="1"/>
          </p:nvPr>
        </p:nvSpPr>
        <p:spPr>
          <a:xfrm>
            <a:off x="454706" y="950001"/>
            <a:ext cx="8229600" cy="365760"/>
          </a:xfrm>
        </p:spPr>
        <p:txBody>
          <a:bodyPr>
            <a:noAutofit/>
          </a:bodyPr>
          <a:lstStyle>
            <a:lvl1pPr marL="0" indent="0">
              <a:buFontTx/>
              <a:buNone/>
              <a:defRPr sz="2000">
                <a:solidFill>
                  <a:schemeClr val="accent4"/>
                </a:solidFill>
              </a:defRPr>
            </a:lvl1pPr>
            <a:lvl2pPr marL="228600" indent="0">
              <a:buFontTx/>
              <a:buNone/>
              <a:defRPr sz="2000">
                <a:solidFill>
                  <a:schemeClr val="accent4"/>
                </a:solidFill>
              </a:defRPr>
            </a:lvl2pPr>
            <a:lvl3pPr marL="457200" indent="0">
              <a:buFontTx/>
              <a:buNone/>
              <a:defRPr sz="2000">
                <a:solidFill>
                  <a:schemeClr val="accent4"/>
                </a:solidFill>
              </a:defRPr>
            </a:lvl3pPr>
            <a:lvl4pPr marL="742950" indent="0">
              <a:buFontTx/>
              <a:buNone/>
              <a:defRPr sz="2000">
                <a:solidFill>
                  <a:schemeClr val="accent4"/>
                </a:solidFill>
              </a:defRPr>
            </a:lvl4pPr>
            <a:lvl5pPr marL="1028700" indent="0">
              <a:buFontTx/>
              <a:buNone/>
              <a:defRPr sz="2000">
                <a:solidFill>
                  <a:schemeClr val="accent4"/>
                </a:solidFill>
              </a:defRPr>
            </a:lvl5pPr>
          </a:lstStyle>
          <a:p>
            <a:pPr lvl="0"/>
            <a:r>
              <a:rPr lang="en-US" dirty="0"/>
              <a:t>Click to edit Master subtitle</a:t>
            </a:r>
          </a:p>
        </p:txBody>
      </p:sp>
      <p:sp>
        <p:nvSpPr>
          <p:cNvPr id="7" name="Text Placeholder 6"/>
          <p:cNvSpPr>
            <a:spLocks noGrp="1"/>
          </p:cNvSpPr>
          <p:nvPr>
            <p:ph type="body" sz="quarter" idx="12"/>
          </p:nvPr>
        </p:nvSpPr>
        <p:spPr>
          <a:xfrm>
            <a:off x="452437" y="1658938"/>
            <a:ext cx="8229600" cy="456733"/>
          </a:xfrm>
        </p:spPr>
        <p:txBody>
          <a:bodyPr>
            <a:noAutofit/>
          </a:bodyPr>
          <a:lstStyle>
            <a:lvl1pPr marL="0" indent="0">
              <a:buFontTx/>
              <a:buNone/>
              <a:defRPr sz="2000">
                <a:solidFill>
                  <a:schemeClr val="accent6"/>
                </a:solidFill>
              </a:defRPr>
            </a:lvl1pPr>
            <a:lvl2pPr marL="228600" indent="0">
              <a:buFontTx/>
              <a:buNone/>
              <a:defRPr sz="2000">
                <a:solidFill>
                  <a:schemeClr val="accent6"/>
                </a:solidFill>
              </a:defRPr>
            </a:lvl2pPr>
            <a:lvl3pPr marL="457200" indent="0">
              <a:buFontTx/>
              <a:buNone/>
              <a:defRPr sz="2000">
                <a:solidFill>
                  <a:schemeClr val="accent6"/>
                </a:solidFill>
              </a:defRPr>
            </a:lvl3pPr>
            <a:lvl4pPr marL="742950" indent="0">
              <a:buFontTx/>
              <a:buNone/>
              <a:defRPr sz="2000">
                <a:solidFill>
                  <a:schemeClr val="accent6"/>
                </a:solidFill>
              </a:defRPr>
            </a:lvl4pPr>
            <a:lvl5pPr marL="1028700" indent="0">
              <a:buFontTx/>
              <a:buNone/>
              <a:defRPr sz="2000">
                <a:solidFill>
                  <a:schemeClr val="accent6"/>
                </a:solidFill>
              </a:defRPr>
            </a:lvl5pPr>
          </a:lstStyle>
          <a:p>
            <a:pPr lvl="0"/>
            <a:r>
              <a:rPr lang="en-US"/>
              <a:t>Click to edit Master text styles</a:t>
            </a:r>
          </a:p>
        </p:txBody>
      </p:sp>
      <p:sp>
        <p:nvSpPr>
          <p:cNvPr id="9" name="Text Placeholder 8"/>
          <p:cNvSpPr>
            <a:spLocks noGrp="1"/>
          </p:cNvSpPr>
          <p:nvPr>
            <p:ph type="body" sz="quarter" idx="13"/>
          </p:nvPr>
        </p:nvSpPr>
        <p:spPr>
          <a:xfrm>
            <a:off x="452437" y="2257425"/>
            <a:ext cx="8229600" cy="2824162"/>
          </a:xfrm>
        </p:spPr>
        <p:txBody>
          <a:bodyPr/>
          <a:lstStyle>
            <a:lvl1pPr marL="0" indent="0">
              <a:buFontTx/>
              <a:buNone/>
              <a:defRPr>
                <a:solidFill>
                  <a:schemeClr val="tx2"/>
                </a:solidFill>
              </a:defRPr>
            </a:lvl1pPr>
            <a:lvl2pPr marL="228600" indent="0">
              <a:buFontTx/>
              <a:buNone/>
              <a:defRPr>
                <a:solidFill>
                  <a:schemeClr val="tx2"/>
                </a:solidFill>
              </a:defRPr>
            </a:lvl2pPr>
            <a:lvl3pPr marL="457200" indent="0">
              <a:buFontTx/>
              <a:buNone/>
              <a:defRPr>
                <a:solidFill>
                  <a:schemeClr val="tx2"/>
                </a:solidFill>
              </a:defRPr>
            </a:lvl3pPr>
            <a:lvl4pPr marL="742950" indent="0">
              <a:buFontTx/>
              <a:buNone/>
              <a:defRPr>
                <a:solidFill>
                  <a:schemeClr val="tx2"/>
                </a:solidFill>
              </a:defRPr>
            </a:lvl4pPr>
            <a:lvl5pPr marL="1028700" indent="0">
              <a:buFontTx/>
              <a:buNone/>
              <a:defRPr>
                <a:solidFill>
                  <a:schemeClr val="tx2"/>
                </a:solidFill>
              </a:defRPr>
            </a:lvl5pPr>
          </a:lstStyle>
          <a:p>
            <a:pPr lvl="0"/>
            <a:r>
              <a:rPr lang="en-US"/>
              <a:t>Click to edit Master text styles</a:t>
            </a:r>
          </a:p>
        </p:txBody>
      </p:sp>
    </p:spTree>
    <p:extLst>
      <p:ext uri="{BB962C8B-B14F-4D97-AF65-F5344CB8AC3E}">
        <p14:creationId xmlns:p14="http://schemas.microsoft.com/office/powerpoint/2010/main" val="23791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Subhead A and B">
    <p:spTree>
      <p:nvGrpSpPr>
        <p:cNvPr id="1" name=""/>
        <p:cNvGrpSpPr/>
        <p:nvPr/>
      </p:nvGrpSpPr>
      <p:grpSpPr>
        <a:xfrm>
          <a:off x="0" y="0"/>
          <a:ext cx="0" cy="0"/>
          <a:chOff x="0" y="0"/>
          <a:chExt cx="0" cy="0"/>
        </a:xfrm>
      </p:grpSpPr>
      <p:sp>
        <p:nvSpPr>
          <p:cNvPr id="2" name="Title 1"/>
          <p:cNvSpPr>
            <a:spLocks noGrp="1"/>
          </p:cNvSpPr>
          <p:nvPr>
            <p:ph type="title"/>
          </p:nvPr>
        </p:nvSpPr>
        <p:spPr>
          <a:xfrm>
            <a:off x="454706" y="0"/>
            <a:ext cx="7886700" cy="132556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58A818BD-0DC7-3844-8B34-B83BE3C0637C}" type="slidenum">
              <a:rPr lang="en-US" smtClean="0"/>
              <a:t>‹#›</a:t>
            </a:fld>
            <a:endParaRPr lang="en-US"/>
          </a:p>
        </p:txBody>
      </p:sp>
      <p:sp>
        <p:nvSpPr>
          <p:cNvPr id="5" name="Text Placeholder 4"/>
          <p:cNvSpPr>
            <a:spLocks noGrp="1"/>
          </p:cNvSpPr>
          <p:nvPr>
            <p:ph type="body" sz="quarter" idx="11" hasCustomPrompt="1"/>
          </p:nvPr>
        </p:nvSpPr>
        <p:spPr>
          <a:xfrm>
            <a:off x="454706" y="950001"/>
            <a:ext cx="8229600" cy="365760"/>
          </a:xfrm>
        </p:spPr>
        <p:txBody>
          <a:bodyPr>
            <a:normAutofit/>
          </a:bodyPr>
          <a:lstStyle>
            <a:lvl1pPr marL="0" indent="0">
              <a:buFontTx/>
              <a:buNone/>
              <a:defRPr sz="2000">
                <a:solidFill>
                  <a:schemeClr val="accent4"/>
                </a:solidFill>
              </a:defRPr>
            </a:lvl1pPr>
          </a:lstStyle>
          <a:p>
            <a:pPr lvl="0"/>
            <a:r>
              <a:rPr lang="en-US" dirty="0"/>
              <a:t>Click to edit Master subtitle</a:t>
            </a:r>
          </a:p>
        </p:txBody>
      </p:sp>
      <p:sp>
        <p:nvSpPr>
          <p:cNvPr id="7" name="Text Placeholder 6"/>
          <p:cNvSpPr>
            <a:spLocks noGrp="1"/>
          </p:cNvSpPr>
          <p:nvPr>
            <p:ph type="body" sz="quarter" idx="12" hasCustomPrompt="1"/>
          </p:nvPr>
        </p:nvSpPr>
        <p:spPr>
          <a:xfrm>
            <a:off x="454706" y="1658938"/>
            <a:ext cx="4114800" cy="449906"/>
          </a:xfrm>
        </p:spPr>
        <p:txBody>
          <a:bodyPr>
            <a:noAutofit/>
          </a:bodyPr>
          <a:lstStyle>
            <a:lvl1pPr marL="0" indent="0">
              <a:buFontTx/>
              <a:buNone/>
              <a:defRPr sz="2000">
                <a:solidFill>
                  <a:schemeClr val="accent6"/>
                </a:solidFill>
              </a:defRPr>
            </a:lvl1pPr>
            <a:lvl2pPr marL="228600" indent="0">
              <a:buFontTx/>
              <a:buNone/>
              <a:defRPr sz="2000">
                <a:solidFill>
                  <a:schemeClr val="accent6"/>
                </a:solidFill>
              </a:defRPr>
            </a:lvl2pPr>
            <a:lvl3pPr marL="457200" indent="0">
              <a:buFontTx/>
              <a:buNone/>
              <a:defRPr sz="2000">
                <a:solidFill>
                  <a:schemeClr val="accent6"/>
                </a:solidFill>
              </a:defRPr>
            </a:lvl3pPr>
            <a:lvl4pPr marL="742950" indent="0">
              <a:buFontTx/>
              <a:buNone/>
              <a:defRPr sz="2000">
                <a:solidFill>
                  <a:schemeClr val="accent6"/>
                </a:solidFill>
              </a:defRPr>
            </a:lvl4pPr>
            <a:lvl5pPr marL="1028700" indent="0">
              <a:buFontTx/>
              <a:buNone/>
              <a:defRPr sz="2000">
                <a:solidFill>
                  <a:schemeClr val="accent6"/>
                </a:solidFill>
              </a:defRPr>
            </a:lvl5pPr>
          </a:lstStyle>
          <a:p>
            <a:pPr lvl="0"/>
            <a:r>
              <a:rPr lang="en-US" dirty="0"/>
              <a:t>Click to edit subhead style A</a:t>
            </a:r>
          </a:p>
        </p:txBody>
      </p:sp>
      <p:sp>
        <p:nvSpPr>
          <p:cNvPr id="9" name="Text Placeholder 8"/>
          <p:cNvSpPr>
            <a:spLocks noGrp="1"/>
          </p:cNvSpPr>
          <p:nvPr>
            <p:ph type="body" sz="quarter" idx="13"/>
          </p:nvPr>
        </p:nvSpPr>
        <p:spPr>
          <a:xfrm>
            <a:off x="454706" y="2257425"/>
            <a:ext cx="4114800" cy="1371600"/>
          </a:xfrm>
        </p:spPr>
        <p:txBody>
          <a:bodyPr/>
          <a:lstStyle>
            <a:lvl1pPr marL="0" indent="0">
              <a:buFontTx/>
              <a:buNone/>
              <a:defRPr/>
            </a:lvl1pPr>
            <a:lvl2pPr marL="228600" indent="0">
              <a:buFontTx/>
              <a:buNone/>
              <a:defRPr/>
            </a:lvl2pPr>
            <a:lvl3pPr marL="457200" indent="0">
              <a:buFontTx/>
              <a:buNone/>
              <a:defRPr/>
            </a:lvl3pPr>
            <a:lvl4pPr marL="742950" indent="0">
              <a:buFontTx/>
              <a:buNone/>
              <a:defRPr/>
            </a:lvl4pPr>
            <a:lvl5pPr marL="1028700" indent="0">
              <a:buFontTx/>
              <a:buNone/>
              <a:defRPr/>
            </a:lvl5pPr>
          </a:lstStyle>
          <a:p>
            <a:pPr lvl="0"/>
            <a:r>
              <a:rPr lang="en-US"/>
              <a:t>Click to edit Master text styles</a:t>
            </a:r>
          </a:p>
        </p:txBody>
      </p:sp>
      <p:sp>
        <p:nvSpPr>
          <p:cNvPr id="13" name="Text Placeholder 12"/>
          <p:cNvSpPr>
            <a:spLocks noGrp="1"/>
          </p:cNvSpPr>
          <p:nvPr>
            <p:ph type="body" sz="quarter" idx="15"/>
          </p:nvPr>
        </p:nvSpPr>
        <p:spPr>
          <a:xfrm>
            <a:off x="454706" y="4672283"/>
            <a:ext cx="4114800" cy="1371600"/>
          </a:xfrm>
        </p:spPr>
        <p:txBody>
          <a:bodyPr/>
          <a:lstStyle>
            <a:lvl1pPr marL="0" indent="0">
              <a:buFontTx/>
              <a:buNone/>
              <a:defRPr/>
            </a:lvl1pPr>
          </a:lstStyle>
          <a:p>
            <a:pPr lvl="0"/>
            <a:r>
              <a:rPr lang="en-US"/>
              <a:t>Click to edit Master text styles</a:t>
            </a:r>
          </a:p>
        </p:txBody>
      </p:sp>
      <p:sp>
        <p:nvSpPr>
          <p:cNvPr id="18" name="Picture Placeholder 17"/>
          <p:cNvSpPr>
            <a:spLocks noGrp="1"/>
          </p:cNvSpPr>
          <p:nvPr>
            <p:ph type="pic" sz="quarter" idx="16"/>
          </p:nvPr>
        </p:nvSpPr>
        <p:spPr>
          <a:xfrm>
            <a:off x="4735550" y="1658938"/>
            <a:ext cx="3948755" cy="4385023"/>
          </a:xfrm>
        </p:spPr>
        <p:txBody>
          <a:bodyPr/>
          <a:lstStyle>
            <a:lvl1pPr marL="0" indent="0">
              <a:buFontTx/>
              <a:buNone/>
              <a:defRPr/>
            </a:lvl1pPr>
          </a:lstStyle>
          <a:p>
            <a:r>
              <a:rPr lang="en-US"/>
              <a:t>Click icon to add picture</a:t>
            </a:r>
          </a:p>
        </p:txBody>
      </p:sp>
      <p:sp>
        <p:nvSpPr>
          <p:cNvPr id="24" name="Text Placeholder 23"/>
          <p:cNvSpPr>
            <a:spLocks noGrp="1"/>
          </p:cNvSpPr>
          <p:nvPr>
            <p:ph type="body" sz="quarter" idx="17" hasCustomPrompt="1"/>
          </p:nvPr>
        </p:nvSpPr>
        <p:spPr>
          <a:xfrm>
            <a:off x="433388" y="4073796"/>
            <a:ext cx="4114800" cy="457200"/>
          </a:xfrm>
        </p:spPr>
        <p:txBody>
          <a:bodyPr/>
          <a:lstStyle>
            <a:lvl1pPr marL="0" indent="0">
              <a:buFontTx/>
              <a:buNone/>
              <a:defRPr b="1" cap="all" baseline="0">
                <a:solidFill>
                  <a:schemeClr val="accent6"/>
                </a:solidFill>
              </a:defRPr>
            </a:lvl1pPr>
            <a:lvl2pPr marL="228600" indent="0">
              <a:buFontTx/>
              <a:buNone/>
              <a:defRPr b="1" cap="all" baseline="0">
                <a:solidFill>
                  <a:schemeClr val="accent6"/>
                </a:solidFill>
              </a:defRPr>
            </a:lvl2pPr>
            <a:lvl3pPr marL="457200" indent="0">
              <a:buFontTx/>
              <a:buNone/>
              <a:defRPr b="1" cap="all" baseline="0">
                <a:solidFill>
                  <a:schemeClr val="accent6"/>
                </a:solidFill>
              </a:defRPr>
            </a:lvl3pPr>
            <a:lvl4pPr marL="742950" indent="0">
              <a:buFontTx/>
              <a:buNone/>
              <a:defRPr b="1" cap="all" baseline="0">
                <a:solidFill>
                  <a:schemeClr val="accent6"/>
                </a:solidFill>
              </a:defRPr>
            </a:lvl4pPr>
            <a:lvl5pPr marL="1028700" indent="0">
              <a:buFontTx/>
              <a:buNone/>
              <a:defRPr b="1" cap="all" baseline="0">
                <a:solidFill>
                  <a:schemeClr val="accent6"/>
                </a:solidFill>
              </a:defRPr>
            </a:lvl5pPr>
          </a:lstStyle>
          <a:p>
            <a:pPr lvl="0"/>
            <a:r>
              <a:rPr lang="en-US" dirty="0"/>
              <a:t>Click to edit subhead style b</a:t>
            </a:r>
          </a:p>
        </p:txBody>
      </p:sp>
    </p:spTree>
    <p:extLst>
      <p:ext uri="{BB962C8B-B14F-4D97-AF65-F5344CB8AC3E}">
        <p14:creationId xmlns:p14="http://schemas.microsoft.com/office/powerpoint/2010/main" val="4043702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5.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image" Target="../media/image6.png"/><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r="27674"/>
          <a:stretch/>
        </p:blipFill>
        <p:spPr>
          <a:xfrm>
            <a:off x="-1" y="1048076"/>
            <a:ext cx="9144001" cy="2017242"/>
          </a:xfrm>
          <a:prstGeom prst="rect">
            <a:avLst/>
          </a:prstGeom>
        </p:spPr>
      </p:pic>
      <p:sp>
        <p:nvSpPr>
          <p:cNvPr id="2" name="Title Placeholder 1"/>
          <p:cNvSpPr>
            <a:spLocks noGrp="1"/>
          </p:cNvSpPr>
          <p:nvPr>
            <p:ph type="title"/>
          </p:nvPr>
        </p:nvSpPr>
        <p:spPr>
          <a:xfrm>
            <a:off x="457200" y="1250649"/>
            <a:ext cx="7886700" cy="1325563"/>
          </a:xfrm>
          <a:prstGeom prst="rect">
            <a:avLst/>
          </a:prstGeom>
        </p:spPr>
        <p:txBody>
          <a:bodyPr vert="horz" lIns="0" tIns="0" rIns="0" bIns="0" rtlCol="0" anchor="ctr">
            <a:noAutofit/>
          </a:bodyPr>
          <a:lstStyle/>
          <a:p>
            <a:r>
              <a:rPr lang="en-US" dirty="0"/>
              <a:t>Click to edit title</a:t>
            </a:r>
          </a:p>
        </p:txBody>
      </p:sp>
      <p:sp>
        <p:nvSpPr>
          <p:cNvPr id="3" name="Text Placeholder 2"/>
          <p:cNvSpPr>
            <a:spLocks noGrp="1"/>
          </p:cNvSpPr>
          <p:nvPr>
            <p:ph type="body" idx="1"/>
          </p:nvPr>
        </p:nvSpPr>
        <p:spPr>
          <a:xfrm>
            <a:off x="457200" y="2230120"/>
            <a:ext cx="7886700" cy="835198"/>
          </a:xfrm>
          <a:prstGeom prst="rect">
            <a:avLst/>
          </a:prstGeom>
        </p:spPr>
        <p:txBody>
          <a:bodyPr vert="horz" lIns="0" tIns="45720" rIns="91440" bIns="45720" rtlCol="0">
            <a:noAutofit/>
          </a:bodyPr>
          <a:lstStyle/>
          <a:p>
            <a:pPr lvl="0"/>
            <a:r>
              <a:rPr lang="en-US" dirty="0"/>
              <a:t>Click to edit Master subtitle style</a:t>
            </a:r>
          </a:p>
        </p:txBody>
      </p:sp>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 y="381000"/>
            <a:ext cx="2830064" cy="320802"/>
          </a:xfrm>
          <a:prstGeom prst="rect">
            <a:avLst/>
          </a:prstGeom>
        </p:spPr>
      </p:pic>
    </p:spTree>
    <p:extLst>
      <p:ext uri="{BB962C8B-B14F-4D97-AF65-F5344CB8AC3E}">
        <p14:creationId xmlns:p14="http://schemas.microsoft.com/office/powerpoint/2010/main" val="1441799470"/>
      </p:ext>
    </p:extLst>
  </p:cSld>
  <p:clrMap bg1="lt1" tx1="dk1" bg2="lt2" tx2="dk2" accent1="accent1" accent2="accent2" accent3="accent3" accent4="accent4" accent5="accent5" accent6="accent6" hlink="hlink" folHlink="folHlink"/>
  <p:sldLayoutIdLst>
    <p:sldLayoutId id="2147485996" r:id="rId1"/>
    <p:sldLayoutId id="2147485997" r:id="rId2"/>
    <p:sldLayoutId id="2147485998" r:id="rId3"/>
    <p:sldLayoutId id="2147486000" r:id="rId4"/>
    <p:sldLayoutId id="2147486017" r:id="rId5"/>
  </p:sldLayoutIdLst>
  <p:hf hdr="0" ftr="0" dt="0"/>
  <p:txStyles>
    <p:titleStyle>
      <a:lvl1pPr algn="l" defTabSz="914400" rtl="0" eaLnBrk="1" latinLnBrk="0" hangingPunct="1">
        <a:lnSpc>
          <a:spcPct val="90000"/>
        </a:lnSpc>
        <a:spcBef>
          <a:spcPct val="0"/>
        </a:spcBef>
        <a:buNone/>
        <a:defRPr sz="6600" b="1" kern="1200">
          <a:solidFill>
            <a:schemeClr val="bg1"/>
          </a:solidFill>
          <a:effectLst>
            <a:outerShdw blurRad="38100" dist="38100" dir="2700000" algn="tl">
              <a:srgbClr val="000000">
                <a:alpha val="43137"/>
              </a:srgbClr>
            </a:outerShdw>
          </a:effectLst>
          <a:latin typeface="+mj-lt"/>
          <a:ea typeface="+mj-ea"/>
          <a:cs typeface="+mj-cs"/>
        </a:defRPr>
      </a:lvl1pPr>
    </p:titleStyle>
    <p:bodyStyle>
      <a:lvl1pPr marL="0" indent="0" algn="l" defTabSz="914400" rtl="0" eaLnBrk="1" latinLnBrk="0" hangingPunct="1">
        <a:lnSpc>
          <a:spcPct val="90000"/>
        </a:lnSpc>
        <a:spcBef>
          <a:spcPts val="1000"/>
        </a:spcBef>
        <a:buFontTx/>
        <a:buNone/>
        <a:defRPr sz="3000" kern="1200">
          <a:solidFill>
            <a:srgbClr val="96CEF0"/>
          </a:solidFill>
          <a:effectLst>
            <a:outerShdw blurRad="38100" dist="38100" dir="2700000" algn="tl">
              <a:srgbClr val="000000">
                <a:alpha val="43137"/>
              </a:srgbClr>
            </a:outerShdw>
          </a:effectLst>
          <a:latin typeface="+mn-lt"/>
          <a:ea typeface="+mn-ea"/>
          <a:cs typeface="+mn-cs"/>
        </a:defRPr>
      </a:lvl1pPr>
      <a:lvl2pPr marL="457200" indent="0" algn="l" defTabSz="914400" rtl="0" eaLnBrk="1" latinLnBrk="0" hangingPunct="1">
        <a:lnSpc>
          <a:spcPct val="90000"/>
        </a:lnSpc>
        <a:spcBef>
          <a:spcPts val="500"/>
        </a:spcBef>
        <a:buFontTx/>
        <a:buNone/>
        <a:defRPr sz="3000" kern="1200">
          <a:solidFill>
            <a:srgbClr val="96CEF0"/>
          </a:solidFill>
          <a:effectLst>
            <a:outerShdw blurRad="38100" dist="38100" dir="2700000" algn="tl">
              <a:srgbClr val="000000">
                <a:alpha val="43137"/>
              </a:srgbClr>
            </a:outerShdw>
          </a:effectLst>
          <a:latin typeface="+mn-lt"/>
          <a:ea typeface="+mn-ea"/>
          <a:cs typeface="+mn-cs"/>
        </a:defRPr>
      </a:lvl2pPr>
      <a:lvl3pPr marL="914400" indent="0" algn="l" defTabSz="914400" rtl="0" eaLnBrk="1" latinLnBrk="0" hangingPunct="1">
        <a:lnSpc>
          <a:spcPct val="90000"/>
        </a:lnSpc>
        <a:spcBef>
          <a:spcPts val="500"/>
        </a:spcBef>
        <a:buFontTx/>
        <a:buNone/>
        <a:defRPr sz="3000" kern="1200">
          <a:solidFill>
            <a:srgbClr val="96CEF0"/>
          </a:solidFill>
          <a:effectLst>
            <a:outerShdw blurRad="38100" dist="38100" dir="2700000" algn="tl">
              <a:srgbClr val="000000">
                <a:alpha val="43137"/>
              </a:srgbClr>
            </a:outerShdw>
          </a:effectLst>
          <a:latin typeface="+mn-lt"/>
          <a:ea typeface="+mn-ea"/>
          <a:cs typeface="+mn-cs"/>
        </a:defRPr>
      </a:lvl3pPr>
      <a:lvl4pPr marL="1371600" indent="0" algn="l" defTabSz="914400" rtl="0" eaLnBrk="1" latinLnBrk="0" hangingPunct="1">
        <a:lnSpc>
          <a:spcPct val="90000"/>
        </a:lnSpc>
        <a:spcBef>
          <a:spcPts val="500"/>
        </a:spcBef>
        <a:buFontTx/>
        <a:buNone/>
        <a:defRPr sz="3000" kern="1200">
          <a:solidFill>
            <a:srgbClr val="96CEF0"/>
          </a:solidFill>
          <a:effectLst>
            <a:outerShdw blurRad="38100" dist="38100" dir="2700000" algn="tl">
              <a:srgbClr val="000000">
                <a:alpha val="43137"/>
              </a:srgbClr>
            </a:outerShdw>
          </a:effectLst>
          <a:latin typeface="+mn-lt"/>
          <a:ea typeface="+mn-ea"/>
          <a:cs typeface="+mn-cs"/>
        </a:defRPr>
      </a:lvl4pPr>
      <a:lvl5pPr marL="1828800" indent="0" algn="l" defTabSz="914400" rtl="0" eaLnBrk="1" latinLnBrk="0" hangingPunct="1">
        <a:lnSpc>
          <a:spcPct val="90000"/>
        </a:lnSpc>
        <a:spcBef>
          <a:spcPts val="500"/>
        </a:spcBef>
        <a:buFontTx/>
        <a:buNone/>
        <a:defRPr sz="3000" kern="1200">
          <a:solidFill>
            <a:srgbClr val="96CEF0"/>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706" y="0"/>
            <a:ext cx="7886700" cy="1325563"/>
          </a:xfrm>
          <a:prstGeom prst="rect">
            <a:avLst/>
          </a:prstGeom>
        </p:spPr>
        <p:txBody>
          <a:bodyPr vert="horz" lIns="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58938"/>
            <a:ext cx="8229600" cy="4351338"/>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A818BD-0DC7-3844-8B34-B83BE3C0637C}" type="slidenum">
              <a:rPr lang="en-US" smtClean="0"/>
              <a:t>‹#›</a:t>
            </a:fld>
            <a:endParaRPr lang="en-US"/>
          </a:p>
        </p:txBody>
      </p:sp>
      <p:pic>
        <p:nvPicPr>
          <p:cNvPr id="7" name="Content Placeholder 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006522" y="252164"/>
            <a:ext cx="685800" cy="688026"/>
          </a:xfrm>
          <a:prstGeom prst="rect">
            <a:avLst/>
          </a:prstGeom>
        </p:spPr>
      </p:pic>
      <p:cxnSp>
        <p:nvCxnSpPr>
          <p:cNvPr id="9" name="Straight Connector 8"/>
          <p:cNvCxnSpPr/>
          <p:nvPr/>
        </p:nvCxnSpPr>
        <p:spPr>
          <a:xfrm flipV="1">
            <a:off x="454706" y="1308423"/>
            <a:ext cx="8229600" cy="1"/>
          </a:xfrm>
          <a:prstGeom prst="line">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18305249"/>
      </p:ext>
    </p:extLst>
  </p:cSld>
  <p:clrMap bg1="lt1" tx1="dk1" bg2="lt2" tx2="dk2" accent1="accent1" accent2="accent2" accent3="accent3" accent4="accent4" accent5="accent5" accent6="accent6" hlink="hlink" folHlink="folHlink"/>
  <p:sldLayoutIdLst>
    <p:sldLayoutId id="2147486002" r:id="rId1"/>
    <p:sldLayoutId id="2147486003" r:id="rId2"/>
    <p:sldLayoutId id="2147486004" r:id="rId3"/>
    <p:sldLayoutId id="2147486005" r:id="rId4"/>
    <p:sldLayoutId id="2147486006" r:id="rId5"/>
    <p:sldLayoutId id="2147486007" r:id="rId6"/>
    <p:sldLayoutId id="2147486008" r:id="rId7"/>
    <p:sldLayoutId id="2147486009" r:id="rId8"/>
    <p:sldLayoutId id="2147486010" r:id="rId9"/>
    <p:sldLayoutId id="2147486011" r:id="rId10"/>
    <p:sldLayoutId id="2147486012" r:id="rId11"/>
    <p:sldLayoutId id="2147486013" r:id="rId12"/>
    <p:sldLayoutId id="2147486014" r:id="rId13"/>
    <p:sldLayoutId id="2147486015" r:id="rId14"/>
    <p:sldLayoutId id="2147486016" r:id="rId15"/>
  </p:sldLayoutIdLst>
  <p:hf hdr="0" ftr="0" dt="0"/>
  <p:txStyles>
    <p:titleStyle>
      <a:lvl1pPr algn="l" defTabSz="914400" rtl="0" eaLnBrk="1" latinLnBrk="0" hangingPunct="1">
        <a:lnSpc>
          <a:spcPct val="90000"/>
        </a:lnSpc>
        <a:spcBef>
          <a:spcPct val="0"/>
        </a:spcBef>
        <a:buNone/>
        <a:defRPr sz="4800" kern="1200" spc="-1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18"/>
        </a:buBlip>
        <a:tabLst/>
        <a:defRPr sz="1600" kern="1200">
          <a:solidFill>
            <a:schemeClr val="tx2"/>
          </a:solidFill>
          <a:latin typeface="+mn-lt"/>
          <a:ea typeface="+mn-ea"/>
          <a:cs typeface="+mn-cs"/>
        </a:defRPr>
      </a:lvl1pPr>
      <a:lvl2pPr marL="457200" indent="-228600" algn="l" defTabSz="914400" rtl="0" eaLnBrk="1" latinLnBrk="0" hangingPunct="1">
        <a:lnSpc>
          <a:spcPct val="90000"/>
        </a:lnSpc>
        <a:spcBef>
          <a:spcPts val="500"/>
        </a:spcBef>
        <a:buFontTx/>
        <a:buBlip>
          <a:blip r:embed="rId19"/>
        </a:buBlip>
        <a:tabLst/>
        <a:defRPr sz="1600" kern="1200">
          <a:solidFill>
            <a:schemeClr val="tx2"/>
          </a:solidFill>
          <a:latin typeface="+mn-lt"/>
          <a:ea typeface="+mn-ea"/>
          <a:cs typeface="+mn-cs"/>
        </a:defRPr>
      </a:lvl2pPr>
      <a:lvl3pPr marL="687388" indent="-230188" algn="l" defTabSz="914400" rtl="0" eaLnBrk="1" latinLnBrk="0" hangingPunct="1">
        <a:lnSpc>
          <a:spcPct val="90000"/>
        </a:lnSpc>
        <a:spcBef>
          <a:spcPts val="500"/>
        </a:spcBef>
        <a:buFontTx/>
        <a:buBlip>
          <a:blip r:embed="rId19"/>
        </a:buBlip>
        <a:tabLst/>
        <a:defRPr sz="1600" kern="1200">
          <a:solidFill>
            <a:schemeClr val="tx2"/>
          </a:solidFill>
          <a:latin typeface="+mn-lt"/>
          <a:ea typeface="+mn-ea"/>
          <a:cs typeface="+mn-cs"/>
        </a:defRPr>
      </a:lvl3pPr>
      <a:lvl4pPr marL="973138" indent="-230188" algn="l" defTabSz="914400" rtl="0" eaLnBrk="1" latinLnBrk="0" hangingPunct="1">
        <a:lnSpc>
          <a:spcPct val="90000"/>
        </a:lnSpc>
        <a:spcBef>
          <a:spcPts val="500"/>
        </a:spcBef>
        <a:buFontTx/>
        <a:buBlip>
          <a:blip r:embed="rId19"/>
        </a:buBlip>
        <a:tabLst/>
        <a:defRPr sz="1600" kern="1200">
          <a:solidFill>
            <a:schemeClr val="tx2"/>
          </a:solidFill>
          <a:latin typeface="+mn-lt"/>
          <a:ea typeface="+mn-ea"/>
          <a:cs typeface="+mn-cs"/>
        </a:defRPr>
      </a:lvl4pPr>
      <a:lvl5pPr marL="1258888" indent="-230188" algn="l" defTabSz="914400" rtl="0" eaLnBrk="1" latinLnBrk="0" hangingPunct="1">
        <a:lnSpc>
          <a:spcPct val="90000"/>
        </a:lnSpc>
        <a:spcBef>
          <a:spcPts val="500"/>
        </a:spcBef>
        <a:buFontTx/>
        <a:buBlip>
          <a:blip r:embed="rId19"/>
        </a:buBlip>
        <a:tabLst/>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69250BE-79C9-974D-BBE9-70414F38CC57}"/>
              </a:ext>
            </a:extLst>
          </p:cNvPr>
          <p:cNvSpPr>
            <a:spLocks noGrp="1"/>
          </p:cNvSpPr>
          <p:nvPr>
            <p:ph type="title"/>
          </p:nvPr>
        </p:nvSpPr>
        <p:spPr>
          <a:xfrm>
            <a:off x="346709" y="415279"/>
            <a:ext cx="7372350" cy="731520"/>
          </a:xfrm>
          <a:prstGeom prst="rect">
            <a:avLst/>
          </a:prstGeom>
        </p:spPr>
        <p:txBody>
          <a:bodyPr vert="horz" lIns="91440" tIns="45720" rIns="91440" bIns="45720" rtlCol="0" anchor="ctr">
            <a:normAutofit/>
          </a:bodyPr>
          <a:lstStyle/>
          <a:p>
            <a:r>
              <a:rPr lang="en-US" dirty="0"/>
              <a:t>Slide Headers</a:t>
            </a:r>
          </a:p>
        </p:txBody>
      </p:sp>
    </p:spTree>
    <p:extLst>
      <p:ext uri="{BB962C8B-B14F-4D97-AF65-F5344CB8AC3E}">
        <p14:creationId xmlns:p14="http://schemas.microsoft.com/office/powerpoint/2010/main" val="597131265"/>
      </p:ext>
    </p:extLst>
  </p:cSld>
  <p:clrMap bg1="lt1" tx1="dk1" bg2="lt2" tx2="dk2" accent1="accent1" accent2="accent2" accent3="accent3" accent4="accent4" accent5="accent5" accent6="accent6" hlink="hlink" folHlink="folHlink"/>
  <p:sldLayoutIdLst>
    <p:sldLayoutId id="2147486019" r:id="rId1"/>
    <p:sldLayoutId id="2147486020" r:id="rId2"/>
    <p:sldLayoutId id="2147486021" r:id="rId3"/>
    <p:sldLayoutId id="2147486022" r:id="rId4"/>
    <p:sldLayoutId id="2147486023" r:id="rId5"/>
    <p:sldLayoutId id="2147486024" r:id="rId6"/>
  </p:sldLayoutIdLst>
  <p:hf hdr="0" dt="0"/>
  <p:txStyles>
    <p:title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10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0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209.png"/><Relationship Id="rId4" Type="http://schemas.openxmlformats.org/officeDocument/2006/relationships/image" Target="../media/image208.png"/></Relationships>
</file>

<file path=ppt/slides/_rels/slide103.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 Id="rId9" Type="http://schemas.openxmlformats.org/officeDocument/2006/relationships/image" Target="../media/image216.png"/></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10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0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223.png"/></Relationships>
</file>

<file path=ppt/slides/_rels/slide10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225.png"/></Relationships>
</file>

<file path=ppt/slides/_rels/slide10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10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11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11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235.png"/><Relationship Id="rId4" Type="http://schemas.openxmlformats.org/officeDocument/2006/relationships/image" Target="../media/image234.png"/></Relationships>
</file>

<file path=ppt/slides/_rels/slide11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238.png"/><Relationship Id="rId4" Type="http://schemas.openxmlformats.org/officeDocument/2006/relationships/image" Target="../media/image237.png"/></Relationships>
</file>

<file path=ppt/slides/_rels/slide11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238.png"/><Relationship Id="rId4" Type="http://schemas.openxmlformats.org/officeDocument/2006/relationships/image" Target="../media/image237.png"/></Relationships>
</file>

<file path=ppt/slides/_rels/slide1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11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7.xml"/><Relationship Id="rId5" Type="http://schemas.openxmlformats.org/officeDocument/2006/relationships/image" Target="../media/image243.png"/><Relationship Id="rId4" Type="http://schemas.openxmlformats.org/officeDocument/2006/relationships/image" Target="../media/image242.png"/></Relationships>
</file>

<file path=ppt/slides/_rels/slide12.xml.rels><?xml version="1.0" encoding="UTF-8" standalone="yes"?>
<Relationships xmlns="http://schemas.openxmlformats.org/package/2006/relationships"><Relationship Id="rId8" Type="http://schemas.openxmlformats.org/officeDocument/2006/relationships/hyperlink" Target="Media/STAR%20CORE%20illustrated%20for%20%20Tip%20Pickup.wmv" TargetMode="Externa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2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image" Target="../media/image245.png"/><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 Id="rId5" Type="http://schemas.openxmlformats.org/officeDocument/2006/relationships/image" Target="../media/image254.png"/><Relationship Id="rId4" Type="http://schemas.openxmlformats.org/officeDocument/2006/relationships/image" Target="../media/image253.png"/></Relationships>
</file>

<file path=ppt/slides/_rels/slide12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7.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12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hyperlink" Target="Media/Venus3_%20Demo_TipCounter.wmv"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hyperlink" Target="Media/Aspirate_LLD_Types.wmv"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67.png"/></Relationships>
</file>

<file path=ppt/slides/_rels/slide1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13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13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13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Media/ADC.wmv"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 Id="rId4" Type="http://schemas.openxmlformats.org/officeDocument/2006/relationships/image" Target="../media/image281.png"/></Relationships>
</file>

<file path=ppt/slides/_rels/slide14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image" Target="../media/image285.png"/><Relationship Id="rId4" Type="http://schemas.openxmlformats.org/officeDocument/2006/relationships/image" Target="../media/image284.png"/></Relationships>
</file>

<file path=ppt/slides/_rels/slide142.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14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157.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311.png"/><Relationship Id="rId4" Type="http://schemas.openxmlformats.org/officeDocument/2006/relationships/image" Target="../media/image310.png"/></Relationships>
</file>

<file path=ppt/slides/_rels/slide15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7.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59.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318.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6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320.png"/></Relationships>
</file>

<file path=ppt/slides/_rels/slide16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323.png"/><Relationship Id="rId4" Type="http://schemas.openxmlformats.org/officeDocument/2006/relationships/image" Target="../media/image322.png"/></Relationships>
</file>

<file path=ppt/slides/_rels/slide162.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16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s>
</file>

<file path=ppt/slides/_rels/slide167.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wmf"/><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Media/Creating%20a%20Deck%20Layout.wmv" TargetMode="External"/><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Media/DeckAssociation.wmv" TargetMode="Externa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Media/SequencesDefaultCreation.wmv"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Media/StampToolSequence.wmv"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8" Type="http://schemas.openxmlformats.org/officeDocument/2006/relationships/hyperlink" Target="Media/StampToolSequence2.wmv" TargetMode="External"/><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jpeg"/><Relationship Id="rId4" Type="http://schemas.openxmlformats.org/officeDocument/2006/relationships/image" Target="../media/image128.jpe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hyperlink" Target="Media/SequenceCounting.wmv" TargetMode="External"/></Relationships>
</file>

<file path=ppt/slides/_rels/slide6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Media/SequenceSetCurrentPosition.wmv" TargetMode="External"/><Relationship Id="rId5" Type="http://schemas.openxmlformats.org/officeDocument/2006/relationships/image" Target="../media/image148.png"/><Relationship Id="rId4" Type="http://schemas.openxmlformats.org/officeDocument/2006/relationships/image" Target="../media/image147.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7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7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7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Media/Channels.wmv" TargetMode="External"/><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jpe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8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8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8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95.jpeg"/></Relationships>
</file>

<file path=ppt/slides/_rels/slide9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hyperlink" Target="Media/SequencesDefaultCreation.wmv"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9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9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hyperlink" Target="Media/SideTouchOff.wmv"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493837"/>
            <a:ext cx="9144000" cy="1325563"/>
          </a:xfrm>
        </p:spPr>
        <p:txBody>
          <a:bodyPr/>
          <a:lstStyle/>
          <a:p>
            <a:pPr algn="ctr"/>
            <a:r>
              <a:rPr lang="en-US" dirty="0">
                <a:latin typeface="HelveticaNeueLT Pro 45 Lt" panose="020B0403020202020204" pitchFamily="34" charset="0"/>
              </a:rPr>
              <a:t>STAR User Training</a:t>
            </a:r>
          </a:p>
        </p:txBody>
      </p:sp>
      <p:sp>
        <p:nvSpPr>
          <p:cNvPr id="10" name="Content Placeholder 9"/>
          <p:cNvSpPr>
            <a:spLocks noGrp="1"/>
          </p:cNvSpPr>
          <p:nvPr>
            <p:ph sz="quarter" idx="12"/>
          </p:nvPr>
        </p:nvSpPr>
        <p:spPr/>
        <p:txBody>
          <a:bodyPr/>
          <a:lstStyle/>
          <a:p>
            <a:r>
              <a:rPr lang="en-US">
                <a:latin typeface="HelveticaNeueLT Pro 45 Lt" panose="020B0403020202020204" pitchFamily="34" charset="0"/>
              </a:rPr>
              <a:t>Hamilton Guru</a:t>
            </a:r>
            <a:endParaRPr lang="en-US" dirty="0">
              <a:latin typeface="HelveticaNeueLT Pro 45 Lt" panose="020B0403020202020204" pitchFamily="34" charset="0"/>
            </a:endParaRPr>
          </a:p>
          <a:p>
            <a:r>
              <a:rPr lang="en-US" dirty="0">
                <a:latin typeface="HelveticaNeueLT Pro 45 Lt" panose="020B0403020202020204" pitchFamily="34" charset="0"/>
              </a:rPr>
              <a:t>Technical Trainer</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25" y="2971800"/>
            <a:ext cx="5783263" cy="343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Text Box 4"/>
          <p:cNvSpPr txBox="1">
            <a:spLocks noChangeArrowheads="1"/>
          </p:cNvSpPr>
          <p:nvPr/>
        </p:nvSpPr>
        <p:spPr bwMode="auto">
          <a:xfrm>
            <a:off x="454706" y="1397168"/>
            <a:ext cx="8229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sz="2000" dirty="0">
                <a:solidFill>
                  <a:srgbClr val="797A7D"/>
                </a:solidFill>
                <a:latin typeface="HelveticaNeueLT Pro 45 Lt" panose="020B0403020202020204" pitchFamily="34" charset="0"/>
              </a:rPr>
              <a:t>On 4x and 8x 1000</a:t>
            </a:r>
            <a:r>
              <a:rPr lang="el-GR" altLang="en-US" sz="2000" dirty="0">
                <a:solidFill>
                  <a:srgbClr val="797A7D"/>
                </a:solidFill>
                <a:latin typeface="HelveticaNeueLT Pro 45 Lt" panose="020B0403020202020204" pitchFamily="34" charset="0"/>
              </a:rPr>
              <a:t>μ</a:t>
            </a:r>
            <a:r>
              <a:rPr lang="de-CH" altLang="en-US" sz="2000" dirty="0">
                <a:solidFill>
                  <a:srgbClr val="797A7D"/>
                </a:solidFill>
                <a:latin typeface="HelveticaNeueLT Pro 45 Lt" panose="020B0403020202020204" pitchFamily="34" charset="0"/>
              </a:rPr>
              <a:t>L-channel instruments, </a:t>
            </a:r>
            <a:r>
              <a:rPr lang="de-CH" altLang="en-US" sz="2000" b="1" dirty="0">
                <a:solidFill>
                  <a:srgbClr val="797A7D"/>
                </a:solidFill>
                <a:latin typeface="HelveticaNeueLT Pro 45 Lt" panose="020B0403020202020204" pitchFamily="34" charset="0"/>
              </a:rPr>
              <a:t>all</a:t>
            </a:r>
            <a:r>
              <a:rPr lang="de-CH" altLang="en-US" sz="2000" dirty="0">
                <a:solidFill>
                  <a:srgbClr val="797A7D"/>
                </a:solidFill>
                <a:latin typeface="HelveticaNeueLT Pro 45 Lt" panose="020B0403020202020204" pitchFamily="34" charset="0"/>
              </a:rPr>
              <a:t> channels reach every position on the deck. As more channels are added, less of the deck is accessible by </a:t>
            </a:r>
            <a:r>
              <a:rPr lang="de-CH" altLang="en-US" sz="2000" b="1" dirty="0">
                <a:solidFill>
                  <a:srgbClr val="797A7D"/>
                </a:solidFill>
                <a:latin typeface="HelveticaNeueLT Pro 45 Lt" panose="020B0403020202020204" pitchFamily="34" charset="0"/>
              </a:rPr>
              <a:t>all</a:t>
            </a:r>
            <a:r>
              <a:rPr lang="de-CH" altLang="en-US" sz="2000" dirty="0">
                <a:solidFill>
                  <a:srgbClr val="797A7D"/>
                </a:solidFill>
                <a:latin typeface="HelveticaNeueLT Pro 45 Lt" panose="020B0403020202020204" pitchFamily="34" charset="0"/>
              </a:rPr>
              <a:t> channels.</a:t>
            </a:r>
          </a:p>
        </p:txBody>
      </p:sp>
      <p:sp>
        <p:nvSpPr>
          <p:cNvPr id="102" name="Text Box 17"/>
          <p:cNvSpPr txBox="1">
            <a:spLocks noChangeArrowheads="1"/>
          </p:cNvSpPr>
          <p:nvPr/>
        </p:nvSpPr>
        <p:spPr bwMode="auto">
          <a:xfrm>
            <a:off x="4035425" y="2392363"/>
            <a:ext cx="774700" cy="579437"/>
          </a:xfrm>
          <a:prstGeom prst="rect">
            <a:avLst/>
          </a:prstGeom>
          <a:solidFill>
            <a:schemeClr val="accent6"/>
          </a:solidFill>
          <a:ln w="9525">
            <a:noFill/>
            <a:miter lim="800000"/>
            <a:headEnd/>
            <a:tailEnd/>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de-CH" sz="3200" dirty="0">
                <a:latin typeface="HelveticaNeueLT Pro 45 Lt" panose="020B0403020202020204" pitchFamily="34" charset="0"/>
              </a:rPr>
              <a:t>4/8</a:t>
            </a:r>
          </a:p>
        </p:txBody>
      </p:sp>
      <p:sp>
        <p:nvSpPr>
          <p:cNvPr id="9227" name="Text Box 17"/>
          <p:cNvSpPr txBox="1">
            <a:spLocks noChangeArrowheads="1"/>
          </p:cNvSpPr>
          <p:nvPr/>
        </p:nvSpPr>
        <p:spPr bwMode="auto">
          <a:xfrm>
            <a:off x="5086350" y="2392363"/>
            <a:ext cx="774700" cy="579437"/>
          </a:xfrm>
          <a:prstGeom prst="rect">
            <a:avLst/>
          </a:prstGeom>
          <a:solidFill>
            <a:schemeClr val="accent4"/>
          </a:solidFill>
          <a:ln w="9525">
            <a:no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de-CH" altLang="en-US" sz="3200" dirty="0">
                <a:latin typeface="HelveticaNeueLT Pro 45 Lt" panose="020B0403020202020204" pitchFamily="34" charset="0"/>
              </a:rPr>
              <a:t>12</a:t>
            </a:r>
          </a:p>
        </p:txBody>
      </p:sp>
      <p:sp>
        <p:nvSpPr>
          <p:cNvPr id="105" name="Text Box 17"/>
          <p:cNvSpPr txBox="1">
            <a:spLocks noChangeArrowheads="1"/>
          </p:cNvSpPr>
          <p:nvPr/>
        </p:nvSpPr>
        <p:spPr bwMode="auto">
          <a:xfrm>
            <a:off x="6083300" y="2392363"/>
            <a:ext cx="774700" cy="579437"/>
          </a:xfrm>
          <a:prstGeom prst="rect">
            <a:avLst/>
          </a:prstGeom>
          <a:solidFill>
            <a:schemeClr val="accent5"/>
          </a:solidFill>
          <a:ln w="9525">
            <a:noFill/>
            <a:miter lim="800000"/>
            <a:headEnd/>
            <a:tailEnd/>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de-CH" sz="3200" dirty="0">
                <a:latin typeface="HelveticaNeueLT Pro 45 Lt" panose="020B0403020202020204" pitchFamily="34" charset="0"/>
              </a:rPr>
              <a:t>16</a:t>
            </a:r>
          </a:p>
        </p:txBody>
      </p:sp>
      <p:grpSp>
        <p:nvGrpSpPr>
          <p:cNvPr id="3" name="Group 2"/>
          <p:cNvGrpSpPr>
            <a:grpSpLocks/>
          </p:cNvGrpSpPr>
          <p:nvPr/>
        </p:nvGrpSpPr>
        <p:grpSpPr bwMode="auto">
          <a:xfrm>
            <a:off x="3517900" y="6311900"/>
            <a:ext cx="2918730" cy="265271"/>
            <a:chOff x="3517900" y="6311900"/>
            <a:chExt cx="2918730" cy="265271"/>
          </a:xfrm>
        </p:grpSpPr>
        <p:sp>
          <p:nvSpPr>
            <p:cNvPr id="9237" name="Rectangle 107"/>
            <p:cNvSpPr>
              <a:spLocks noChangeArrowheads="1"/>
            </p:cNvSpPr>
            <p:nvPr/>
          </p:nvSpPr>
          <p:spPr bwMode="auto">
            <a:xfrm>
              <a:off x="4044950" y="6330950"/>
              <a:ext cx="23916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sz="1600" b="1" dirty="0">
                  <a:solidFill>
                    <a:schemeClr val="accent6"/>
                  </a:solidFill>
                  <a:latin typeface="HelveticaNeueLT Pro 45 Lt" panose="020B0403020202020204" pitchFamily="34" charset="0"/>
                </a:rPr>
                <a:t>Instrument's origin (0,0,0)</a:t>
              </a:r>
              <a:endParaRPr lang="de-CH" altLang="en-US" sz="2800" b="1" dirty="0">
                <a:solidFill>
                  <a:schemeClr val="accent6"/>
                </a:solidFill>
                <a:latin typeface="HelveticaNeueLT Pro 45 Lt" panose="020B0403020202020204" pitchFamily="34" charset="0"/>
              </a:endParaRPr>
            </a:p>
          </p:txBody>
        </p:sp>
        <p:cxnSp>
          <p:nvCxnSpPr>
            <p:cNvPr id="106" name="Straight Arrow Connector 105"/>
            <p:cNvCxnSpPr>
              <a:stCxn id="9237" idx="1"/>
            </p:cNvCxnSpPr>
            <p:nvPr/>
          </p:nvCxnSpPr>
          <p:spPr>
            <a:xfrm flipH="1" flipV="1">
              <a:off x="3517900" y="6311900"/>
              <a:ext cx="527050" cy="142161"/>
            </a:xfrm>
            <a:prstGeom prst="straightConnector1">
              <a:avLst/>
            </a:prstGeom>
            <a:ln w="381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230" name="Rectangle 106"/>
          <p:cNvSpPr>
            <a:spLocks noChangeArrowheads="1"/>
          </p:cNvSpPr>
          <p:nvPr/>
        </p:nvSpPr>
        <p:spPr bwMode="auto">
          <a:xfrm>
            <a:off x="333375" y="3871436"/>
            <a:ext cx="2286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de-CH" altLang="en-US" dirty="0">
                <a:solidFill>
                  <a:srgbClr val="797A7D"/>
                </a:solidFill>
                <a:latin typeface="HelveticaNeueLT Pro 45 Lt" panose="020B0403020202020204" pitchFamily="34" charset="0"/>
              </a:rPr>
              <a:t>The STAR uses a </a:t>
            </a:r>
            <a:r>
              <a:rPr lang="de-CH" altLang="en-US" i="1" dirty="0">
                <a:solidFill>
                  <a:srgbClr val="797A7D"/>
                </a:solidFill>
                <a:latin typeface="HelveticaNeueLT Pro 45 Lt" panose="020B0403020202020204" pitchFamily="34" charset="0"/>
              </a:rPr>
              <a:t>cartesian</a:t>
            </a:r>
            <a:r>
              <a:rPr lang="de-CH" altLang="en-US" dirty="0">
                <a:solidFill>
                  <a:srgbClr val="797A7D"/>
                </a:solidFill>
                <a:latin typeface="HelveticaNeueLT Pro 45 Lt" panose="020B0403020202020204" pitchFamily="34" charset="0"/>
              </a:rPr>
              <a:t> coordinate system that is located </a:t>
            </a:r>
            <a:r>
              <a:rPr lang="de-CH" altLang="en-US" b="1" dirty="0">
                <a:solidFill>
                  <a:srgbClr val="797A7D"/>
                </a:solidFill>
                <a:latin typeface="HelveticaNeueLT Pro 45 Lt" panose="020B0403020202020204" pitchFamily="34" charset="0"/>
              </a:rPr>
              <a:t>100mm</a:t>
            </a:r>
            <a:r>
              <a:rPr lang="de-CH" altLang="en-US" dirty="0">
                <a:solidFill>
                  <a:srgbClr val="797A7D"/>
                </a:solidFill>
                <a:latin typeface="HelveticaNeueLT Pro 45 Lt" panose="020B0403020202020204" pitchFamily="34" charset="0"/>
              </a:rPr>
              <a:t> below the deck.  </a:t>
            </a:r>
            <a:endParaRPr lang="de-CH" altLang="en-US" i="1" dirty="0">
              <a:solidFill>
                <a:srgbClr val="797A7D"/>
              </a:solidFill>
              <a:latin typeface="HelveticaNeueLT Pro 45 Lt" panose="020B0403020202020204" pitchFamily="34" charset="0"/>
            </a:endParaRPr>
          </a:p>
        </p:txBody>
      </p:sp>
      <p:sp>
        <p:nvSpPr>
          <p:cNvPr id="12" name="Rectangle 11"/>
          <p:cNvSpPr/>
          <p:nvPr/>
        </p:nvSpPr>
        <p:spPr>
          <a:xfrm>
            <a:off x="3352800" y="3319463"/>
            <a:ext cx="1600200" cy="2560637"/>
          </a:xfrm>
          <a:prstGeom prst="rect">
            <a:avLst/>
          </a:prstGeom>
          <a:solidFill>
            <a:schemeClr val="accent6">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HelveticaNeueLT Pro 45 Lt" panose="020B0403020202020204" pitchFamily="34" charset="0"/>
            </a:endParaRPr>
          </a:p>
        </p:txBody>
      </p:sp>
      <p:sp>
        <p:nvSpPr>
          <p:cNvPr id="122" name="Rectangle 121"/>
          <p:cNvSpPr/>
          <p:nvPr/>
        </p:nvSpPr>
        <p:spPr>
          <a:xfrm>
            <a:off x="3616325" y="3581400"/>
            <a:ext cx="2244725" cy="2089150"/>
          </a:xfrm>
          <a:prstGeom prst="rect">
            <a:avLst/>
          </a:prstGeom>
          <a:solidFill>
            <a:schemeClr val="accent4">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HelveticaNeueLT Pro 45 Lt" panose="020B0403020202020204" pitchFamily="34" charset="0"/>
            </a:endParaRPr>
          </a:p>
        </p:txBody>
      </p:sp>
      <p:sp>
        <p:nvSpPr>
          <p:cNvPr id="123" name="Rectangle 122"/>
          <p:cNvSpPr/>
          <p:nvPr/>
        </p:nvSpPr>
        <p:spPr>
          <a:xfrm>
            <a:off x="3838575" y="3886200"/>
            <a:ext cx="3095625" cy="1447800"/>
          </a:xfrm>
          <a:prstGeom prst="rect">
            <a:avLst/>
          </a:pr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HelveticaNeueLT Pro 45 Lt" panose="020B0403020202020204" pitchFamily="34" charset="0"/>
            </a:endParaRPr>
          </a:p>
        </p:txBody>
      </p:sp>
      <p:sp>
        <p:nvSpPr>
          <p:cNvPr id="4" name="Title 3"/>
          <p:cNvSpPr>
            <a:spLocks noGrp="1"/>
          </p:cNvSpPr>
          <p:nvPr>
            <p:ph type="title"/>
          </p:nvPr>
        </p:nvSpPr>
        <p:spPr/>
        <p:txBody>
          <a:bodyPr/>
          <a:lstStyle/>
          <a:p>
            <a:r>
              <a:rPr lang="en-US" dirty="0">
                <a:latin typeface="HelveticaNeueLT Pro 45 Lt" panose="020B0403020202020204" pitchFamily="34" charset="0"/>
              </a:rPr>
              <a:t>Microlab</a:t>
            </a:r>
            <a:r>
              <a:rPr lang="en-US" sz="3200" baseline="30000" dirty="0">
                <a:latin typeface="HelveticaNeueLT Pro 45 Lt" panose="020B0403020202020204" pitchFamily="34" charset="0"/>
              </a:rPr>
              <a:t>®</a:t>
            </a:r>
            <a:r>
              <a:rPr lang="en-US" dirty="0">
                <a:latin typeface="HelveticaNeueLT Pro 45 Lt" panose="020B0403020202020204" pitchFamily="34" charset="0"/>
              </a:rPr>
              <a:t> STAR</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Deck and Channel Access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038600" y="1600200"/>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9</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Pipetting Steps</a:t>
            </a:r>
          </a:p>
        </p:txBody>
      </p:sp>
      <p:sp>
        <p:nvSpPr>
          <p:cNvPr id="4" name="Title 3"/>
          <p:cNvSpPr>
            <a:spLocks noGrp="1"/>
          </p:cNvSpPr>
          <p:nvPr>
            <p:ph type="title"/>
          </p:nvPr>
        </p:nvSpPr>
        <p:spPr/>
        <p:txBody>
          <a:bodyPr/>
          <a:lstStyle/>
          <a:p>
            <a:r>
              <a:rPr lang="en-US" sz="4400" dirty="0">
                <a:latin typeface="HelveticaNeueLT Pro 45 Lt" panose="020B0403020202020204" pitchFamily="34" charset="0"/>
              </a:rPr>
              <a:t>Pipetting Steps</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94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9"/>
          <p:cNvSpPr>
            <a:spLocks noChangeArrowheads="1"/>
          </p:cNvSpPr>
          <p:nvPr/>
        </p:nvSpPr>
        <p:spPr bwMode="auto">
          <a:xfrm>
            <a:off x="5442631" y="3276600"/>
            <a:ext cx="3241676"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pPr>
            <a:r>
              <a:rPr lang="en-US" altLang="en-US" b="1" dirty="0">
                <a:solidFill>
                  <a:srgbClr val="797A7D"/>
                </a:solidFill>
                <a:latin typeface="HelveticaNeueLT Pro 45 Lt" panose="020B0403020202020204" pitchFamily="34" charset="0"/>
              </a:rPr>
              <a:t>Volume [µL]</a:t>
            </a:r>
            <a:r>
              <a:rPr lang="en-US" altLang="en-US" dirty="0">
                <a:solidFill>
                  <a:srgbClr val="797A7D"/>
                </a:solidFill>
                <a:latin typeface="HelveticaNeueLT Pro 45 Lt" panose="020B0403020202020204" pitchFamily="34" charset="0"/>
              </a:rPr>
              <a:t>: Enter the individual volume or select a variable representing the volume.</a:t>
            </a:r>
          </a:p>
          <a:p>
            <a:pPr eaLnBrk="1" hangingPunct="1">
              <a:spcAft>
                <a:spcPts val="1200"/>
              </a:spcAft>
            </a:pPr>
            <a:r>
              <a:rPr lang="en-US" altLang="en-US" b="1" dirty="0">
                <a:solidFill>
                  <a:srgbClr val="797A7D"/>
                </a:solidFill>
                <a:latin typeface="HelveticaNeueLT Pro 45 Lt" panose="020B0403020202020204" pitchFamily="34" charset="0"/>
              </a:rPr>
              <a:t>Add / Change &gt;&gt;</a:t>
            </a:r>
            <a:r>
              <a:rPr lang="en-US" altLang="en-US" dirty="0">
                <a:solidFill>
                  <a:srgbClr val="797A7D"/>
                </a:solidFill>
                <a:latin typeface="HelveticaNeueLT Pro 45 Lt" panose="020B0403020202020204" pitchFamily="34" charset="0"/>
              </a:rPr>
              <a:t>: Press this button to add or change the volume of the selected channel to the value in the </a:t>
            </a:r>
            <a:r>
              <a:rPr lang="en-US" altLang="en-US" b="1" dirty="0">
                <a:solidFill>
                  <a:srgbClr val="797A7D"/>
                </a:solidFill>
                <a:latin typeface="HelveticaNeueLT Pro 45 Lt" panose="020B0403020202020204" pitchFamily="34" charset="0"/>
              </a:rPr>
              <a:t>Volume [µL] </a:t>
            </a:r>
            <a:r>
              <a:rPr lang="en-US" altLang="en-US" dirty="0">
                <a:solidFill>
                  <a:srgbClr val="797A7D"/>
                </a:solidFill>
                <a:latin typeface="HelveticaNeueLT Pro 45 Lt" panose="020B0403020202020204" pitchFamily="34" charset="0"/>
              </a:rPr>
              <a:t>field.</a:t>
            </a:r>
          </a:p>
        </p:txBody>
      </p:sp>
      <p:sp>
        <p:nvSpPr>
          <p:cNvPr id="32775" name="Rectangle 10"/>
          <p:cNvSpPr>
            <a:spLocks noChangeArrowheads="1"/>
          </p:cNvSpPr>
          <p:nvPr/>
        </p:nvSpPr>
        <p:spPr bwMode="auto">
          <a:xfrm>
            <a:off x="2969306" y="1664166"/>
            <a:ext cx="5715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pPr>
            <a:r>
              <a:rPr lang="en-US" altLang="en-US" dirty="0">
                <a:solidFill>
                  <a:srgbClr val="797A7D"/>
                </a:solidFill>
                <a:latin typeface="HelveticaNeueLT Pro 45 Lt" panose="020B0403020202020204" pitchFamily="34" charset="0"/>
              </a:rPr>
              <a:t>Found in both the </a:t>
            </a:r>
            <a:r>
              <a:rPr lang="en-US" altLang="en-US" b="1" dirty="0">
                <a:solidFill>
                  <a:srgbClr val="797A7D"/>
                </a:solidFill>
                <a:latin typeface="HelveticaNeueLT Pro 45 Lt" panose="020B0403020202020204" pitchFamily="34" charset="0"/>
              </a:rPr>
              <a:t>Aspirate</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Dispense</a:t>
            </a:r>
            <a:r>
              <a:rPr lang="en-US" altLang="en-US" dirty="0">
                <a:solidFill>
                  <a:srgbClr val="797A7D"/>
                </a:solidFill>
                <a:latin typeface="HelveticaNeueLT Pro 45 Lt" panose="020B0403020202020204" pitchFamily="34" charset="0"/>
              </a:rPr>
              <a:t> steps, </a:t>
            </a:r>
            <a:r>
              <a:rPr lang="en-US" altLang="en-US" b="1" dirty="0">
                <a:solidFill>
                  <a:srgbClr val="797A7D"/>
                </a:solidFill>
                <a:latin typeface="HelveticaNeueLT Pro 45 Lt" panose="020B0403020202020204" pitchFamily="34" charset="0"/>
              </a:rPr>
              <a:t>Individual Volumes </a:t>
            </a:r>
            <a:r>
              <a:rPr lang="en-US" altLang="en-US" dirty="0">
                <a:solidFill>
                  <a:srgbClr val="797A7D"/>
                </a:solidFill>
                <a:latin typeface="HelveticaNeueLT Pro 45 Lt" panose="020B0403020202020204" pitchFamily="34" charset="0"/>
              </a:rPr>
              <a:t>allows for individual pipetting volumes to be specified for each channel.  The volumes can either be hardcoded, use a variable, or an array of variables. </a:t>
            </a:r>
          </a:p>
        </p:txBody>
      </p:sp>
      <p:pic>
        <p:nvPicPr>
          <p:cNvPr id="11674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04" y="1676400"/>
            <a:ext cx="24574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nvGrpSpPr>
          <p:cNvPr id="116742" name="Group 11"/>
          <p:cNvGrpSpPr>
            <a:grpSpLocks/>
          </p:cNvGrpSpPr>
          <p:nvPr/>
        </p:nvGrpSpPr>
        <p:grpSpPr bwMode="auto">
          <a:xfrm>
            <a:off x="454706" y="3276600"/>
            <a:ext cx="4741863" cy="3090863"/>
            <a:chOff x="134938" y="3124200"/>
            <a:chExt cx="4741862" cy="3090863"/>
          </a:xfrm>
        </p:grpSpPr>
        <p:pic>
          <p:nvPicPr>
            <p:cNvPr id="11674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38" y="3124200"/>
              <a:ext cx="4741862"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16744" name="Rounded Rectangle 8"/>
            <p:cNvSpPr>
              <a:spLocks noChangeArrowheads="1"/>
            </p:cNvSpPr>
            <p:nvPr/>
          </p:nvSpPr>
          <p:spPr bwMode="auto">
            <a:xfrm>
              <a:off x="381000" y="3760788"/>
              <a:ext cx="1905000" cy="1143000"/>
            </a:xfrm>
            <a:prstGeom prst="roundRect">
              <a:avLst>
                <a:gd name="adj" fmla="val 16667"/>
              </a:avLst>
            </a:prstGeom>
            <a:noFill/>
            <a:ln w="25400" algn="ctr">
              <a:solidFill>
                <a:srgbClr val="C0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16745" name="Rounded Rectangle 9"/>
            <p:cNvSpPr>
              <a:spLocks noChangeArrowheads="1"/>
            </p:cNvSpPr>
            <p:nvPr/>
          </p:nvSpPr>
          <p:spPr bwMode="auto">
            <a:xfrm>
              <a:off x="685800" y="4979988"/>
              <a:ext cx="1676400" cy="381000"/>
            </a:xfrm>
            <a:prstGeom prst="roundRect">
              <a:avLst>
                <a:gd name="adj" fmla="val 16667"/>
              </a:avLst>
            </a:prstGeom>
            <a:noFill/>
            <a:ln w="25400" algn="ctr">
              <a:solidFill>
                <a:srgbClr val="C0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grpSp>
      <p:sp>
        <p:nvSpPr>
          <p:cNvPr id="2" name="Title 1"/>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Individual Volumes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p:cNvSpPr txBox="1">
            <a:spLocks noChangeArrowheads="1"/>
          </p:cNvSpPr>
          <p:nvPr/>
        </p:nvSpPr>
        <p:spPr bwMode="auto">
          <a:xfrm>
            <a:off x="990600" y="-1143000"/>
            <a:ext cx="7772400" cy="523875"/>
          </a:xfrm>
          <a:prstGeom prst="rect">
            <a:avLst/>
          </a:prstGeom>
          <a:noFill/>
          <a:ln w="9525">
            <a:noFill/>
            <a:miter lim="800000"/>
            <a:headEnd/>
            <a:tailEnd/>
          </a:ln>
        </p:spPr>
        <p:txBody>
          <a:bodyPr>
            <a:spAutoFit/>
          </a:bodyPr>
          <a:lstStyle/>
          <a:p>
            <a:pPr>
              <a:defRPr/>
            </a:pPr>
            <a:r>
              <a:rPr lang="en-US" sz="2800" kern="0" dirty="0">
                <a:solidFill>
                  <a:schemeClr val="bg1"/>
                </a:solidFill>
                <a:latin typeface="HelveticaNeueLT Pro 45 Lt" panose="020B0403020202020204" pitchFamily="34" charset="0"/>
              </a:rPr>
              <a:t>Method Editor</a:t>
            </a:r>
            <a:endParaRPr lang="en-US" sz="2800" dirty="0">
              <a:solidFill>
                <a:schemeClr val="bg1"/>
              </a:solidFill>
              <a:latin typeface="HelveticaNeueLT Pro 45 Lt" panose="020B0403020202020204" pitchFamily="34" charset="0"/>
            </a:endParaRPr>
          </a:p>
        </p:txBody>
      </p:sp>
      <p:sp>
        <p:nvSpPr>
          <p:cNvPr id="30726" name="Rectangle 7"/>
          <p:cNvSpPr>
            <a:spLocks noChangeArrowheads="1"/>
          </p:cNvSpPr>
          <p:nvPr/>
        </p:nvSpPr>
        <p:spPr bwMode="auto">
          <a:xfrm>
            <a:off x="4201789" y="1371600"/>
            <a:ext cx="44958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39725" eaLnBrk="0" hangingPunct="0">
              <a:defRPr>
                <a:solidFill>
                  <a:schemeClr val="tx1"/>
                </a:solidFill>
                <a:latin typeface="Arial" panose="020B0604020202020204" pitchFamily="34" charset="0"/>
              </a:defRPr>
            </a:lvl1pPr>
            <a:lvl2pPr marL="742950" indent="-285750" defTabSz="339725" eaLnBrk="0" hangingPunct="0">
              <a:defRPr>
                <a:solidFill>
                  <a:schemeClr val="tx1"/>
                </a:solidFill>
                <a:latin typeface="Arial" panose="020B0604020202020204" pitchFamily="34" charset="0"/>
              </a:defRPr>
            </a:lvl2pPr>
            <a:lvl3pPr marL="1143000" indent="-228600" defTabSz="339725" eaLnBrk="0" hangingPunct="0">
              <a:defRPr>
                <a:solidFill>
                  <a:schemeClr val="tx1"/>
                </a:solidFill>
                <a:latin typeface="Arial" panose="020B0604020202020204" pitchFamily="34" charset="0"/>
              </a:defRPr>
            </a:lvl3pPr>
            <a:lvl4pPr marL="1600200" indent="-228600" defTabSz="339725" eaLnBrk="0" hangingPunct="0">
              <a:defRPr>
                <a:solidFill>
                  <a:schemeClr val="tx1"/>
                </a:solidFill>
                <a:latin typeface="Arial" panose="020B0604020202020204" pitchFamily="34" charset="0"/>
              </a:defRPr>
            </a:lvl4pPr>
            <a:lvl5pPr marL="2057400" indent="-228600" defTabSz="339725" eaLnBrk="0" hangingPunct="0">
              <a:defRPr>
                <a:solidFill>
                  <a:schemeClr val="tx1"/>
                </a:solidFill>
                <a:latin typeface="Arial" panose="020B0604020202020204" pitchFamily="34" charset="0"/>
              </a:defRPr>
            </a:lvl5pPr>
            <a:lvl6pPr marL="2514600" indent="-228600" defTabSz="339725" eaLnBrk="0" fontAlgn="base" hangingPunct="0">
              <a:spcBef>
                <a:spcPct val="0"/>
              </a:spcBef>
              <a:spcAft>
                <a:spcPct val="0"/>
              </a:spcAft>
              <a:defRPr>
                <a:solidFill>
                  <a:schemeClr val="tx1"/>
                </a:solidFill>
                <a:latin typeface="Arial" panose="020B0604020202020204" pitchFamily="34" charset="0"/>
              </a:defRPr>
            </a:lvl6pPr>
            <a:lvl7pPr marL="2971800" indent="-228600" defTabSz="339725" eaLnBrk="0" fontAlgn="base" hangingPunct="0">
              <a:spcBef>
                <a:spcPct val="0"/>
              </a:spcBef>
              <a:spcAft>
                <a:spcPct val="0"/>
              </a:spcAft>
              <a:defRPr>
                <a:solidFill>
                  <a:schemeClr val="tx1"/>
                </a:solidFill>
                <a:latin typeface="Arial" panose="020B0604020202020204" pitchFamily="34" charset="0"/>
              </a:defRPr>
            </a:lvl7pPr>
            <a:lvl8pPr marL="3429000" indent="-228600" defTabSz="339725" eaLnBrk="0" fontAlgn="base" hangingPunct="0">
              <a:spcBef>
                <a:spcPct val="0"/>
              </a:spcBef>
              <a:spcAft>
                <a:spcPct val="0"/>
              </a:spcAft>
              <a:defRPr>
                <a:solidFill>
                  <a:schemeClr val="tx1"/>
                </a:solidFill>
                <a:latin typeface="Arial" panose="020B0604020202020204" pitchFamily="34" charset="0"/>
              </a:defRPr>
            </a:lvl8pPr>
            <a:lvl9pPr marL="3886200" indent="-228600" defTabSz="339725"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solidFill>
                  <a:schemeClr val="accent6"/>
                </a:solidFill>
                <a:latin typeface="HelveticaNeueLT Pro 45 Lt" panose="020B0403020202020204" pitchFamily="34" charset="0"/>
              </a:rPr>
              <a:t>The </a:t>
            </a:r>
            <a:r>
              <a:rPr lang="en-US" altLang="en-US" sz="1600" b="1" dirty="0">
                <a:solidFill>
                  <a:schemeClr val="accent6"/>
                </a:solidFill>
                <a:latin typeface="HelveticaNeueLT Pro 45 Lt" panose="020B0403020202020204" pitchFamily="34" charset="0"/>
              </a:rPr>
              <a:t>Channel Settings </a:t>
            </a:r>
            <a:r>
              <a:rPr lang="en-US" altLang="en-US" sz="1600" dirty="0">
                <a:solidFill>
                  <a:schemeClr val="accent6"/>
                </a:solidFill>
                <a:latin typeface="HelveticaNeueLT Pro 45 Lt" panose="020B0403020202020204" pitchFamily="34" charset="0"/>
              </a:rPr>
              <a:t>button, available in both </a:t>
            </a:r>
            <a:r>
              <a:rPr lang="en-US" altLang="en-US" sz="1600" b="1" dirty="0">
                <a:solidFill>
                  <a:schemeClr val="accent6"/>
                </a:solidFill>
                <a:latin typeface="HelveticaNeueLT Pro 45 Lt" panose="020B0403020202020204" pitchFamily="34" charset="0"/>
              </a:rPr>
              <a:t>Aspirate</a:t>
            </a:r>
            <a:r>
              <a:rPr lang="en-US" altLang="en-US" sz="1600" dirty="0">
                <a:solidFill>
                  <a:schemeClr val="accent6"/>
                </a:solidFill>
                <a:latin typeface="HelveticaNeueLT Pro 45 Lt" panose="020B0403020202020204" pitchFamily="34" charset="0"/>
              </a:rPr>
              <a:t> and </a:t>
            </a:r>
            <a:r>
              <a:rPr lang="en-US" altLang="en-US" sz="1600" b="1" dirty="0">
                <a:solidFill>
                  <a:schemeClr val="accent6"/>
                </a:solidFill>
                <a:latin typeface="HelveticaNeueLT Pro 45 Lt" panose="020B0403020202020204" pitchFamily="34" charset="0"/>
              </a:rPr>
              <a:t>Dispense</a:t>
            </a:r>
            <a:r>
              <a:rPr lang="en-US" altLang="en-US" sz="1600" dirty="0">
                <a:solidFill>
                  <a:schemeClr val="accent6"/>
                </a:solidFill>
                <a:latin typeface="HelveticaNeueLT Pro 45 Lt" panose="020B0403020202020204" pitchFamily="34" charset="0"/>
              </a:rPr>
              <a:t> steps allows for special selections of </a:t>
            </a:r>
            <a:r>
              <a:rPr lang="en-US" altLang="en-US" sz="1600" b="1" dirty="0">
                <a:solidFill>
                  <a:schemeClr val="accent6"/>
                </a:solidFill>
                <a:latin typeface="HelveticaNeueLT Pro 45 Lt" panose="020B0403020202020204" pitchFamily="34" charset="0"/>
              </a:rPr>
              <a:t>channel patterns </a:t>
            </a:r>
            <a:r>
              <a:rPr lang="en-US" altLang="en-US" sz="1600" dirty="0">
                <a:solidFill>
                  <a:schemeClr val="accent6"/>
                </a:solidFill>
                <a:latin typeface="HelveticaNeueLT Pro 45 Lt" panose="020B0403020202020204" pitchFamily="34" charset="0"/>
              </a:rPr>
              <a:t>and </a:t>
            </a:r>
            <a:r>
              <a:rPr lang="en-US" altLang="en-US" sz="1600" b="1" dirty="0">
                <a:solidFill>
                  <a:schemeClr val="accent6"/>
                </a:solidFill>
                <a:latin typeface="HelveticaNeueLT Pro 45 Lt" panose="020B0403020202020204" pitchFamily="34" charset="0"/>
              </a:rPr>
              <a:t>channel usages</a:t>
            </a:r>
            <a:r>
              <a:rPr lang="en-US" altLang="en-US" sz="1600" dirty="0">
                <a:solidFill>
                  <a:schemeClr val="accent6"/>
                </a:solidFill>
                <a:latin typeface="HelveticaNeueLT Pro 45 Lt" panose="020B0403020202020204" pitchFamily="34" charset="0"/>
              </a:rPr>
              <a:t>.  </a:t>
            </a:r>
          </a:p>
          <a:p>
            <a:pPr eaLnBrk="1" hangingPunct="1"/>
            <a:endParaRPr lang="en-US" altLang="en-US" sz="1600" dirty="0">
              <a:solidFill>
                <a:srgbClr val="797A7D"/>
              </a:solidFill>
              <a:latin typeface="HelveticaNeueLT Pro 45 Lt" panose="020B0403020202020204" pitchFamily="34" charset="0"/>
            </a:endParaRPr>
          </a:p>
          <a:p>
            <a:pPr marL="285750" indent="-285750" eaLnBrk="1" hangingPunct="1">
              <a:buFont typeface="Arial" panose="020B0604020202020204" pitchFamily="34" charset="0"/>
              <a:buChar char="•"/>
            </a:pPr>
            <a:r>
              <a:rPr lang="en-US" altLang="en-US" sz="1400" b="1" dirty="0">
                <a:solidFill>
                  <a:srgbClr val="797A7D"/>
                </a:solidFill>
                <a:latin typeface="HelveticaNeueLT Pro 45 Lt" panose="020B0403020202020204" pitchFamily="34" charset="0"/>
              </a:rPr>
              <a:t>Channel selection</a:t>
            </a:r>
            <a:r>
              <a:rPr lang="en-US" altLang="en-US" sz="1400" dirty="0">
                <a:solidFill>
                  <a:srgbClr val="797A7D"/>
                </a:solidFill>
                <a:latin typeface="HelveticaNeueLT Pro 45 Lt" panose="020B0403020202020204" pitchFamily="34" charset="0"/>
              </a:rPr>
              <a:t>: All deselected channels will be disabled from the corresponding step.</a:t>
            </a:r>
          </a:p>
          <a:p>
            <a:pPr marL="285750" indent="-285750" eaLnBrk="1" hangingPunct="1">
              <a:buFont typeface="Arial" panose="020B0604020202020204" pitchFamily="34" charset="0"/>
              <a:buChar char="•"/>
            </a:pPr>
            <a:endParaRPr lang="en-US" altLang="en-US" sz="1400" dirty="0">
              <a:solidFill>
                <a:srgbClr val="797A7D"/>
              </a:solidFill>
              <a:latin typeface="HelveticaNeueLT Pro 45 Lt" panose="020B0403020202020204" pitchFamily="34" charset="0"/>
            </a:endParaRPr>
          </a:p>
          <a:p>
            <a:pPr marL="285750" indent="-285750" eaLnBrk="1" hangingPunct="1">
              <a:buFont typeface="Arial" panose="020B0604020202020204" pitchFamily="34" charset="0"/>
              <a:buChar char="•"/>
            </a:pPr>
            <a:r>
              <a:rPr lang="en-US" altLang="en-US" sz="1400" b="1" dirty="0">
                <a:solidFill>
                  <a:srgbClr val="797A7D"/>
                </a:solidFill>
                <a:latin typeface="HelveticaNeueLT Pro 45 Lt" panose="020B0403020202020204" pitchFamily="34" charset="0"/>
              </a:rPr>
              <a:t>Channel selection as variable</a:t>
            </a:r>
            <a:r>
              <a:rPr lang="en-US" altLang="en-US" sz="1400" dirty="0">
                <a:solidFill>
                  <a:srgbClr val="797A7D"/>
                </a:solidFill>
                <a:latin typeface="HelveticaNeueLT Pro 45 Lt" panose="020B0403020202020204" pitchFamily="34" charset="0"/>
              </a:rPr>
              <a:t>: </a:t>
            </a:r>
            <a:r>
              <a:rPr lang="en-US" altLang="en-US" sz="1400" b="1" dirty="0">
                <a:solidFill>
                  <a:srgbClr val="797A7D"/>
                </a:solidFill>
                <a:latin typeface="HelveticaNeueLT Pro 45 Lt" panose="020B0403020202020204" pitchFamily="34" charset="0"/>
              </a:rPr>
              <a:t>Enables</a:t>
            </a:r>
            <a:r>
              <a:rPr lang="en-US" altLang="en-US" sz="1400" dirty="0">
                <a:solidFill>
                  <a:srgbClr val="797A7D"/>
                </a:solidFill>
                <a:latin typeface="HelveticaNeueLT Pro 45 Lt" panose="020B0403020202020204" pitchFamily="34" charset="0"/>
              </a:rPr>
              <a:t> usage of a </a:t>
            </a:r>
            <a:r>
              <a:rPr lang="en-US" altLang="en-US" sz="1400" b="1" dirty="0">
                <a:solidFill>
                  <a:srgbClr val="797A7D"/>
                </a:solidFill>
                <a:latin typeface="HelveticaNeueLT Pro 45 Lt" panose="020B0403020202020204" pitchFamily="34" charset="0"/>
              </a:rPr>
              <a:t>channel pattern variable</a:t>
            </a:r>
            <a:r>
              <a:rPr lang="en-US" altLang="en-US" sz="1400" dirty="0">
                <a:solidFill>
                  <a:srgbClr val="797A7D"/>
                </a:solidFill>
                <a:latin typeface="HelveticaNeueLT Pro 45 Lt" panose="020B0403020202020204" pitchFamily="34" charset="0"/>
              </a:rPr>
              <a:t>.  </a:t>
            </a:r>
          </a:p>
          <a:p>
            <a:pPr marL="285750" indent="-285750" eaLnBrk="1" hangingPunct="1">
              <a:buFont typeface="Arial" panose="020B0604020202020204" pitchFamily="34" charset="0"/>
              <a:buChar char="•"/>
            </a:pPr>
            <a:endParaRPr lang="en-US" altLang="en-US" sz="1400" dirty="0">
              <a:solidFill>
                <a:srgbClr val="797A7D"/>
              </a:solidFill>
              <a:latin typeface="HelveticaNeueLT Pro 45 Lt" panose="020B0403020202020204" pitchFamily="34" charset="0"/>
            </a:endParaRPr>
          </a:p>
          <a:p>
            <a:pPr marL="285750" indent="-285750" eaLnBrk="1" hangingPunct="1">
              <a:buFont typeface="Arial" panose="020B0604020202020204" pitchFamily="34" charset="0"/>
              <a:buChar char="•"/>
            </a:pPr>
            <a:r>
              <a:rPr lang="en-US" altLang="en-US" sz="1400" b="1" dirty="0">
                <a:solidFill>
                  <a:srgbClr val="797A7D"/>
                </a:solidFill>
                <a:latin typeface="HelveticaNeueLT Pro 45 Lt" panose="020B0403020202020204" pitchFamily="34" charset="0"/>
              </a:rPr>
              <a:t>Channel variable</a:t>
            </a:r>
            <a:r>
              <a:rPr lang="en-US" altLang="en-US" sz="1400" dirty="0">
                <a:solidFill>
                  <a:srgbClr val="797A7D"/>
                </a:solidFill>
                <a:latin typeface="HelveticaNeueLT Pro 45 Lt" panose="020B0403020202020204" pitchFamily="34" charset="0"/>
              </a:rPr>
              <a:t>:  A </a:t>
            </a:r>
            <a:r>
              <a:rPr lang="en-US" altLang="en-US" sz="1400" b="1" dirty="0">
                <a:solidFill>
                  <a:srgbClr val="797A7D"/>
                </a:solidFill>
                <a:latin typeface="HelveticaNeueLT Pro 45 Lt" panose="020B0403020202020204" pitchFamily="34" charset="0"/>
              </a:rPr>
              <a:t>string</a:t>
            </a:r>
            <a:r>
              <a:rPr lang="en-US" altLang="en-US" sz="1400" dirty="0">
                <a:solidFill>
                  <a:srgbClr val="797A7D"/>
                </a:solidFill>
                <a:latin typeface="HelveticaNeueLT Pro 45 Lt" panose="020B0403020202020204" pitchFamily="34" charset="0"/>
              </a:rPr>
              <a:t> specifying the channels to be used.  </a:t>
            </a:r>
          </a:p>
          <a:p>
            <a:pPr marL="1028700" lvl="1" eaLnBrk="1" hangingPunct="1">
              <a:buFont typeface="Arial" panose="020B0604020202020204" pitchFamily="34" charset="0"/>
              <a:buChar char="•"/>
            </a:pPr>
            <a:r>
              <a:rPr lang="en-US" altLang="en-US" sz="1400" dirty="0">
                <a:solidFill>
                  <a:srgbClr val="797A7D"/>
                </a:solidFill>
                <a:latin typeface="HelveticaNeueLT Pro 45 Lt" panose="020B0403020202020204" pitchFamily="34" charset="0"/>
              </a:rPr>
              <a:t>0 = unused, 1 = used</a:t>
            </a:r>
          </a:p>
          <a:p>
            <a:pPr marL="285750" lvl="1" eaLnBrk="1" hangingPunct="1">
              <a:buFont typeface="Arial" panose="020B0604020202020204" pitchFamily="34" charset="0"/>
              <a:buChar char="•"/>
            </a:pPr>
            <a:r>
              <a:rPr lang="en-US" altLang="en-US" sz="1400" dirty="0">
                <a:solidFill>
                  <a:srgbClr val="797A7D"/>
                </a:solidFill>
                <a:latin typeface="HelveticaNeueLT Pro 45 Lt" panose="020B0403020202020204" pitchFamily="34" charset="0"/>
              </a:rPr>
              <a:t>Channel use: Specifies the ordering system used by the channels.  </a:t>
            </a:r>
          </a:p>
          <a:p>
            <a:pPr lvl="1" eaLnBrk="1" hangingPunct="1">
              <a:spcAft>
                <a:spcPts val="1200"/>
              </a:spcAft>
            </a:pPr>
            <a:r>
              <a:rPr lang="en-US" altLang="en-US" sz="1400" b="1" dirty="0">
                <a:solidFill>
                  <a:srgbClr val="797A7D"/>
                </a:solidFill>
                <a:latin typeface="HelveticaNeueLT Pro 45 Lt" panose="020B0403020202020204" pitchFamily="34" charset="0"/>
              </a:rPr>
              <a:t>(1) All sequence positions</a:t>
            </a:r>
            <a:r>
              <a:rPr lang="en-US" altLang="en-US" sz="1400" dirty="0">
                <a:solidFill>
                  <a:srgbClr val="797A7D"/>
                </a:solidFill>
                <a:latin typeface="HelveticaNeueLT Pro 45 Lt" panose="020B0403020202020204" pitchFamily="34" charset="0"/>
              </a:rPr>
              <a:t>: </a:t>
            </a:r>
            <a:r>
              <a:rPr lang="en-US" altLang="en-US" sz="1400" b="1" dirty="0">
                <a:solidFill>
                  <a:srgbClr val="797A7D"/>
                </a:solidFill>
                <a:latin typeface="HelveticaNeueLT Pro 45 Lt" panose="020B0403020202020204" pitchFamily="34" charset="0"/>
              </a:rPr>
              <a:t>Remaining</a:t>
            </a:r>
            <a:r>
              <a:rPr lang="en-US" altLang="en-US" sz="1400" dirty="0">
                <a:solidFill>
                  <a:srgbClr val="797A7D"/>
                </a:solidFill>
                <a:latin typeface="HelveticaNeueLT Pro 45 Lt" panose="020B0403020202020204" pitchFamily="34" charset="0"/>
              </a:rPr>
              <a:t> channels are used to </a:t>
            </a:r>
            <a:r>
              <a:rPr lang="en-US" altLang="en-US" sz="1400" b="1" dirty="0">
                <a:solidFill>
                  <a:srgbClr val="797A7D"/>
                </a:solidFill>
                <a:latin typeface="HelveticaNeueLT Pro 45 Lt" panose="020B0403020202020204" pitchFamily="34" charset="0"/>
              </a:rPr>
              <a:t>process all sequence positions</a:t>
            </a:r>
            <a:r>
              <a:rPr lang="en-US" altLang="en-US" sz="1400" dirty="0">
                <a:solidFill>
                  <a:srgbClr val="797A7D"/>
                </a:solidFill>
                <a:latin typeface="HelveticaNeueLT Pro 45 Lt" panose="020B0403020202020204" pitchFamily="34" charset="0"/>
              </a:rPr>
              <a:t>.</a:t>
            </a:r>
          </a:p>
          <a:p>
            <a:pPr lvl="1" eaLnBrk="1" hangingPunct="1">
              <a:spcAft>
                <a:spcPts val="1200"/>
              </a:spcAft>
            </a:pPr>
            <a:r>
              <a:rPr lang="en-US" altLang="en-US" sz="1400" b="1" dirty="0">
                <a:solidFill>
                  <a:srgbClr val="797A7D"/>
                </a:solidFill>
                <a:latin typeface="HelveticaNeueLT Pro 45 Lt" panose="020B0403020202020204" pitchFamily="34" charset="0"/>
              </a:rPr>
              <a:t>(2) Channel pattern</a:t>
            </a:r>
            <a:r>
              <a:rPr lang="en-US" altLang="en-US" sz="1400" dirty="0">
                <a:solidFill>
                  <a:srgbClr val="797A7D"/>
                </a:solidFill>
                <a:latin typeface="HelveticaNeueLT Pro 45 Lt" panose="020B0403020202020204" pitchFamily="34" charset="0"/>
              </a:rPr>
              <a:t>: </a:t>
            </a:r>
            <a:r>
              <a:rPr lang="en-US" altLang="en-US" sz="1400" b="1" dirty="0">
                <a:solidFill>
                  <a:srgbClr val="797A7D"/>
                </a:solidFill>
                <a:latin typeface="HelveticaNeueLT Pro 45 Lt" panose="020B0403020202020204" pitchFamily="34" charset="0"/>
              </a:rPr>
              <a:t>Sequence positions </a:t>
            </a:r>
            <a:r>
              <a:rPr lang="en-US" altLang="en-US" sz="1400" dirty="0">
                <a:solidFill>
                  <a:srgbClr val="797A7D"/>
                </a:solidFill>
                <a:latin typeface="HelveticaNeueLT Pro 45 Lt" panose="020B0403020202020204" pitchFamily="34" charset="0"/>
              </a:rPr>
              <a:t>corresponding to </a:t>
            </a:r>
            <a:r>
              <a:rPr lang="en-US" altLang="en-US" sz="1400" b="1" dirty="0">
                <a:solidFill>
                  <a:srgbClr val="797A7D"/>
                </a:solidFill>
                <a:latin typeface="HelveticaNeueLT Pro 45 Lt" panose="020B0403020202020204" pitchFamily="34" charset="0"/>
              </a:rPr>
              <a:t>deactivated</a:t>
            </a:r>
            <a:r>
              <a:rPr lang="en-US" altLang="en-US" sz="1400" dirty="0">
                <a:solidFill>
                  <a:srgbClr val="797A7D"/>
                </a:solidFill>
                <a:latin typeface="HelveticaNeueLT Pro 45 Lt" panose="020B0403020202020204" pitchFamily="34" charset="0"/>
              </a:rPr>
              <a:t> channels are </a:t>
            </a:r>
            <a:r>
              <a:rPr lang="en-US" altLang="en-US" sz="1400" b="1" dirty="0">
                <a:solidFill>
                  <a:srgbClr val="797A7D"/>
                </a:solidFill>
                <a:latin typeface="HelveticaNeueLT Pro 45 Lt" panose="020B0403020202020204" pitchFamily="34" charset="0"/>
              </a:rPr>
              <a:t>not processed </a:t>
            </a:r>
            <a:r>
              <a:rPr lang="en-US" altLang="en-US" sz="1400" dirty="0">
                <a:solidFill>
                  <a:srgbClr val="797A7D"/>
                </a:solidFill>
                <a:latin typeface="HelveticaNeueLT Pro 45 Lt" panose="020B0403020202020204" pitchFamily="34" charset="0"/>
              </a:rPr>
              <a:t>but are “</a:t>
            </a:r>
            <a:r>
              <a:rPr lang="en-US" altLang="en-US" sz="1400" b="1" dirty="0">
                <a:solidFill>
                  <a:srgbClr val="797A7D"/>
                </a:solidFill>
                <a:latin typeface="HelveticaNeueLT Pro 45 Lt" panose="020B0403020202020204" pitchFamily="34" charset="0"/>
              </a:rPr>
              <a:t>consumed</a:t>
            </a:r>
            <a:r>
              <a:rPr lang="en-US" altLang="en-US" sz="1400" dirty="0">
                <a:solidFill>
                  <a:srgbClr val="797A7D"/>
                </a:solidFill>
                <a:latin typeface="HelveticaNeueLT Pro 45 Lt" panose="020B0403020202020204" pitchFamily="34" charset="0"/>
              </a:rPr>
              <a:t>”. </a:t>
            </a:r>
          </a:p>
        </p:txBody>
      </p:sp>
      <p:pic>
        <p:nvPicPr>
          <p:cNvPr id="307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2207907"/>
            <a:ext cx="3246438"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1776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137" y="1497654"/>
            <a:ext cx="19335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627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07" y="5524121"/>
            <a:ext cx="3246438"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Channel Settings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p:cNvSpPr txBox="1">
            <a:spLocks noChangeArrowheads="1"/>
          </p:cNvSpPr>
          <p:nvPr/>
        </p:nvSpPr>
        <p:spPr bwMode="auto">
          <a:xfrm>
            <a:off x="990600" y="-1143000"/>
            <a:ext cx="7772400" cy="523875"/>
          </a:xfrm>
          <a:prstGeom prst="rect">
            <a:avLst/>
          </a:prstGeom>
          <a:noFill/>
          <a:ln w="9525">
            <a:noFill/>
            <a:miter lim="800000"/>
            <a:headEnd/>
            <a:tailEnd/>
          </a:ln>
        </p:spPr>
        <p:txBody>
          <a:bodyPr>
            <a:spAutoFit/>
          </a:bodyPr>
          <a:lstStyle/>
          <a:p>
            <a:pPr>
              <a:defRPr/>
            </a:pPr>
            <a:r>
              <a:rPr lang="en-US" sz="2800" kern="0" dirty="0">
                <a:solidFill>
                  <a:schemeClr val="bg1"/>
                </a:solidFill>
                <a:latin typeface="HelveticaNeueLT Pro 45 Lt" panose="020B0403020202020204" pitchFamily="34" charset="0"/>
              </a:rPr>
              <a:t>Method Editor</a:t>
            </a:r>
            <a:endParaRPr lang="en-US" sz="2800" dirty="0">
              <a:solidFill>
                <a:schemeClr val="bg1"/>
              </a:solidFill>
              <a:latin typeface="HelveticaNeueLT Pro 45 Lt" panose="020B0403020202020204" pitchFamily="34" charset="0"/>
            </a:endParaRPr>
          </a:p>
        </p:txBody>
      </p:sp>
      <p:sp>
        <p:nvSpPr>
          <p:cNvPr id="97285" name="Rectangle 14"/>
          <p:cNvSpPr>
            <a:spLocks noChangeArrowheads="1"/>
          </p:cNvSpPr>
          <p:nvPr/>
        </p:nvSpPr>
        <p:spPr bwMode="auto">
          <a:xfrm>
            <a:off x="4271592" y="3638576"/>
            <a:ext cx="129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b="1" dirty="0">
                <a:solidFill>
                  <a:srgbClr val="797A7D"/>
                </a:solidFill>
                <a:latin typeface="HelveticaNeueLT Pro 45 Lt" panose="020B0403020202020204" pitchFamily="34" charset="0"/>
              </a:rPr>
              <a:t>Channel Pattern</a:t>
            </a:r>
          </a:p>
        </p:txBody>
      </p:sp>
      <p:sp>
        <p:nvSpPr>
          <p:cNvPr id="97286" name="Rectangle 15"/>
          <p:cNvSpPr>
            <a:spLocks noChangeArrowheads="1"/>
          </p:cNvSpPr>
          <p:nvPr/>
        </p:nvSpPr>
        <p:spPr bwMode="auto">
          <a:xfrm>
            <a:off x="6552144" y="3647603"/>
            <a:ext cx="1905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b="1" dirty="0">
                <a:solidFill>
                  <a:srgbClr val="797A7D"/>
                </a:solidFill>
                <a:latin typeface="HelveticaNeueLT Pro 45 Lt" panose="020B0403020202020204" pitchFamily="34" charset="0"/>
              </a:rPr>
              <a:t>All Sequence Positions</a:t>
            </a:r>
          </a:p>
        </p:txBody>
      </p:sp>
      <p:pic>
        <p:nvPicPr>
          <p:cNvPr id="11879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5547" t="12268" r="17212"/>
          <a:stretch/>
        </p:blipFill>
        <p:spPr bwMode="auto">
          <a:xfrm>
            <a:off x="452950" y="1421216"/>
            <a:ext cx="1298062" cy="265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18791"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8713" t="11614" r="14764" b="3647"/>
          <a:stretch/>
        </p:blipFill>
        <p:spPr bwMode="auto">
          <a:xfrm>
            <a:off x="454650" y="3994942"/>
            <a:ext cx="1296362" cy="252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730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339" y="1940375"/>
            <a:ext cx="2363788" cy="1581150"/>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pic>
        <p:nvPicPr>
          <p:cNvPr id="9730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3544" y="1955124"/>
            <a:ext cx="23622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729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9133" y="4449425"/>
            <a:ext cx="23622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7297"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544" y="4458453"/>
            <a:ext cx="2362200"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97293" name="Right Arrow 34"/>
          <p:cNvSpPr>
            <a:spLocks noChangeArrowheads="1"/>
          </p:cNvSpPr>
          <p:nvPr/>
        </p:nvSpPr>
        <p:spPr bwMode="auto">
          <a:xfrm>
            <a:off x="1840522" y="2328187"/>
            <a:ext cx="1676400" cy="838200"/>
          </a:xfrm>
          <a:prstGeom prst="rightArrow">
            <a:avLst>
              <a:gd name="adj1" fmla="val 50000"/>
              <a:gd name="adj2" fmla="val 50000"/>
            </a:avLst>
          </a:prstGeom>
          <a:solidFill>
            <a:schemeClr val="accent4"/>
          </a:solidFill>
          <a:ln w="25400" algn="ctr">
            <a:no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97294" name="Rectangle 35"/>
          <p:cNvSpPr>
            <a:spLocks noChangeArrowheads="1"/>
          </p:cNvSpPr>
          <p:nvPr/>
        </p:nvSpPr>
        <p:spPr bwMode="auto">
          <a:xfrm>
            <a:off x="5864906" y="3807644"/>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solidFill>
                  <a:srgbClr val="797A7D"/>
                </a:solidFill>
                <a:latin typeface="HelveticaNeueLT Pro 45 Lt" panose="020B0403020202020204" pitchFamily="34" charset="0"/>
              </a:rPr>
              <a:t>OR</a:t>
            </a:r>
          </a:p>
        </p:txBody>
      </p:sp>
      <p:sp>
        <p:nvSpPr>
          <p:cNvPr id="26" name="Right Arrow 34"/>
          <p:cNvSpPr>
            <a:spLocks noChangeArrowheads="1"/>
          </p:cNvSpPr>
          <p:nvPr/>
        </p:nvSpPr>
        <p:spPr bwMode="auto">
          <a:xfrm>
            <a:off x="1842781" y="4837866"/>
            <a:ext cx="1752600" cy="838200"/>
          </a:xfrm>
          <a:prstGeom prst="rightArrow">
            <a:avLst>
              <a:gd name="adj1" fmla="val 50000"/>
              <a:gd name="adj2" fmla="val 49998"/>
            </a:avLst>
          </a:prstGeom>
          <a:solidFill>
            <a:schemeClr val="accent4"/>
          </a:solidFill>
          <a:ln w="25400" algn="ctr">
            <a:no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97304" name="Rectangle 24"/>
          <p:cNvSpPr>
            <a:spLocks noChangeArrowheads="1"/>
          </p:cNvSpPr>
          <p:nvPr/>
        </p:nvSpPr>
        <p:spPr bwMode="auto">
          <a:xfrm>
            <a:off x="1841089" y="2546213"/>
            <a:ext cx="15406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chemeClr val="accent1"/>
                </a:solidFill>
                <a:latin typeface="HelveticaNeueLT Pro 45 Lt" panose="020B0403020202020204" pitchFamily="34" charset="0"/>
              </a:rPr>
              <a:t>“10111101”</a:t>
            </a:r>
          </a:p>
        </p:txBody>
      </p:sp>
      <p:sp>
        <p:nvSpPr>
          <p:cNvPr id="97300" name="Rectangle 27"/>
          <p:cNvSpPr>
            <a:spLocks noChangeArrowheads="1"/>
          </p:cNvSpPr>
          <p:nvPr/>
        </p:nvSpPr>
        <p:spPr bwMode="auto">
          <a:xfrm>
            <a:off x="1837854" y="5056911"/>
            <a:ext cx="1515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chemeClr val="accent1"/>
                </a:solidFill>
                <a:latin typeface="HelveticaNeueLT Pro 45 Lt" panose="020B0403020202020204" pitchFamily="34" charset="0"/>
              </a:rPr>
              <a:t>“01100110”</a:t>
            </a:r>
          </a:p>
        </p:txBody>
      </p:sp>
      <p:sp>
        <p:nvSpPr>
          <p:cNvPr id="30" name="Rectangle 29"/>
          <p:cNvSpPr>
            <a:spLocks noChangeArrowheads="1"/>
          </p:cNvSpPr>
          <p:nvPr/>
        </p:nvSpPr>
        <p:spPr bwMode="auto">
          <a:xfrm>
            <a:off x="1947733" y="1533787"/>
            <a:ext cx="129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solidFill>
                  <a:srgbClr val="797A7D"/>
                </a:solidFill>
                <a:latin typeface="HelveticaNeueLT Pro 45 Lt" panose="020B0403020202020204" pitchFamily="34" charset="0"/>
              </a:rPr>
              <a:t>Channel Variable</a:t>
            </a:r>
          </a:p>
        </p:txBody>
      </p:sp>
      <p:pic>
        <p:nvPicPr>
          <p:cNvPr id="118806"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6317" y="3521525"/>
            <a:ext cx="1859693" cy="899192"/>
          </a:xfrm>
          <a:prstGeom prst="rect">
            <a:avLst/>
          </a:prstGeom>
          <a:noFill/>
          <a:ln w="28575">
            <a:noFill/>
            <a:miter lim="800000"/>
            <a:headEnd/>
            <a:tailEnd/>
          </a:ln>
          <a:extLst>
            <a:ext uri="{909E8E84-426E-40DD-AFC4-6F175D3DCCD1}">
              <a14:hiddenFill xmlns:a14="http://schemas.microsoft.com/office/drawing/2010/main">
                <a:solidFill>
                  <a:schemeClr val="accent1"/>
                </a:solidFill>
              </a14:hiddenFill>
            </a:ext>
          </a:extLst>
        </p:spPr>
      </p:pic>
      <p:sp>
        <p:nvSpPr>
          <p:cNvPr id="4" name="Title 3"/>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29" name="Text Placeholder 2"/>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Channel Pattern Variations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038600" y="1600200"/>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10</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Performing a Serial Dilution with Controls</a:t>
            </a:r>
          </a:p>
        </p:txBody>
      </p:sp>
      <p:sp>
        <p:nvSpPr>
          <p:cNvPr id="4" name="Title 3"/>
          <p:cNvSpPr>
            <a:spLocks noGrp="1"/>
          </p:cNvSpPr>
          <p:nvPr>
            <p:ph type="title"/>
          </p:nvPr>
        </p:nvSpPr>
        <p:spPr/>
        <p:txBody>
          <a:bodyPr/>
          <a:lstStyle/>
          <a:p>
            <a:r>
              <a:rPr lang="en-US" sz="4400" dirty="0">
                <a:latin typeface="HelveticaNeueLT Pro 45 Lt" panose="020B0403020202020204" pitchFamily="34" charset="0"/>
              </a:rPr>
              <a:t>Pipetting Steps</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067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r="2705"/>
          <a:stretch/>
        </p:blipFill>
        <p:spPr bwMode="auto">
          <a:xfrm>
            <a:off x="456565" y="2095067"/>
            <a:ext cx="4225925"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2083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52" y="1502766"/>
            <a:ext cx="4205288" cy="582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59399" name="Rectangle 15"/>
          <p:cNvSpPr>
            <a:spLocks noChangeArrowheads="1"/>
          </p:cNvSpPr>
          <p:nvPr/>
        </p:nvSpPr>
        <p:spPr bwMode="auto">
          <a:xfrm>
            <a:off x="4876800" y="1502766"/>
            <a:ext cx="3807506"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34950" eaLnBrk="0" hangingPunct="0">
              <a:defRPr>
                <a:solidFill>
                  <a:schemeClr val="tx1"/>
                </a:solidFill>
                <a:latin typeface="Arial" panose="020B0604020202020204" pitchFamily="34" charset="0"/>
              </a:defRPr>
            </a:lvl1pPr>
            <a:lvl2pPr marL="742950" indent="-285750" defTabSz="234950" eaLnBrk="0" hangingPunct="0">
              <a:defRPr>
                <a:solidFill>
                  <a:schemeClr val="tx1"/>
                </a:solidFill>
                <a:latin typeface="Arial" panose="020B0604020202020204" pitchFamily="34" charset="0"/>
              </a:defRPr>
            </a:lvl2pPr>
            <a:lvl3pPr marL="1143000" indent="-228600" defTabSz="234950" eaLnBrk="0" hangingPunct="0">
              <a:defRPr>
                <a:solidFill>
                  <a:schemeClr val="tx1"/>
                </a:solidFill>
                <a:latin typeface="Arial" panose="020B0604020202020204" pitchFamily="34" charset="0"/>
              </a:defRPr>
            </a:lvl3pPr>
            <a:lvl4pPr marL="1600200" indent="-228600" defTabSz="234950" eaLnBrk="0" hangingPunct="0">
              <a:defRPr>
                <a:solidFill>
                  <a:schemeClr val="tx1"/>
                </a:solidFill>
                <a:latin typeface="Arial" panose="020B0604020202020204" pitchFamily="34" charset="0"/>
              </a:defRPr>
            </a:lvl4pPr>
            <a:lvl5pPr marL="2057400" indent="-228600" defTabSz="234950" eaLnBrk="0" hangingPunct="0">
              <a:defRPr>
                <a:solidFill>
                  <a:schemeClr val="tx1"/>
                </a:solidFill>
                <a:latin typeface="Arial" panose="020B0604020202020204" pitchFamily="34" charset="0"/>
              </a:defRPr>
            </a:lvl5pPr>
            <a:lvl6pPr marL="2514600" indent="-228600" defTabSz="234950" eaLnBrk="0" fontAlgn="base" hangingPunct="0">
              <a:spcBef>
                <a:spcPct val="0"/>
              </a:spcBef>
              <a:spcAft>
                <a:spcPct val="0"/>
              </a:spcAft>
              <a:defRPr>
                <a:solidFill>
                  <a:schemeClr val="tx1"/>
                </a:solidFill>
                <a:latin typeface="Arial" panose="020B0604020202020204" pitchFamily="34" charset="0"/>
              </a:defRPr>
            </a:lvl6pPr>
            <a:lvl7pPr marL="2971800" indent="-228600" defTabSz="234950" eaLnBrk="0" fontAlgn="base" hangingPunct="0">
              <a:spcBef>
                <a:spcPct val="0"/>
              </a:spcBef>
              <a:spcAft>
                <a:spcPct val="0"/>
              </a:spcAft>
              <a:defRPr>
                <a:solidFill>
                  <a:schemeClr val="tx1"/>
                </a:solidFill>
                <a:latin typeface="Arial" panose="020B0604020202020204" pitchFamily="34" charset="0"/>
              </a:defRPr>
            </a:lvl7pPr>
            <a:lvl8pPr marL="3429000" indent="-228600" defTabSz="234950" eaLnBrk="0" fontAlgn="base" hangingPunct="0">
              <a:spcBef>
                <a:spcPct val="0"/>
              </a:spcBef>
              <a:spcAft>
                <a:spcPct val="0"/>
              </a:spcAft>
              <a:defRPr>
                <a:solidFill>
                  <a:schemeClr val="tx1"/>
                </a:solidFill>
                <a:latin typeface="Arial" panose="020B0604020202020204" pitchFamily="34" charset="0"/>
              </a:defRPr>
            </a:lvl8pPr>
            <a:lvl9pPr marL="3886200" indent="-228600" defTabSz="23495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buClr>
                <a:srgbClr val="797A7D"/>
              </a:buClr>
            </a:pPr>
            <a:r>
              <a:rPr lang="en-US" altLang="en-US" sz="1600" b="1" dirty="0">
                <a:solidFill>
                  <a:schemeClr val="accent6"/>
                </a:solidFill>
                <a:latin typeface="HelveticaNeueLT Pro 45 Lt" panose="020B0403020202020204" pitchFamily="34" charset="0"/>
              </a:rPr>
              <a:t>CO-RE Grippers </a:t>
            </a:r>
            <a:r>
              <a:rPr lang="en-US" altLang="en-US" sz="1600" dirty="0">
                <a:solidFill>
                  <a:schemeClr val="accent6"/>
                </a:solidFill>
                <a:latin typeface="HelveticaNeueLT Pro 45 Lt" panose="020B0403020202020204" pitchFamily="34" charset="0"/>
              </a:rPr>
              <a:t>are </a:t>
            </a:r>
            <a:r>
              <a:rPr lang="en-US" altLang="en-US" sz="1600" b="1" dirty="0">
                <a:solidFill>
                  <a:schemeClr val="accent6"/>
                </a:solidFill>
                <a:latin typeface="HelveticaNeueLT Pro 45 Lt" panose="020B0403020202020204" pitchFamily="34" charset="0"/>
              </a:rPr>
              <a:t>tools</a:t>
            </a:r>
            <a:r>
              <a:rPr lang="en-US" altLang="en-US" sz="1600" dirty="0">
                <a:solidFill>
                  <a:schemeClr val="accent6"/>
                </a:solidFill>
                <a:latin typeface="HelveticaNeueLT Pro 45 Lt" panose="020B0403020202020204" pitchFamily="34" charset="0"/>
              </a:rPr>
              <a:t> that can be picked up by the </a:t>
            </a:r>
            <a:r>
              <a:rPr lang="en-US" altLang="en-US" sz="1600" b="1" dirty="0">
                <a:solidFill>
                  <a:schemeClr val="accent6"/>
                </a:solidFill>
                <a:latin typeface="HelveticaNeueLT Pro 45 Lt" panose="020B0403020202020204" pitchFamily="34" charset="0"/>
              </a:rPr>
              <a:t>1000µL Channels </a:t>
            </a:r>
            <a:r>
              <a:rPr lang="en-US" altLang="en-US" sz="1600" dirty="0">
                <a:solidFill>
                  <a:schemeClr val="accent6"/>
                </a:solidFill>
                <a:latin typeface="HelveticaNeueLT Pro 45 Lt" panose="020B0403020202020204" pitchFamily="34" charset="0"/>
              </a:rPr>
              <a:t>and allow for </a:t>
            </a:r>
            <a:r>
              <a:rPr lang="en-US" altLang="en-US" sz="1600" b="1" dirty="0">
                <a:solidFill>
                  <a:schemeClr val="accent6"/>
                </a:solidFill>
                <a:latin typeface="HelveticaNeueLT Pro 45 Lt" panose="020B0403020202020204" pitchFamily="34" charset="0"/>
              </a:rPr>
              <a:t>lids</a:t>
            </a:r>
            <a:r>
              <a:rPr lang="en-US" altLang="en-US" sz="1600" dirty="0">
                <a:solidFill>
                  <a:schemeClr val="accent6"/>
                </a:solidFill>
                <a:latin typeface="HelveticaNeueLT Pro 45 Lt" panose="020B0403020202020204" pitchFamily="34" charset="0"/>
              </a:rPr>
              <a:t> and </a:t>
            </a:r>
            <a:r>
              <a:rPr lang="en-US" altLang="en-US" sz="1600" b="1" dirty="0">
                <a:solidFill>
                  <a:schemeClr val="accent6"/>
                </a:solidFill>
                <a:latin typeface="HelveticaNeueLT Pro 45 Lt" panose="020B0403020202020204" pitchFamily="34" charset="0"/>
              </a:rPr>
              <a:t>plates</a:t>
            </a:r>
            <a:r>
              <a:rPr lang="en-US" altLang="en-US" sz="1600" dirty="0">
                <a:solidFill>
                  <a:schemeClr val="accent6"/>
                </a:solidFill>
                <a:latin typeface="HelveticaNeueLT Pro 45 Lt" panose="020B0403020202020204" pitchFamily="34" charset="0"/>
              </a:rPr>
              <a:t> to be </a:t>
            </a:r>
            <a:r>
              <a:rPr lang="en-US" altLang="en-US" sz="1600" b="1" dirty="0">
                <a:solidFill>
                  <a:schemeClr val="accent6"/>
                </a:solidFill>
                <a:latin typeface="HelveticaNeueLT Pro 45 Lt" panose="020B0403020202020204" pitchFamily="34" charset="0"/>
              </a:rPr>
              <a:t>transported</a:t>
            </a:r>
            <a:r>
              <a:rPr lang="en-US" altLang="en-US" sz="1600" dirty="0">
                <a:solidFill>
                  <a:schemeClr val="accent6"/>
                </a:solidFill>
                <a:latin typeface="HelveticaNeueLT Pro 45 Lt" panose="020B0403020202020204" pitchFamily="34" charset="0"/>
              </a:rPr>
              <a:t> within the </a:t>
            </a:r>
            <a:r>
              <a:rPr lang="en-US" altLang="en-US" sz="1600" b="1" dirty="0">
                <a:solidFill>
                  <a:schemeClr val="accent6"/>
                </a:solidFill>
                <a:latin typeface="HelveticaNeueLT Pro 45 Lt" panose="020B0403020202020204" pitchFamily="34" charset="0"/>
              </a:rPr>
              <a:t>deck space</a:t>
            </a:r>
            <a:r>
              <a:rPr lang="en-US" altLang="en-US" sz="1600" dirty="0">
                <a:solidFill>
                  <a:schemeClr val="accent6"/>
                </a:solidFill>
                <a:latin typeface="HelveticaNeueLT Pro 45 Lt" panose="020B0403020202020204" pitchFamily="34" charset="0"/>
              </a:rPr>
              <a:t>. </a:t>
            </a:r>
            <a:endParaRPr lang="en-US" altLang="en-US" sz="1600" dirty="0">
              <a:solidFill>
                <a:srgbClr val="797A7D"/>
              </a:solidFill>
              <a:latin typeface="HelveticaNeueLT Pro 45 Lt" panose="020B0403020202020204" pitchFamily="34" charset="0"/>
            </a:endParaRPr>
          </a:p>
          <a:p>
            <a:pPr eaLnBrk="1" hangingPunct="1">
              <a:spcAft>
                <a:spcPts val="1200"/>
              </a:spcAft>
              <a:buClr>
                <a:srgbClr val="797A7D"/>
              </a:buClr>
              <a:buSzPct val="120000"/>
            </a:pPr>
            <a:r>
              <a:rPr lang="en-US" altLang="en-US" sz="1600" dirty="0">
                <a:solidFill>
                  <a:srgbClr val="797A7D"/>
                </a:solidFill>
                <a:latin typeface="HelveticaNeueLT Pro 45 Lt" panose="020B0403020202020204" pitchFamily="34" charset="0"/>
              </a:rPr>
              <a:t>The </a:t>
            </a:r>
            <a:r>
              <a:rPr lang="en-US" altLang="en-US" sz="1600" b="1" dirty="0">
                <a:solidFill>
                  <a:srgbClr val="797A7D"/>
                </a:solidFill>
                <a:latin typeface="HelveticaNeueLT Pro 45 Lt" panose="020B0403020202020204" pitchFamily="34" charset="0"/>
              </a:rPr>
              <a:t>Safe Traverse Height </a:t>
            </a:r>
            <a:r>
              <a:rPr lang="en-US" altLang="en-US" sz="1600" dirty="0">
                <a:solidFill>
                  <a:srgbClr val="797A7D"/>
                </a:solidFill>
                <a:latin typeface="HelveticaNeueLT Pro 45 Lt" panose="020B0403020202020204" pitchFamily="34" charset="0"/>
              </a:rPr>
              <a:t>is the same as with tips, </a:t>
            </a:r>
            <a:r>
              <a:rPr lang="en-US" altLang="en-US" sz="1600" u="sng" dirty="0">
                <a:solidFill>
                  <a:srgbClr val="797A7D"/>
                </a:solidFill>
                <a:latin typeface="HelveticaNeueLT Pro 45 Lt" panose="020B0403020202020204" pitchFamily="34" charset="0"/>
              </a:rPr>
              <a:t>145 mm above the deck</a:t>
            </a:r>
            <a:r>
              <a:rPr lang="en-US" altLang="en-US" sz="1600" dirty="0">
                <a:solidFill>
                  <a:srgbClr val="797A7D"/>
                </a:solidFill>
                <a:latin typeface="HelveticaNeueLT Pro 45 Lt" panose="020B0403020202020204" pitchFamily="34" charset="0"/>
              </a:rPr>
              <a:t>.</a:t>
            </a:r>
          </a:p>
          <a:p>
            <a:pPr eaLnBrk="1" hangingPunct="1">
              <a:spcAft>
                <a:spcPts val="1200"/>
              </a:spcAft>
              <a:buClr>
                <a:srgbClr val="797A7D"/>
              </a:buClr>
              <a:buSzPct val="120000"/>
            </a:pPr>
            <a:r>
              <a:rPr lang="en-US" altLang="en-US" sz="1600" dirty="0">
                <a:solidFill>
                  <a:srgbClr val="797A7D"/>
                </a:solidFill>
                <a:latin typeface="HelveticaNeueLT Pro 45 Lt" panose="020B0403020202020204" pitchFamily="34" charset="0"/>
              </a:rPr>
              <a:t>CO-RE Gripper Tools must be </a:t>
            </a:r>
            <a:r>
              <a:rPr lang="en-US" altLang="en-US" sz="1600" b="1" dirty="0">
                <a:solidFill>
                  <a:srgbClr val="797A7D"/>
                </a:solidFill>
                <a:latin typeface="HelveticaNeueLT Pro 45 Lt" panose="020B0403020202020204" pitchFamily="34" charset="0"/>
              </a:rPr>
              <a:t>added</a:t>
            </a:r>
            <a:r>
              <a:rPr lang="en-US" altLang="en-US" sz="1600" dirty="0">
                <a:solidFill>
                  <a:srgbClr val="797A7D"/>
                </a:solidFill>
                <a:latin typeface="HelveticaNeueLT Pro 45 Lt" panose="020B0403020202020204" pitchFamily="34" charset="0"/>
              </a:rPr>
              <a:t> to </a:t>
            </a:r>
            <a:r>
              <a:rPr lang="en-US" altLang="en-US" sz="1600" b="1" dirty="0">
                <a:solidFill>
                  <a:srgbClr val="797A7D"/>
                </a:solidFill>
                <a:latin typeface="HelveticaNeueLT Pro 45 Lt" panose="020B0403020202020204" pitchFamily="34" charset="0"/>
              </a:rPr>
              <a:t>deck layout </a:t>
            </a:r>
            <a:r>
              <a:rPr lang="en-US" altLang="en-US" sz="1600" dirty="0">
                <a:solidFill>
                  <a:srgbClr val="797A7D"/>
                </a:solidFill>
                <a:latin typeface="HelveticaNeueLT Pro 45 Lt" panose="020B0403020202020204" pitchFamily="34" charset="0"/>
              </a:rPr>
              <a:t>like other </a:t>
            </a:r>
            <a:r>
              <a:rPr lang="en-US" altLang="en-US" sz="1600" b="1" dirty="0">
                <a:solidFill>
                  <a:srgbClr val="797A7D"/>
                </a:solidFill>
                <a:latin typeface="HelveticaNeueLT Pro 45 Lt" panose="020B0403020202020204" pitchFamily="34" charset="0"/>
              </a:rPr>
              <a:t>labware</a:t>
            </a:r>
            <a:r>
              <a:rPr lang="en-US" altLang="en-US" sz="1600" dirty="0">
                <a:solidFill>
                  <a:srgbClr val="797A7D"/>
                </a:solidFill>
                <a:latin typeface="HelveticaNeueLT Pro 45 Lt" panose="020B0403020202020204" pitchFamily="34" charset="0"/>
              </a:rPr>
              <a:t>.</a:t>
            </a:r>
          </a:p>
          <a:p>
            <a:pPr eaLnBrk="1" hangingPunct="1">
              <a:spcAft>
                <a:spcPts val="1200"/>
              </a:spcAft>
              <a:buClr>
                <a:srgbClr val="797A7D"/>
              </a:buClr>
              <a:buSzPct val="120000"/>
            </a:pPr>
            <a:r>
              <a:rPr lang="en-US" altLang="en-US" sz="1600" b="1" dirty="0">
                <a:solidFill>
                  <a:srgbClr val="797A7D"/>
                </a:solidFill>
                <a:latin typeface="HelveticaNeueLT Pro 45 Lt" panose="020B0403020202020204" pitchFamily="34" charset="0"/>
              </a:rPr>
              <a:t>Newer</a:t>
            </a:r>
            <a:r>
              <a:rPr lang="en-US" altLang="en-US" sz="1600" dirty="0">
                <a:solidFill>
                  <a:srgbClr val="797A7D"/>
                </a:solidFill>
                <a:latin typeface="HelveticaNeueLT Pro 45 Lt" panose="020B0403020202020204" pitchFamily="34" charset="0"/>
              </a:rPr>
              <a:t> STAR instruments will use the “</a:t>
            </a:r>
            <a:r>
              <a:rPr lang="en-US" altLang="en-US" sz="1600" b="1" dirty="0" err="1">
                <a:solidFill>
                  <a:srgbClr val="797A7D"/>
                </a:solidFill>
                <a:latin typeface="HelveticaNeueLT Pro 45 Lt" panose="020B0403020202020204" pitchFamily="34" charset="0"/>
              </a:rPr>
              <a:t>OnWaste</a:t>
            </a:r>
            <a:r>
              <a:rPr lang="en-US" altLang="en-US" sz="1600" dirty="0">
                <a:solidFill>
                  <a:srgbClr val="797A7D"/>
                </a:solidFill>
                <a:latin typeface="HelveticaNeueLT Pro 45 Lt" panose="020B0403020202020204" pitchFamily="34" charset="0"/>
              </a:rPr>
              <a:t>” CO-RE Gripper Tool, whereas </a:t>
            </a:r>
            <a:r>
              <a:rPr lang="en-US" altLang="en-US" sz="1600" b="1" dirty="0">
                <a:solidFill>
                  <a:srgbClr val="797A7D"/>
                </a:solidFill>
                <a:latin typeface="HelveticaNeueLT Pro 45 Lt" panose="020B0403020202020204" pitchFamily="34" charset="0"/>
              </a:rPr>
              <a:t>older</a:t>
            </a:r>
            <a:r>
              <a:rPr lang="en-US" altLang="en-US" sz="1600" dirty="0">
                <a:solidFill>
                  <a:srgbClr val="797A7D"/>
                </a:solidFill>
                <a:latin typeface="HelveticaNeueLT Pro 45 Lt" panose="020B0403020202020204" pitchFamily="34" charset="0"/>
              </a:rPr>
              <a:t> models use the “</a:t>
            </a:r>
            <a:r>
              <a:rPr lang="en-US" altLang="en-US" sz="1600" b="1" dirty="0" err="1">
                <a:solidFill>
                  <a:srgbClr val="797A7D"/>
                </a:solidFill>
                <a:latin typeface="HelveticaNeueLT Pro 45 Lt" panose="020B0403020202020204" pitchFamily="34" charset="0"/>
              </a:rPr>
              <a:t>AtWaste</a:t>
            </a:r>
            <a:r>
              <a:rPr lang="en-US" altLang="en-US" sz="1600" dirty="0">
                <a:solidFill>
                  <a:srgbClr val="797A7D"/>
                </a:solidFill>
                <a:latin typeface="HelveticaNeueLT Pro 45 Lt" panose="020B0403020202020204" pitchFamily="34" charset="0"/>
              </a:rPr>
              <a:t>” CO-RE Gripper Tool.  </a:t>
            </a:r>
          </a:p>
        </p:txBody>
      </p:sp>
      <p:pic>
        <p:nvPicPr>
          <p:cNvPr id="9728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56" y="5643563"/>
            <a:ext cx="16319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729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180" y="4453077"/>
            <a:ext cx="3900693" cy="197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729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0513" y="5638800"/>
            <a:ext cx="14478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97292" name="Rectangle 13"/>
          <p:cNvSpPr>
            <a:spLocks noChangeArrowheads="1"/>
          </p:cNvSpPr>
          <p:nvPr/>
        </p:nvSpPr>
        <p:spPr bwMode="auto">
          <a:xfrm>
            <a:off x="5289549" y="5165307"/>
            <a:ext cx="11097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err="1">
                <a:solidFill>
                  <a:srgbClr val="797A7D"/>
                </a:solidFill>
                <a:latin typeface="HelveticaNeueLT Pro 45 Lt" panose="020B0403020202020204" pitchFamily="34" charset="0"/>
              </a:rPr>
              <a:t>AtWaste</a:t>
            </a:r>
            <a:endParaRPr lang="en-US" altLang="en-US" sz="2000" dirty="0">
              <a:solidFill>
                <a:srgbClr val="797A7D"/>
              </a:solidFill>
              <a:latin typeface="HelveticaNeueLT Pro 45 Lt" panose="020B0403020202020204" pitchFamily="34" charset="0"/>
            </a:endParaRPr>
          </a:p>
        </p:txBody>
      </p:sp>
      <p:sp>
        <p:nvSpPr>
          <p:cNvPr id="97293" name="Rectangle 14"/>
          <p:cNvSpPr>
            <a:spLocks noChangeArrowheads="1"/>
          </p:cNvSpPr>
          <p:nvPr/>
        </p:nvSpPr>
        <p:spPr bwMode="auto">
          <a:xfrm>
            <a:off x="7267782" y="5165307"/>
            <a:ext cx="1201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err="1">
                <a:solidFill>
                  <a:srgbClr val="797A7D"/>
                </a:solidFill>
                <a:latin typeface="HelveticaNeueLT Pro 45 Lt" panose="020B0403020202020204" pitchFamily="34" charset="0"/>
              </a:rPr>
              <a:t>OnWaste</a:t>
            </a:r>
            <a:endParaRPr lang="en-US" altLang="en-US" sz="2000" dirty="0">
              <a:solidFill>
                <a:srgbClr val="797A7D"/>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Transport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CO-RE Grippers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7"/>
          <p:cNvSpPr txBox="1">
            <a:spLocks noChangeArrowheads="1"/>
          </p:cNvSpPr>
          <p:nvPr/>
        </p:nvSpPr>
        <p:spPr bwMode="auto">
          <a:xfrm>
            <a:off x="454706" y="1373169"/>
            <a:ext cx="3274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dirty="0">
                <a:solidFill>
                  <a:schemeClr val="accent6"/>
                </a:solidFill>
                <a:latin typeface="HelveticaNeueLT Pro 45 Lt" panose="020B0403020202020204" pitchFamily="34" charset="0"/>
              </a:rPr>
              <a:t>Quad</a:t>
            </a:r>
            <a:r>
              <a:rPr lang="en-US" altLang="en-US" sz="2400" b="1" dirty="0">
                <a:solidFill>
                  <a:srgbClr val="5B9BD5"/>
                </a:solidFill>
                <a:latin typeface="+mj-lt"/>
              </a:rPr>
              <a:t> </a:t>
            </a:r>
            <a:r>
              <a:rPr lang="en-US" altLang="en-US" dirty="0">
                <a:solidFill>
                  <a:schemeClr val="accent6"/>
                </a:solidFill>
                <a:latin typeface="HelveticaNeueLT Pro 45 Lt" panose="020B0403020202020204" pitchFamily="34" charset="0"/>
              </a:rPr>
              <a:t>Core</a:t>
            </a:r>
            <a:r>
              <a:rPr lang="en-US" altLang="en-US" sz="2400" b="1" dirty="0">
                <a:solidFill>
                  <a:srgbClr val="5B9BD5"/>
                </a:solidFill>
                <a:latin typeface="+mj-lt"/>
              </a:rPr>
              <a:t> </a:t>
            </a:r>
            <a:r>
              <a:rPr lang="en-US" altLang="en-US" dirty="0">
                <a:solidFill>
                  <a:schemeClr val="accent6"/>
                </a:solidFill>
                <a:latin typeface="HelveticaNeueLT Pro 45 Lt" panose="020B0403020202020204" pitchFamily="34" charset="0"/>
              </a:rPr>
              <a:t>Grippers</a:t>
            </a:r>
          </a:p>
        </p:txBody>
      </p:sp>
      <p:sp>
        <p:nvSpPr>
          <p:cNvPr id="6147" name="TextBox 10"/>
          <p:cNvSpPr txBox="1">
            <a:spLocks noChangeArrowheads="1"/>
          </p:cNvSpPr>
          <p:nvPr/>
        </p:nvSpPr>
        <p:spPr bwMode="auto">
          <a:xfrm>
            <a:off x="454706" y="1846325"/>
            <a:ext cx="811779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b="1" dirty="0">
                <a:solidFill>
                  <a:srgbClr val="797A7D"/>
                </a:solidFill>
                <a:latin typeface="HelveticaNeueLT Pro 45 Lt" panose="020B0403020202020204" pitchFamily="34" charset="0"/>
              </a:rPr>
              <a:t>Quad Core grippers are accessed by FOUR independent 1000ul Channels</a:t>
            </a:r>
          </a:p>
          <a:p>
            <a:pPr marL="214313" indent="-214313" eaLnBrk="1" hangingPunct="1">
              <a:buFont typeface="Arial" panose="020B0604020202020204" pitchFamily="34" charset="0"/>
              <a:buChar char="•"/>
            </a:pPr>
            <a:r>
              <a:rPr lang="en-US" altLang="en-US" sz="1600" b="1" dirty="0">
                <a:solidFill>
                  <a:srgbClr val="797A7D"/>
                </a:solidFill>
                <a:latin typeface="HelveticaNeueLT Pro 45 Lt" panose="020B0403020202020204" pitchFamily="34" charset="0"/>
              </a:rPr>
              <a:t>Additional Channels needed to overcome the tensioning spring, which prevents plate drops on power loss (linear Y-motors). </a:t>
            </a:r>
          </a:p>
          <a:p>
            <a:pPr marL="214313" indent="-214313" eaLnBrk="1" hangingPunct="1">
              <a:buFont typeface="Arial" panose="020B0604020202020204" pitchFamily="34" charset="0"/>
              <a:buChar char="•"/>
            </a:pPr>
            <a:r>
              <a:rPr lang="en-US" altLang="en-US" sz="1600" b="1" dirty="0">
                <a:solidFill>
                  <a:srgbClr val="797A7D"/>
                </a:solidFill>
                <a:latin typeface="HelveticaNeueLT Pro 45 Lt" panose="020B0403020202020204" pitchFamily="34" charset="0"/>
              </a:rPr>
              <a:t>CoRe grip Commands are used as normal – the “extra” channels will not be referenced in the sequence or show in the trace file</a:t>
            </a:r>
          </a:p>
          <a:p>
            <a:pPr marL="214313" indent="-214313" eaLnBrk="1" hangingPunct="1">
              <a:buFont typeface="Arial" panose="020B0604020202020204" pitchFamily="34" charset="0"/>
              <a:buChar char="•"/>
            </a:pPr>
            <a:r>
              <a:rPr lang="en-US" altLang="en-US" sz="1600" b="1" dirty="0">
                <a:solidFill>
                  <a:srgbClr val="797A7D"/>
                </a:solidFill>
                <a:latin typeface="HelveticaNeueLT Pro 45 Lt" panose="020B0403020202020204" pitchFamily="34" charset="0"/>
              </a:rPr>
              <a:t>Depending on VoV version, the “front” channel is either the 2nd (front of rear grip) or 4th (true front) used.</a:t>
            </a:r>
          </a:p>
          <a:p>
            <a:pPr marL="214313" indent="-214313" eaLnBrk="1" hangingPunct="1">
              <a:buFont typeface="Arial" panose="020B0604020202020204" pitchFamily="34" charset="0"/>
              <a:buChar char="•"/>
            </a:pPr>
            <a:r>
              <a:rPr lang="en-US" altLang="en-US" sz="1600" b="1" dirty="0">
                <a:solidFill>
                  <a:srgbClr val="797A7D"/>
                </a:solidFill>
                <a:latin typeface="HelveticaNeueLT Pro 45 Lt" panose="020B0403020202020204" pitchFamily="34" charset="0"/>
              </a:rPr>
              <a:t>Read Barcode function currently not supported in VoV </a:t>
            </a:r>
          </a:p>
          <a:p>
            <a:pPr eaLnBrk="1" fontAlgn="base" hangingPunct="1">
              <a:spcBef>
                <a:spcPct val="0"/>
              </a:spcBef>
              <a:spcAft>
                <a:spcPct val="0"/>
              </a:spcAft>
            </a:pPr>
            <a:endParaRPr lang="en-US" altLang="en-US" sz="1200" dirty="0">
              <a:solidFill>
                <a:srgbClr val="797A7D"/>
              </a:solidFill>
              <a:latin typeface="+mj-lt"/>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Transport</a:t>
            </a:r>
            <a:r>
              <a:rPr lang="en-US" dirty="0"/>
              <a:t> Steps</a:t>
            </a:r>
          </a:p>
        </p:txBody>
      </p:sp>
      <p:sp>
        <p:nvSpPr>
          <p:cNvPr id="14" name="Text Placeholder 2"/>
          <p:cNvSpPr>
            <a:spLocks noGrp="1"/>
          </p:cNvSpPr>
          <p:nvPr>
            <p:ph type="body" sz="quarter" idx="11"/>
          </p:nvPr>
        </p:nvSpPr>
        <p:spPr>
          <a:xfrm>
            <a:off x="598871" y="1025764"/>
            <a:ext cx="6172200" cy="274320"/>
          </a:xfrm>
        </p:spPr>
        <p:txBody>
          <a:bodyPr/>
          <a:lstStyle/>
          <a:p>
            <a:r>
              <a:rPr lang="en-US" dirty="0">
                <a:latin typeface="HelveticaNeueLT Pro 45 Lt" panose="020B0403020202020204" pitchFamily="34" charset="0"/>
              </a:rPr>
              <a:t>VoV Difference</a:t>
            </a:r>
          </a:p>
        </p:txBody>
      </p:sp>
      <p:sp>
        <p:nvSpPr>
          <p:cNvPr id="16" name="TextBox 10"/>
          <p:cNvSpPr txBox="1">
            <a:spLocks noChangeArrowheads="1"/>
          </p:cNvSpPr>
          <p:nvPr/>
        </p:nvSpPr>
        <p:spPr bwMode="auto">
          <a:xfrm>
            <a:off x="1492452" y="2730520"/>
            <a:ext cx="3967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z="1200" dirty="0">
              <a:solidFill>
                <a:srgbClr val="797A7D"/>
              </a:solidFill>
              <a:latin typeface="+mj-lt"/>
            </a:endParaRPr>
          </a:p>
        </p:txBody>
      </p:sp>
      <p:pic>
        <p:nvPicPr>
          <p:cNvPr id="6" name="Picture 5"/>
          <p:cNvPicPr>
            <a:picLocks noChangeAspect="1"/>
          </p:cNvPicPr>
          <p:nvPr/>
        </p:nvPicPr>
        <p:blipFill>
          <a:blip r:embed="rId3"/>
          <a:stretch>
            <a:fillRect/>
          </a:stretch>
        </p:blipFill>
        <p:spPr>
          <a:xfrm>
            <a:off x="3187961" y="4104585"/>
            <a:ext cx="4543942" cy="2124713"/>
          </a:xfrm>
          <a:prstGeom prst="rect">
            <a:avLst/>
          </a:prstGeom>
        </p:spPr>
      </p:pic>
      <p:pic>
        <p:nvPicPr>
          <p:cNvPr id="3" name="Picture 2"/>
          <p:cNvPicPr>
            <a:picLocks noChangeAspect="1"/>
          </p:cNvPicPr>
          <p:nvPr/>
        </p:nvPicPr>
        <p:blipFill>
          <a:blip r:embed="rId4"/>
          <a:stretch>
            <a:fillRect/>
          </a:stretch>
        </p:blipFill>
        <p:spPr>
          <a:xfrm>
            <a:off x="603765" y="4269012"/>
            <a:ext cx="2165592" cy="1795857"/>
          </a:xfrm>
          <a:prstGeom prst="rect">
            <a:avLst/>
          </a:prstGeom>
        </p:spPr>
      </p:pic>
    </p:spTree>
    <p:extLst>
      <p:ext uri="{BB962C8B-B14F-4D97-AF65-F5344CB8AC3E}">
        <p14:creationId xmlns:p14="http://schemas.microsoft.com/office/powerpoint/2010/main" val="887473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Rectangle 10"/>
          <p:cNvSpPr>
            <a:spLocks noChangeArrowheads="1"/>
          </p:cNvSpPr>
          <p:nvPr/>
        </p:nvSpPr>
        <p:spPr bwMode="auto">
          <a:xfrm>
            <a:off x="4343400" y="1374845"/>
            <a:ext cx="4343083"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76213" eaLnBrk="0" hangingPunct="0">
              <a:defRPr>
                <a:solidFill>
                  <a:schemeClr val="tx1"/>
                </a:solidFill>
                <a:latin typeface="Arial" panose="020B0604020202020204" pitchFamily="34" charset="0"/>
              </a:defRPr>
            </a:lvl1pPr>
            <a:lvl2pPr marL="742950" indent="-285750" defTabSz="176213" eaLnBrk="0" hangingPunct="0">
              <a:defRPr>
                <a:solidFill>
                  <a:schemeClr val="tx1"/>
                </a:solidFill>
                <a:latin typeface="Arial" panose="020B0604020202020204" pitchFamily="34" charset="0"/>
              </a:defRPr>
            </a:lvl2pPr>
            <a:lvl3pPr marL="1143000" indent="-228600" defTabSz="176213" eaLnBrk="0" hangingPunct="0">
              <a:defRPr>
                <a:solidFill>
                  <a:schemeClr val="tx1"/>
                </a:solidFill>
                <a:latin typeface="Arial" panose="020B0604020202020204" pitchFamily="34" charset="0"/>
              </a:defRPr>
            </a:lvl3pPr>
            <a:lvl4pPr marL="1600200" indent="-228600" defTabSz="176213" eaLnBrk="0" hangingPunct="0">
              <a:defRPr>
                <a:solidFill>
                  <a:schemeClr val="tx1"/>
                </a:solidFill>
                <a:latin typeface="Arial" panose="020B0604020202020204" pitchFamily="34" charset="0"/>
              </a:defRPr>
            </a:lvl4pPr>
            <a:lvl5pPr marL="2057400" indent="-228600" defTabSz="176213" eaLnBrk="0" hangingPunct="0">
              <a:defRPr>
                <a:solidFill>
                  <a:schemeClr val="tx1"/>
                </a:solidFill>
                <a:latin typeface="Arial" panose="020B0604020202020204" pitchFamily="34" charset="0"/>
              </a:defRPr>
            </a:lvl5pPr>
            <a:lvl6pPr marL="2514600" indent="-228600" defTabSz="176213" eaLnBrk="0" fontAlgn="base" hangingPunct="0">
              <a:spcBef>
                <a:spcPct val="0"/>
              </a:spcBef>
              <a:spcAft>
                <a:spcPct val="0"/>
              </a:spcAft>
              <a:defRPr>
                <a:solidFill>
                  <a:schemeClr val="tx1"/>
                </a:solidFill>
                <a:latin typeface="Arial" panose="020B0604020202020204" pitchFamily="34" charset="0"/>
              </a:defRPr>
            </a:lvl6pPr>
            <a:lvl7pPr marL="2971800" indent="-228600" defTabSz="176213" eaLnBrk="0" fontAlgn="base" hangingPunct="0">
              <a:spcBef>
                <a:spcPct val="0"/>
              </a:spcBef>
              <a:spcAft>
                <a:spcPct val="0"/>
              </a:spcAft>
              <a:defRPr>
                <a:solidFill>
                  <a:schemeClr val="tx1"/>
                </a:solidFill>
                <a:latin typeface="Arial" panose="020B0604020202020204" pitchFamily="34" charset="0"/>
              </a:defRPr>
            </a:lvl7pPr>
            <a:lvl8pPr marL="3429000" indent="-228600" defTabSz="176213" eaLnBrk="0" fontAlgn="base" hangingPunct="0">
              <a:spcBef>
                <a:spcPct val="0"/>
              </a:spcBef>
              <a:spcAft>
                <a:spcPct val="0"/>
              </a:spcAft>
              <a:defRPr>
                <a:solidFill>
                  <a:schemeClr val="tx1"/>
                </a:solidFill>
                <a:latin typeface="Arial" panose="020B0604020202020204" pitchFamily="34" charset="0"/>
              </a:defRPr>
            </a:lvl8pPr>
            <a:lvl9pPr marL="3886200" indent="-228600" defTabSz="176213"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buClr>
                <a:srgbClr val="797A7D"/>
              </a:buClr>
            </a:pPr>
            <a:r>
              <a:rPr lang="en-US" altLang="en-US" dirty="0">
                <a:solidFill>
                  <a:schemeClr val="accent6"/>
                </a:solidFill>
                <a:latin typeface="HelveticaNeueLT Pro 45 Lt" panose="020B0403020202020204" pitchFamily="34" charset="0"/>
              </a:rPr>
              <a:t>1000µL Channel CO-RE Grip Get Plate</a:t>
            </a:r>
          </a:p>
          <a:p>
            <a:pPr marL="342900" indent="-34290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Transport Mode</a:t>
            </a:r>
            <a:r>
              <a:rPr lang="en-US" altLang="en-US" sz="1600" dirty="0">
                <a:solidFill>
                  <a:srgbClr val="797A7D"/>
                </a:solidFill>
                <a:latin typeface="HelveticaNeueLT Pro 45 Lt" panose="020B0403020202020204" pitchFamily="34" charset="0"/>
              </a:rPr>
              <a:t>: Allows for </a:t>
            </a:r>
            <a:r>
              <a:rPr lang="en-US" altLang="en-US" sz="1600" b="1" dirty="0">
                <a:solidFill>
                  <a:srgbClr val="797A7D"/>
                </a:solidFill>
                <a:latin typeface="HelveticaNeueLT Pro 45 Lt" panose="020B0403020202020204" pitchFamily="34" charset="0"/>
              </a:rPr>
              <a:t>Plates</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Lids</a:t>
            </a:r>
            <a:r>
              <a:rPr lang="en-US" altLang="en-US" sz="1600" dirty="0">
                <a:solidFill>
                  <a:srgbClr val="797A7D"/>
                </a:solidFill>
                <a:latin typeface="HelveticaNeueLT Pro 45 Lt" panose="020B0403020202020204" pitchFamily="34" charset="0"/>
              </a:rPr>
              <a:t> or </a:t>
            </a:r>
            <a:r>
              <a:rPr lang="en-US" altLang="en-US" sz="1600" b="1" dirty="0">
                <a:solidFill>
                  <a:srgbClr val="797A7D"/>
                </a:solidFill>
                <a:latin typeface="HelveticaNeueLT Pro 45 Lt" panose="020B0403020202020204" pitchFamily="34" charset="0"/>
              </a:rPr>
              <a:t>Lidded Plates </a:t>
            </a:r>
            <a:r>
              <a:rPr lang="en-US" altLang="en-US" sz="1600" dirty="0">
                <a:solidFill>
                  <a:srgbClr val="797A7D"/>
                </a:solidFill>
                <a:latin typeface="HelveticaNeueLT Pro 45 Lt" panose="020B0403020202020204" pitchFamily="34" charset="0"/>
              </a:rPr>
              <a:t>to be transported.  </a:t>
            </a:r>
          </a:p>
          <a:p>
            <a:pPr marL="342900" indent="-34290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Grip height</a:t>
            </a:r>
            <a:r>
              <a:rPr lang="en-US" altLang="en-US" sz="1600" dirty="0">
                <a:solidFill>
                  <a:srgbClr val="797A7D"/>
                </a:solidFill>
                <a:latin typeface="HelveticaNeueLT Pro 45 Lt" panose="020B0403020202020204" pitchFamily="34" charset="0"/>
              </a:rPr>
              <a:t>: Distance </a:t>
            </a:r>
            <a:r>
              <a:rPr lang="en-US" altLang="en-US" sz="1600" b="1" dirty="0">
                <a:solidFill>
                  <a:srgbClr val="797A7D"/>
                </a:solidFill>
                <a:latin typeface="HelveticaNeueLT Pro 45 Lt" panose="020B0403020202020204" pitchFamily="34" charset="0"/>
              </a:rPr>
              <a:t>below</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top</a:t>
            </a:r>
            <a:r>
              <a:rPr lang="en-US" altLang="en-US" sz="1600" dirty="0">
                <a:solidFill>
                  <a:srgbClr val="797A7D"/>
                </a:solidFill>
                <a:latin typeface="HelveticaNeueLT Pro 45 Lt" panose="020B0403020202020204" pitchFamily="34" charset="0"/>
              </a:rPr>
              <a:t> of labware where plate is </a:t>
            </a:r>
            <a:r>
              <a:rPr lang="en-US" altLang="en-US" sz="1600" b="1" dirty="0">
                <a:solidFill>
                  <a:srgbClr val="797A7D"/>
                </a:solidFill>
                <a:latin typeface="HelveticaNeueLT Pro 45 Lt" panose="020B0403020202020204" pitchFamily="34" charset="0"/>
              </a:rPr>
              <a:t>gripped</a:t>
            </a:r>
            <a:r>
              <a:rPr lang="en-US" altLang="en-US" sz="1600" dirty="0">
                <a:solidFill>
                  <a:srgbClr val="797A7D"/>
                </a:solidFill>
                <a:latin typeface="HelveticaNeueLT Pro 45 Lt" panose="020B0403020202020204" pitchFamily="34" charset="0"/>
              </a:rPr>
              <a:t>.  </a:t>
            </a:r>
          </a:p>
          <a:p>
            <a:pPr marL="342900" indent="-34290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Plate Sequence</a:t>
            </a:r>
            <a:r>
              <a:rPr lang="en-US" altLang="en-US" sz="1600" dirty="0">
                <a:solidFill>
                  <a:srgbClr val="797A7D"/>
                </a:solidFill>
                <a:latin typeface="HelveticaNeueLT Pro 45 Lt" panose="020B0403020202020204" pitchFamily="34" charset="0"/>
              </a:rPr>
              <a:t>: Typically the </a:t>
            </a:r>
            <a:r>
              <a:rPr lang="en-US" altLang="en-US" sz="1600" b="1" dirty="0">
                <a:solidFill>
                  <a:srgbClr val="797A7D"/>
                </a:solidFill>
                <a:latin typeface="HelveticaNeueLT Pro 45 Lt" panose="020B0403020202020204" pitchFamily="34" charset="0"/>
              </a:rPr>
              <a:t>Source</a:t>
            </a:r>
            <a:r>
              <a:rPr lang="en-US" altLang="en-US" sz="1600" dirty="0">
                <a:solidFill>
                  <a:srgbClr val="797A7D"/>
                </a:solidFill>
                <a:latin typeface="HelveticaNeueLT Pro 45 Lt" panose="020B0403020202020204" pitchFamily="34" charset="0"/>
              </a:rPr>
              <a:t> transport sequence.  *</a:t>
            </a:r>
            <a:r>
              <a:rPr lang="en-US" altLang="en-US" sz="1600" u="sng" dirty="0">
                <a:solidFill>
                  <a:srgbClr val="797A7D"/>
                </a:solidFill>
                <a:latin typeface="HelveticaNeueLT Pro 45 Lt" panose="020B0403020202020204" pitchFamily="34" charset="0"/>
              </a:rPr>
              <a:t>Make sure the sequence counting is the correct usage</a:t>
            </a:r>
            <a:r>
              <a:rPr lang="en-US" altLang="en-US" sz="1600" dirty="0">
                <a:solidFill>
                  <a:srgbClr val="797A7D"/>
                </a:solidFill>
                <a:latin typeface="HelveticaNeueLT Pro 45 Lt" panose="020B0403020202020204" pitchFamily="34" charset="0"/>
              </a:rPr>
              <a:t>!</a:t>
            </a:r>
          </a:p>
        </p:txBody>
      </p:sp>
      <p:sp>
        <p:nvSpPr>
          <p:cNvPr id="3" name="Title 2"/>
          <p:cNvSpPr>
            <a:spLocks noGrp="1"/>
          </p:cNvSpPr>
          <p:nvPr>
            <p:ph type="title"/>
          </p:nvPr>
        </p:nvSpPr>
        <p:spPr/>
        <p:txBody>
          <a:bodyPr/>
          <a:lstStyle/>
          <a:p>
            <a:r>
              <a:rPr lang="en-US" dirty="0">
                <a:latin typeface="HelveticaNeueLT Pro 45 Lt" panose="020B0403020202020204" pitchFamily="34" charset="0"/>
              </a:rPr>
              <a:t>Transport Steps</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CO-RE Gripper Get Plate</a:t>
            </a:r>
          </a:p>
        </p:txBody>
      </p:sp>
      <p:pic>
        <p:nvPicPr>
          <p:cNvPr id="5" name="Picture 4"/>
          <p:cNvPicPr>
            <a:picLocks noChangeAspect="1"/>
          </p:cNvPicPr>
          <p:nvPr/>
        </p:nvPicPr>
        <p:blipFill>
          <a:blip r:embed="rId3"/>
          <a:stretch>
            <a:fillRect/>
          </a:stretch>
        </p:blipFill>
        <p:spPr>
          <a:xfrm>
            <a:off x="454706" y="1447800"/>
            <a:ext cx="3682749" cy="3675264"/>
          </a:xfrm>
          <a:prstGeom prst="rect">
            <a:avLst/>
          </a:prstGeom>
        </p:spPr>
      </p:pic>
      <p:pic>
        <p:nvPicPr>
          <p:cNvPr id="6" name="Picture 5"/>
          <p:cNvPicPr>
            <a:picLocks noChangeAspect="1"/>
          </p:cNvPicPr>
          <p:nvPr/>
        </p:nvPicPr>
        <p:blipFill>
          <a:blip r:embed="rId4"/>
          <a:stretch>
            <a:fillRect/>
          </a:stretch>
        </p:blipFill>
        <p:spPr>
          <a:xfrm>
            <a:off x="6781800" y="4267200"/>
            <a:ext cx="1905035" cy="2141427"/>
          </a:xfrm>
          <a:prstGeom prst="rect">
            <a:avLst/>
          </a:prstGeom>
        </p:spPr>
      </p:pic>
      <p:sp>
        <p:nvSpPr>
          <p:cNvPr id="7" name="TextBox 6"/>
          <p:cNvSpPr txBox="1"/>
          <p:nvPr/>
        </p:nvSpPr>
        <p:spPr>
          <a:xfrm>
            <a:off x="4346506" y="4267200"/>
            <a:ext cx="2435294" cy="1631216"/>
          </a:xfrm>
          <a:prstGeom prst="rect">
            <a:avLst/>
          </a:prstGeom>
          <a:noFill/>
        </p:spPr>
        <p:txBody>
          <a:bodyPr wrap="square" rtlCol="0">
            <a:spAutoFit/>
          </a:bodyPr>
          <a:lstStyle/>
          <a:p>
            <a:r>
              <a:rPr lang="en-US" altLang="en-US" sz="1600" dirty="0">
                <a:solidFill>
                  <a:schemeClr val="accent6"/>
                </a:solidFill>
                <a:latin typeface="HelveticaNeueLT Pro 45 Lt" panose="020B0403020202020204" pitchFamily="34" charset="0"/>
              </a:rPr>
              <a:t>Advanced Parameters</a:t>
            </a:r>
          </a:p>
          <a:p>
            <a:pPr marL="285750" indent="-285750">
              <a:buFont typeface="Arial" panose="020B0604020202020204" pitchFamily="34" charset="0"/>
              <a:buChar char="•"/>
            </a:pPr>
            <a:r>
              <a:rPr lang="en-US" sz="1400" b="1" dirty="0">
                <a:solidFill>
                  <a:schemeClr val="tx2"/>
                </a:solidFill>
                <a:latin typeface="HelveticaNeueLT Pro 45 Lt" panose="020B0403020202020204" pitchFamily="34" charset="0"/>
              </a:rPr>
              <a:t>Grip force</a:t>
            </a:r>
            <a:r>
              <a:rPr lang="en-US" sz="1400" dirty="0">
                <a:solidFill>
                  <a:schemeClr val="tx2"/>
                </a:solidFill>
                <a:latin typeface="HelveticaNeueLT Pro 45 Lt" panose="020B0403020202020204" pitchFamily="34" charset="0"/>
              </a:rPr>
              <a:t>: Specifies how hard the plate is gripped.</a:t>
            </a:r>
          </a:p>
          <a:p>
            <a:pPr marL="285750" indent="-285750">
              <a:buFont typeface="Arial" panose="020B0604020202020204" pitchFamily="34" charset="0"/>
              <a:buChar char="•"/>
            </a:pPr>
            <a:r>
              <a:rPr lang="en-US" sz="1400" b="1" dirty="0">
                <a:solidFill>
                  <a:schemeClr val="tx2"/>
                </a:solidFill>
                <a:latin typeface="HelveticaNeueLT Pro 45 Lt" panose="020B0403020202020204" pitchFamily="34" charset="0"/>
              </a:rPr>
              <a:t>Check if plate exist</a:t>
            </a:r>
            <a:r>
              <a:rPr lang="en-US" sz="1400" dirty="0">
                <a:solidFill>
                  <a:schemeClr val="tx2"/>
                </a:solidFill>
                <a:latin typeface="HelveticaNeueLT Pro 45 Lt" panose="020B0403020202020204" pitchFamily="34" charset="0"/>
              </a:rPr>
              <a:t>:  CO-RE Grips will “</a:t>
            </a:r>
            <a:r>
              <a:rPr lang="en-US" sz="1400" b="1" dirty="0">
                <a:solidFill>
                  <a:schemeClr val="tx2"/>
                </a:solidFill>
                <a:latin typeface="HelveticaNeueLT Pro 45 Lt" panose="020B0403020202020204" pitchFamily="34" charset="0"/>
              </a:rPr>
              <a:t>tap</a:t>
            </a:r>
            <a:r>
              <a:rPr lang="en-US" sz="1400" dirty="0">
                <a:solidFill>
                  <a:schemeClr val="tx2"/>
                </a:solidFill>
                <a:latin typeface="HelveticaNeueLT Pro 45 Lt" panose="020B0403020202020204" pitchFamily="34" charset="0"/>
              </a:rPr>
              <a:t>” on </a:t>
            </a:r>
            <a:r>
              <a:rPr lang="en-US" sz="1400" b="1" dirty="0">
                <a:solidFill>
                  <a:schemeClr val="tx2"/>
                </a:solidFill>
                <a:latin typeface="HelveticaNeueLT Pro 45 Lt" panose="020B0403020202020204" pitchFamily="34" charset="0"/>
              </a:rPr>
              <a:t>plate</a:t>
            </a:r>
            <a:r>
              <a:rPr lang="en-US" sz="1400" dirty="0">
                <a:solidFill>
                  <a:schemeClr val="tx2"/>
                </a:solidFill>
                <a:latin typeface="HelveticaNeueLT Pro 45 Lt" panose="020B0403020202020204" pitchFamily="34" charset="0"/>
              </a:rPr>
              <a:t> to check if it is </a:t>
            </a:r>
            <a:r>
              <a:rPr lang="en-US" sz="1400" b="1" dirty="0">
                <a:solidFill>
                  <a:schemeClr val="tx2"/>
                </a:solidFill>
                <a:latin typeface="HelveticaNeueLT Pro 45 Lt" panose="020B0403020202020204" pitchFamily="34" charset="0"/>
              </a:rPr>
              <a:t>present</a:t>
            </a:r>
            <a:r>
              <a:rPr lang="en-US" sz="1400" dirty="0">
                <a:solidFill>
                  <a:schemeClr val="tx2"/>
                </a:solidFill>
                <a:latin typeface="HelveticaNeueLT Pro 45 Lt" panose="020B0403020202020204" pitchFamily="34" charset="0"/>
              </a:rPr>
              <a:t> or </a:t>
            </a:r>
            <a:r>
              <a:rPr lang="en-US" sz="1400" b="1" dirty="0">
                <a:solidFill>
                  <a:schemeClr val="tx2"/>
                </a:solidFill>
                <a:latin typeface="HelveticaNeueLT Pro 45 Lt" panose="020B0403020202020204" pitchFamily="34" charset="0"/>
              </a:rPr>
              <a:t>not</a:t>
            </a:r>
            <a:r>
              <a:rPr lang="en-US" sz="1400" dirty="0">
                <a:solidFill>
                  <a:schemeClr val="tx2"/>
                </a:solidFill>
                <a:latin typeface="HelveticaNeueLT Pro 45 Lt" panose="020B0403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Rectangle 10"/>
          <p:cNvSpPr>
            <a:spLocks noChangeArrowheads="1"/>
          </p:cNvSpPr>
          <p:nvPr/>
        </p:nvSpPr>
        <p:spPr bwMode="auto">
          <a:xfrm>
            <a:off x="4343400" y="1374845"/>
            <a:ext cx="4343083"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76213" eaLnBrk="0" hangingPunct="0">
              <a:defRPr>
                <a:solidFill>
                  <a:schemeClr val="tx1"/>
                </a:solidFill>
                <a:latin typeface="Arial" panose="020B0604020202020204" pitchFamily="34" charset="0"/>
              </a:defRPr>
            </a:lvl1pPr>
            <a:lvl2pPr marL="742950" indent="-285750" defTabSz="176213" eaLnBrk="0" hangingPunct="0">
              <a:defRPr>
                <a:solidFill>
                  <a:schemeClr val="tx1"/>
                </a:solidFill>
                <a:latin typeface="Arial" panose="020B0604020202020204" pitchFamily="34" charset="0"/>
              </a:defRPr>
            </a:lvl2pPr>
            <a:lvl3pPr marL="1143000" indent="-228600" defTabSz="176213" eaLnBrk="0" hangingPunct="0">
              <a:defRPr>
                <a:solidFill>
                  <a:schemeClr val="tx1"/>
                </a:solidFill>
                <a:latin typeface="Arial" panose="020B0604020202020204" pitchFamily="34" charset="0"/>
              </a:defRPr>
            </a:lvl3pPr>
            <a:lvl4pPr marL="1600200" indent="-228600" defTabSz="176213" eaLnBrk="0" hangingPunct="0">
              <a:defRPr>
                <a:solidFill>
                  <a:schemeClr val="tx1"/>
                </a:solidFill>
                <a:latin typeface="Arial" panose="020B0604020202020204" pitchFamily="34" charset="0"/>
              </a:defRPr>
            </a:lvl4pPr>
            <a:lvl5pPr marL="2057400" indent="-228600" defTabSz="176213" eaLnBrk="0" hangingPunct="0">
              <a:defRPr>
                <a:solidFill>
                  <a:schemeClr val="tx1"/>
                </a:solidFill>
                <a:latin typeface="Arial" panose="020B0604020202020204" pitchFamily="34" charset="0"/>
              </a:defRPr>
            </a:lvl5pPr>
            <a:lvl6pPr marL="2514600" indent="-228600" defTabSz="176213" eaLnBrk="0" fontAlgn="base" hangingPunct="0">
              <a:spcBef>
                <a:spcPct val="0"/>
              </a:spcBef>
              <a:spcAft>
                <a:spcPct val="0"/>
              </a:spcAft>
              <a:defRPr>
                <a:solidFill>
                  <a:schemeClr val="tx1"/>
                </a:solidFill>
                <a:latin typeface="Arial" panose="020B0604020202020204" pitchFamily="34" charset="0"/>
              </a:defRPr>
            </a:lvl6pPr>
            <a:lvl7pPr marL="2971800" indent="-228600" defTabSz="176213" eaLnBrk="0" fontAlgn="base" hangingPunct="0">
              <a:spcBef>
                <a:spcPct val="0"/>
              </a:spcBef>
              <a:spcAft>
                <a:spcPct val="0"/>
              </a:spcAft>
              <a:defRPr>
                <a:solidFill>
                  <a:schemeClr val="tx1"/>
                </a:solidFill>
                <a:latin typeface="Arial" panose="020B0604020202020204" pitchFamily="34" charset="0"/>
              </a:defRPr>
            </a:lvl7pPr>
            <a:lvl8pPr marL="3429000" indent="-228600" defTabSz="176213" eaLnBrk="0" fontAlgn="base" hangingPunct="0">
              <a:spcBef>
                <a:spcPct val="0"/>
              </a:spcBef>
              <a:spcAft>
                <a:spcPct val="0"/>
              </a:spcAft>
              <a:defRPr>
                <a:solidFill>
                  <a:schemeClr val="tx1"/>
                </a:solidFill>
                <a:latin typeface="Arial" panose="020B0604020202020204" pitchFamily="34" charset="0"/>
              </a:defRPr>
            </a:lvl8pPr>
            <a:lvl9pPr marL="3886200" indent="-228600" defTabSz="176213"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buClr>
                <a:srgbClr val="797A7D"/>
              </a:buClr>
            </a:pPr>
            <a:r>
              <a:rPr lang="en-US" altLang="en-US" dirty="0">
                <a:solidFill>
                  <a:schemeClr val="accent6"/>
                </a:solidFill>
                <a:latin typeface="HelveticaNeueLT Pro 45 Lt" panose="020B0403020202020204" pitchFamily="34" charset="0"/>
              </a:rPr>
              <a:t>1000µL Channel CO-RE Grip Place Plate</a:t>
            </a:r>
          </a:p>
          <a:p>
            <a:pPr marL="342900" indent="-34290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Transport Mode</a:t>
            </a:r>
            <a:r>
              <a:rPr lang="en-US" altLang="en-US" sz="1600" dirty="0">
                <a:solidFill>
                  <a:srgbClr val="797A7D"/>
                </a:solidFill>
                <a:latin typeface="HelveticaNeueLT Pro 45 Lt" panose="020B0403020202020204" pitchFamily="34" charset="0"/>
              </a:rPr>
              <a:t>: Allows for </a:t>
            </a:r>
            <a:r>
              <a:rPr lang="en-US" altLang="en-US" sz="1600" b="1" dirty="0">
                <a:solidFill>
                  <a:srgbClr val="797A7D"/>
                </a:solidFill>
                <a:latin typeface="HelveticaNeueLT Pro 45 Lt" panose="020B0403020202020204" pitchFamily="34" charset="0"/>
              </a:rPr>
              <a:t>Plates</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Lids</a:t>
            </a:r>
            <a:r>
              <a:rPr lang="en-US" altLang="en-US" sz="1600" dirty="0">
                <a:solidFill>
                  <a:srgbClr val="797A7D"/>
                </a:solidFill>
                <a:latin typeface="HelveticaNeueLT Pro 45 Lt" panose="020B0403020202020204" pitchFamily="34" charset="0"/>
              </a:rPr>
              <a:t> or </a:t>
            </a:r>
            <a:r>
              <a:rPr lang="en-US" altLang="en-US" sz="1600" b="1" dirty="0">
                <a:solidFill>
                  <a:srgbClr val="797A7D"/>
                </a:solidFill>
                <a:latin typeface="HelveticaNeueLT Pro 45 Lt" panose="020B0403020202020204" pitchFamily="34" charset="0"/>
              </a:rPr>
              <a:t>Lidded Plates </a:t>
            </a:r>
            <a:r>
              <a:rPr lang="en-US" altLang="en-US" sz="1600" dirty="0">
                <a:solidFill>
                  <a:srgbClr val="797A7D"/>
                </a:solidFill>
                <a:latin typeface="HelveticaNeueLT Pro 45 Lt" panose="020B0403020202020204" pitchFamily="34" charset="0"/>
              </a:rPr>
              <a:t>to be transported.  </a:t>
            </a:r>
          </a:p>
          <a:p>
            <a:pPr marL="342900" indent="-34290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Plate Sequence</a:t>
            </a:r>
            <a:r>
              <a:rPr lang="en-US" altLang="en-US" sz="1600" dirty="0">
                <a:solidFill>
                  <a:srgbClr val="797A7D"/>
                </a:solidFill>
                <a:latin typeface="HelveticaNeueLT Pro 45 Lt" panose="020B0403020202020204" pitchFamily="34" charset="0"/>
              </a:rPr>
              <a:t>: Typically the </a:t>
            </a:r>
            <a:r>
              <a:rPr lang="en-US" altLang="en-US" sz="1600" b="1" dirty="0">
                <a:solidFill>
                  <a:srgbClr val="797A7D"/>
                </a:solidFill>
                <a:latin typeface="HelveticaNeueLT Pro 45 Lt" panose="020B0403020202020204" pitchFamily="34" charset="0"/>
              </a:rPr>
              <a:t>Destination</a:t>
            </a:r>
            <a:r>
              <a:rPr lang="en-US" altLang="en-US" sz="1600" dirty="0">
                <a:solidFill>
                  <a:srgbClr val="797A7D"/>
                </a:solidFill>
                <a:latin typeface="HelveticaNeueLT Pro 45 Lt" panose="020B0403020202020204" pitchFamily="34" charset="0"/>
              </a:rPr>
              <a:t> transport sequence.  *</a:t>
            </a:r>
            <a:r>
              <a:rPr lang="en-US" altLang="en-US" sz="1600" u="sng" dirty="0">
                <a:solidFill>
                  <a:srgbClr val="797A7D"/>
                </a:solidFill>
                <a:latin typeface="HelveticaNeueLT Pro 45 Lt" panose="020B0403020202020204" pitchFamily="34" charset="0"/>
              </a:rPr>
              <a:t>Make sure the sequence counting is the correct usage</a:t>
            </a:r>
            <a:r>
              <a:rPr lang="en-US" altLang="en-US" sz="1600" dirty="0">
                <a:solidFill>
                  <a:srgbClr val="797A7D"/>
                </a:solidFill>
                <a:latin typeface="HelveticaNeueLT Pro 45 Lt" panose="020B0403020202020204" pitchFamily="34" charset="0"/>
              </a:rPr>
              <a:t>!</a:t>
            </a:r>
          </a:p>
          <a:p>
            <a:pPr marL="342900" indent="-342900" eaLnBrk="1" hangingPunct="1">
              <a:spcAft>
                <a:spcPts val="12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Eject tool when finish: Allows for the CO-RE Gripper Tools to be ejected or not after the transport has completed.  </a:t>
            </a:r>
          </a:p>
        </p:txBody>
      </p:sp>
      <p:sp>
        <p:nvSpPr>
          <p:cNvPr id="3" name="Title 2"/>
          <p:cNvSpPr>
            <a:spLocks noGrp="1"/>
          </p:cNvSpPr>
          <p:nvPr>
            <p:ph type="title"/>
          </p:nvPr>
        </p:nvSpPr>
        <p:spPr/>
        <p:txBody>
          <a:bodyPr/>
          <a:lstStyle/>
          <a:p>
            <a:r>
              <a:rPr lang="en-US" dirty="0">
                <a:latin typeface="HelveticaNeueLT Pro 45 Lt" panose="020B0403020202020204" pitchFamily="34" charset="0"/>
              </a:rPr>
              <a:t>Transport Steps</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CO-RE Gripper Place Plate</a:t>
            </a:r>
          </a:p>
        </p:txBody>
      </p:sp>
      <p:sp>
        <p:nvSpPr>
          <p:cNvPr id="7" name="TextBox 6"/>
          <p:cNvSpPr txBox="1"/>
          <p:nvPr/>
        </p:nvSpPr>
        <p:spPr>
          <a:xfrm>
            <a:off x="4346506" y="4568120"/>
            <a:ext cx="4337800" cy="1846659"/>
          </a:xfrm>
          <a:prstGeom prst="rect">
            <a:avLst/>
          </a:prstGeom>
          <a:noFill/>
        </p:spPr>
        <p:txBody>
          <a:bodyPr wrap="square" rtlCol="0">
            <a:spAutoFit/>
          </a:bodyPr>
          <a:lstStyle/>
          <a:p>
            <a:r>
              <a:rPr lang="en-US" altLang="en-US" dirty="0">
                <a:solidFill>
                  <a:schemeClr val="accent6"/>
                </a:solidFill>
                <a:latin typeface="HelveticaNeueLT Pro 45 Lt" panose="020B0403020202020204" pitchFamily="34" charset="0"/>
              </a:rPr>
              <a:t>Advanced Parameters</a:t>
            </a:r>
          </a:p>
          <a:p>
            <a:pPr marL="285750" indent="-285750">
              <a:buFont typeface="Arial" panose="020B0604020202020204" pitchFamily="34" charset="0"/>
              <a:buChar char="•"/>
            </a:pPr>
            <a:r>
              <a:rPr lang="en-US" sz="1600" b="1" dirty="0">
                <a:solidFill>
                  <a:schemeClr val="tx2"/>
                </a:solidFill>
                <a:latin typeface="HelveticaNeueLT Pro 45 Lt" panose="020B0403020202020204" pitchFamily="34" charset="0"/>
              </a:rPr>
              <a:t>Plate press on distance</a:t>
            </a:r>
            <a:r>
              <a:rPr lang="en-US" sz="1600" dirty="0">
                <a:solidFill>
                  <a:schemeClr val="tx2"/>
                </a:solidFill>
                <a:latin typeface="HelveticaNeueLT Pro 45 Lt" panose="020B0403020202020204" pitchFamily="34" charset="0"/>
              </a:rPr>
              <a:t>: Specifies </a:t>
            </a:r>
            <a:r>
              <a:rPr lang="en-US" sz="1600" b="1" dirty="0">
                <a:solidFill>
                  <a:schemeClr val="tx2"/>
                </a:solidFill>
                <a:latin typeface="HelveticaNeueLT Pro 45 Lt" panose="020B0403020202020204" pitchFamily="34" charset="0"/>
              </a:rPr>
              <a:t>how far </a:t>
            </a:r>
            <a:r>
              <a:rPr lang="en-US" sz="1600" dirty="0">
                <a:solidFill>
                  <a:schemeClr val="tx2"/>
                </a:solidFill>
                <a:latin typeface="HelveticaNeueLT Pro 45 Lt" panose="020B0403020202020204" pitchFamily="34" charset="0"/>
              </a:rPr>
              <a:t>the plate is </a:t>
            </a:r>
            <a:r>
              <a:rPr lang="en-US" sz="1600" b="1" dirty="0">
                <a:solidFill>
                  <a:schemeClr val="tx2"/>
                </a:solidFill>
                <a:latin typeface="HelveticaNeueLT Pro 45 Lt" panose="020B0403020202020204" pitchFamily="34" charset="0"/>
              </a:rPr>
              <a:t>pressed</a:t>
            </a:r>
            <a:r>
              <a:rPr lang="en-US" sz="1600" dirty="0">
                <a:solidFill>
                  <a:schemeClr val="tx2"/>
                </a:solidFill>
                <a:latin typeface="HelveticaNeueLT Pro 45 Lt" panose="020B0403020202020204" pitchFamily="34" charset="0"/>
              </a:rPr>
              <a:t> down onto the </a:t>
            </a:r>
            <a:r>
              <a:rPr lang="en-US" sz="1600" b="1" dirty="0">
                <a:solidFill>
                  <a:schemeClr val="tx2"/>
                </a:solidFill>
                <a:latin typeface="HelveticaNeueLT Pro 45 Lt" panose="020B0403020202020204" pitchFamily="34" charset="0"/>
              </a:rPr>
              <a:t>destination</a:t>
            </a:r>
            <a:r>
              <a:rPr lang="en-US" sz="1600" dirty="0">
                <a:solidFill>
                  <a:schemeClr val="tx2"/>
                </a:solidFill>
                <a:latin typeface="HelveticaNeueLT Pro 45 Lt" panose="020B0403020202020204" pitchFamily="34" charset="0"/>
              </a:rPr>
              <a:t> location.</a:t>
            </a:r>
          </a:p>
          <a:p>
            <a:pPr marL="285750" indent="-285750">
              <a:buFont typeface="Arial" panose="020B0604020202020204" pitchFamily="34" charset="0"/>
              <a:buChar char="•"/>
            </a:pPr>
            <a:r>
              <a:rPr lang="en-US" sz="1600" b="1" dirty="0">
                <a:solidFill>
                  <a:schemeClr val="tx2"/>
                </a:solidFill>
                <a:latin typeface="HelveticaNeueLT Pro 45 Lt" panose="020B0403020202020204" pitchFamily="34" charset="0"/>
              </a:rPr>
              <a:t>Check if plate exist</a:t>
            </a:r>
            <a:r>
              <a:rPr lang="en-US" sz="1600" dirty="0">
                <a:solidFill>
                  <a:schemeClr val="tx2"/>
                </a:solidFill>
                <a:latin typeface="HelveticaNeueLT Pro 45 Lt" panose="020B0403020202020204" pitchFamily="34" charset="0"/>
              </a:rPr>
              <a:t>:  CO-RE Grips will “</a:t>
            </a:r>
            <a:r>
              <a:rPr lang="en-US" sz="1600" b="1" dirty="0">
                <a:solidFill>
                  <a:schemeClr val="tx2"/>
                </a:solidFill>
                <a:latin typeface="HelveticaNeueLT Pro 45 Lt" panose="020B0403020202020204" pitchFamily="34" charset="0"/>
              </a:rPr>
              <a:t>tap</a:t>
            </a:r>
            <a:r>
              <a:rPr lang="en-US" sz="1600" dirty="0">
                <a:solidFill>
                  <a:schemeClr val="tx2"/>
                </a:solidFill>
                <a:latin typeface="HelveticaNeueLT Pro 45 Lt" panose="020B0403020202020204" pitchFamily="34" charset="0"/>
              </a:rPr>
              <a:t>” on </a:t>
            </a:r>
            <a:r>
              <a:rPr lang="en-US" sz="1600" b="1" dirty="0">
                <a:solidFill>
                  <a:schemeClr val="tx2"/>
                </a:solidFill>
                <a:latin typeface="HelveticaNeueLT Pro 45 Lt" panose="020B0403020202020204" pitchFamily="34" charset="0"/>
              </a:rPr>
              <a:t>plate</a:t>
            </a:r>
            <a:r>
              <a:rPr lang="en-US" sz="1600" dirty="0">
                <a:solidFill>
                  <a:schemeClr val="tx2"/>
                </a:solidFill>
                <a:latin typeface="HelveticaNeueLT Pro 45 Lt" panose="020B0403020202020204" pitchFamily="34" charset="0"/>
              </a:rPr>
              <a:t> to check if it is </a:t>
            </a:r>
            <a:r>
              <a:rPr lang="en-US" sz="1600" b="1" dirty="0">
                <a:solidFill>
                  <a:schemeClr val="tx2"/>
                </a:solidFill>
                <a:latin typeface="HelveticaNeueLT Pro 45 Lt" panose="020B0403020202020204" pitchFamily="34" charset="0"/>
              </a:rPr>
              <a:t>present</a:t>
            </a:r>
            <a:r>
              <a:rPr lang="en-US" sz="1600" dirty="0">
                <a:solidFill>
                  <a:schemeClr val="tx2"/>
                </a:solidFill>
                <a:latin typeface="HelveticaNeueLT Pro 45 Lt" panose="020B0403020202020204" pitchFamily="34" charset="0"/>
              </a:rPr>
              <a:t> or </a:t>
            </a:r>
            <a:r>
              <a:rPr lang="en-US" sz="1600" b="1" dirty="0">
                <a:solidFill>
                  <a:schemeClr val="tx2"/>
                </a:solidFill>
                <a:latin typeface="HelveticaNeueLT Pro 45 Lt" panose="020B0403020202020204" pitchFamily="34" charset="0"/>
              </a:rPr>
              <a:t>not</a:t>
            </a:r>
            <a:r>
              <a:rPr lang="en-US" sz="1600" dirty="0">
                <a:solidFill>
                  <a:schemeClr val="tx2"/>
                </a:solidFill>
                <a:latin typeface="HelveticaNeueLT Pro 45 Lt" panose="020B0403020202020204" pitchFamily="34" charset="0"/>
              </a:rPr>
              <a:t>.  </a:t>
            </a:r>
          </a:p>
        </p:txBody>
      </p:sp>
      <p:pic>
        <p:nvPicPr>
          <p:cNvPr id="2" name="Picture 1"/>
          <p:cNvPicPr>
            <a:picLocks noChangeAspect="1"/>
          </p:cNvPicPr>
          <p:nvPr/>
        </p:nvPicPr>
        <p:blipFill>
          <a:blip r:embed="rId3"/>
          <a:stretch>
            <a:fillRect/>
          </a:stretch>
        </p:blipFill>
        <p:spPr>
          <a:xfrm>
            <a:off x="454706" y="1447800"/>
            <a:ext cx="3662769" cy="2700516"/>
          </a:xfrm>
          <a:prstGeom prst="rect">
            <a:avLst/>
          </a:prstGeom>
        </p:spPr>
      </p:pic>
      <p:pic>
        <p:nvPicPr>
          <p:cNvPr id="8" name="Picture 7"/>
          <p:cNvPicPr>
            <a:picLocks noChangeAspect="1"/>
          </p:cNvPicPr>
          <p:nvPr/>
        </p:nvPicPr>
        <p:blipFill>
          <a:blip r:embed="rId4"/>
          <a:stretch>
            <a:fillRect/>
          </a:stretch>
        </p:blipFill>
        <p:spPr>
          <a:xfrm>
            <a:off x="1219200" y="4292324"/>
            <a:ext cx="2133510" cy="2398252"/>
          </a:xfrm>
          <a:prstGeom prst="rect">
            <a:avLst/>
          </a:prstGeom>
        </p:spPr>
      </p:pic>
    </p:spTree>
    <p:extLst>
      <p:ext uri="{BB962C8B-B14F-4D97-AF65-F5344CB8AC3E}">
        <p14:creationId xmlns:p14="http://schemas.microsoft.com/office/powerpoint/2010/main" val="1452195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0" name="Rectangle 8"/>
          <p:cNvSpPr>
            <a:spLocks noChangeArrowheads="1"/>
          </p:cNvSpPr>
          <p:nvPr/>
        </p:nvSpPr>
        <p:spPr bwMode="auto">
          <a:xfrm>
            <a:off x="454706" y="1538587"/>
            <a:ext cx="3757614"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28600" algn="l"/>
              </a:tabLst>
              <a:defRPr>
                <a:solidFill>
                  <a:schemeClr val="tx1"/>
                </a:solidFill>
                <a:latin typeface="Arial" panose="020B0604020202020204" pitchFamily="34" charset="0"/>
              </a:defRPr>
            </a:lvl1pPr>
            <a:lvl2pPr marL="742950" indent="-285750" eaLnBrk="0" hangingPunct="0">
              <a:tabLst>
                <a:tab pos="228600" algn="l"/>
              </a:tabLst>
              <a:defRPr>
                <a:solidFill>
                  <a:schemeClr val="tx1"/>
                </a:solidFill>
                <a:latin typeface="Arial" panose="020B0604020202020204" pitchFamily="34" charset="0"/>
              </a:defRPr>
            </a:lvl2pPr>
            <a:lvl3pPr marL="1143000" indent="-228600" eaLnBrk="0" hangingPunct="0">
              <a:tabLst>
                <a:tab pos="228600" algn="l"/>
              </a:tabLst>
              <a:defRPr>
                <a:solidFill>
                  <a:schemeClr val="tx1"/>
                </a:solidFill>
                <a:latin typeface="Arial" panose="020B0604020202020204" pitchFamily="34" charset="0"/>
              </a:defRPr>
            </a:lvl3pPr>
            <a:lvl4pPr marL="1600200" indent="-228600" eaLnBrk="0" hangingPunct="0">
              <a:tabLst>
                <a:tab pos="228600" algn="l"/>
              </a:tabLst>
              <a:defRPr>
                <a:solidFill>
                  <a:schemeClr val="tx1"/>
                </a:solidFill>
                <a:latin typeface="Arial" panose="020B0604020202020204" pitchFamily="34" charset="0"/>
              </a:defRPr>
            </a:lvl4pPr>
            <a:lvl5pPr marL="2057400" indent="-228600" eaLnBrk="0" hangingPunct="0">
              <a:tabLst>
                <a:tab pos="2286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eaLnBrk="1" hangingPunct="1">
              <a:spcAft>
                <a:spcPts val="600"/>
              </a:spcAft>
            </a:pPr>
            <a:r>
              <a:rPr lang="en-US" altLang="en-US" sz="2000" dirty="0">
                <a:solidFill>
                  <a:srgbClr val="5B9BD5"/>
                </a:solidFill>
                <a:latin typeface="HelveticaNeueLT Pro 45 Lt" panose="020B0403020202020204" pitchFamily="34" charset="0"/>
              </a:rPr>
              <a:t>Sequence Definitions for Transport Steps</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To keep transports </a:t>
            </a:r>
            <a:r>
              <a:rPr lang="en-US" altLang="en-US" b="1" dirty="0">
                <a:solidFill>
                  <a:srgbClr val="797A7D"/>
                </a:solidFill>
                <a:latin typeface="HelveticaNeueLT Pro 45 Lt" panose="020B0403020202020204" pitchFamily="34" charset="0"/>
              </a:rPr>
              <a:t>simple</a:t>
            </a:r>
            <a:r>
              <a:rPr lang="en-US" altLang="en-US" dirty="0">
                <a:solidFill>
                  <a:srgbClr val="797A7D"/>
                </a:solidFill>
                <a:latin typeface="HelveticaNeueLT Pro 45 Lt" panose="020B0403020202020204" pitchFamily="34" charset="0"/>
              </a:rPr>
              <a:t>, it is recommended to </a:t>
            </a:r>
            <a:r>
              <a:rPr lang="en-US" altLang="en-US" b="1" dirty="0">
                <a:solidFill>
                  <a:srgbClr val="797A7D"/>
                </a:solidFill>
                <a:latin typeface="HelveticaNeueLT Pro 45 Lt" panose="020B0403020202020204" pitchFamily="34" charset="0"/>
              </a:rPr>
              <a:t>build custom sequences </a:t>
            </a:r>
            <a:r>
              <a:rPr lang="en-US" altLang="en-US" dirty="0">
                <a:solidFill>
                  <a:srgbClr val="797A7D"/>
                </a:solidFill>
                <a:latin typeface="HelveticaNeueLT Pro 45 Lt" panose="020B0403020202020204" pitchFamily="34" charset="0"/>
              </a:rPr>
              <a:t>for transports.  </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Transport sequences should be </a:t>
            </a:r>
            <a:r>
              <a:rPr lang="en-US" altLang="en-US" b="1" u="sng" dirty="0">
                <a:solidFill>
                  <a:srgbClr val="797A7D"/>
                </a:solidFill>
                <a:latin typeface="HelveticaNeueLT Pro 45 Lt" panose="020B0403020202020204" pitchFamily="34" charset="0"/>
              </a:rPr>
              <a:t>1 position per labware</a:t>
            </a:r>
            <a:r>
              <a:rPr lang="en-US" altLang="en-US" dirty="0">
                <a:solidFill>
                  <a:srgbClr val="797A7D"/>
                </a:solidFill>
                <a:latin typeface="HelveticaNeueLT Pro 45 Lt" panose="020B0403020202020204" pitchFamily="34" charset="0"/>
              </a:rPr>
              <a:t> and can span across multiple </a:t>
            </a:r>
            <a:r>
              <a:rPr lang="en-US" altLang="en-US" dirty="0" err="1">
                <a:solidFill>
                  <a:srgbClr val="797A7D"/>
                </a:solidFill>
                <a:latin typeface="HelveticaNeueLT Pro 45 Lt" panose="020B0403020202020204" pitchFamily="34" charset="0"/>
              </a:rPr>
              <a:t>labwares</a:t>
            </a:r>
            <a:r>
              <a:rPr lang="en-US" altLang="en-US" dirty="0">
                <a:solidFill>
                  <a:srgbClr val="797A7D"/>
                </a:solidFill>
                <a:latin typeface="HelveticaNeueLT Pro 45 Lt" panose="020B0403020202020204" pitchFamily="34" charset="0"/>
              </a:rPr>
              <a:t> (such as a stack of plates).</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When selecting </a:t>
            </a:r>
            <a:r>
              <a:rPr lang="en-US" altLang="en-US" b="1" dirty="0">
                <a:solidFill>
                  <a:srgbClr val="797A7D"/>
                </a:solidFill>
                <a:latin typeface="HelveticaNeueLT Pro 45 Lt" panose="020B0403020202020204" pitchFamily="34" charset="0"/>
              </a:rPr>
              <a:t>single positions</a:t>
            </a:r>
            <a:r>
              <a:rPr lang="en-US" altLang="en-US" dirty="0">
                <a:solidFill>
                  <a:srgbClr val="797A7D"/>
                </a:solidFill>
                <a:latin typeface="HelveticaNeueLT Pro 45 Lt" panose="020B0403020202020204" pitchFamily="34" charset="0"/>
              </a:rPr>
              <a:t> across a </a:t>
            </a:r>
            <a:r>
              <a:rPr lang="en-US" altLang="en-US" b="1" dirty="0">
                <a:solidFill>
                  <a:srgbClr val="797A7D"/>
                </a:solidFill>
                <a:latin typeface="HelveticaNeueLT Pro 45 Lt" panose="020B0403020202020204" pitchFamily="34" charset="0"/>
              </a:rPr>
              <a:t>carrier</a:t>
            </a:r>
            <a:r>
              <a:rPr lang="en-US" altLang="en-US" dirty="0">
                <a:solidFill>
                  <a:srgbClr val="797A7D"/>
                </a:solidFill>
                <a:latin typeface="HelveticaNeueLT Pro 45 Lt" panose="020B0403020202020204" pitchFamily="34" charset="0"/>
              </a:rPr>
              <a:t>, use the </a:t>
            </a:r>
            <a:r>
              <a:rPr lang="en-US" altLang="en-US" b="1" dirty="0">
                <a:solidFill>
                  <a:srgbClr val="797A7D"/>
                </a:solidFill>
                <a:latin typeface="HelveticaNeueLT Pro 45 Lt" panose="020B0403020202020204" pitchFamily="34" charset="0"/>
              </a:rPr>
              <a:t>single position selector</a:t>
            </a:r>
            <a:r>
              <a:rPr lang="en-US" altLang="en-US" dirty="0">
                <a:solidFill>
                  <a:srgbClr val="797A7D"/>
                </a:solidFill>
                <a:latin typeface="HelveticaNeueLT Pro 45 Lt" panose="020B0403020202020204" pitchFamily="34" charset="0"/>
              </a:rPr>
              <a:t>. </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When selecting </a:t>
            </a:r>
            <a:r>
              <a:rPr lang="en-US" altLang="en-US" b="1" dirty="0">
                <a:solidFill>
                  <a:srgbClr val="797A7D"/>
                </a:solidFill>
                <a:latin typeface="HelveticaNeueLT Pro 45 Lt" panose="020B0403020202020204" pitchFamily="34" charset="0"/>
              </a:rPr>
              <a:t>single positions </a:t>
            </a:r>
            <a:r>
              <a:rPr lang="en-US" altLang="en-US" dirty="0">
                <a:solidFill>
                  <a:srgbClr val="797A7D"/>
                </a:solidFill>
                <a:latin typeface="HelveticaNeueLT Pro 45 Lt" panose="020B0403020202020204" pitchFamily="34" charset="0"/>
              </a:rPr>
              <a:t>within a </a:t>
            </a:r>
            <a:r>
              <a:rPr lang="en-US" altLang="en-US" b="1" dirty="0">
                <a:solidFill>
                  <a:srgbClr val="797A7D"/>
                </a:solidFill>
                <a:latin typeface="HelveticaNeueLT Pro 45 Lt" panose="020B0403020202020204" pitchFamily="34" charset="0"/>
              </a:rPr>
              <a:t>stack</a:t>
            </a:r>
            <a:r>
              <a:rPr lang="en-US" altLang="en-US" dirty="0">
                <a:solidFill>
                  <a:srgbClr val="797A7D"/>
                </a:solidFill>
                <a:latin typeface="HelveticaNeueLT Pro 45 Lt" panose="020B0403020202020204" pitchFamily="34" charset="0"/>
              </a:rPr>
              <a:t>, use the </a:t>
            </a:r>
            <a:r>
              <a:rPr lang="en-US" altLang="en-US" b="1" dirty="0">
                <a:solidFill>
                  <a:srgbClr val="797A7D"/>
                </a:solidFill>
                <a:latin typeface="HelveticaNeueLT Pro 45 Lt" panose="020B0403020202020204" pitchFamily="34" charset="0"/>
              </a:rPr>
              <a:t>rubber band tool</a:t>
            </a:r>
            <a:r>
              <a:rPr lang="en-US" altLang="en-US" dirty="0">
                <a:solidFill>
                  <a:srgbClr val="797A7D"/>
                </a:solidFill>
                <a:latin typeface="HelveticaNeueLT Pro 45 Lt" panose="020B0403020202020204" pitchFamily="34" charset="0"/>
              </a:rPr>
              <a:t>.* </a:t>
            </a:r>
          </a:p>
        </p:txBody>
      </p:sp>
      <p:pic>
        <p:nvPicPr>
          <p:cNvPr id="12288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254" y="2393957"/>
            <a:ext cx="4333875" cy="290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 name="Title 2"/>
          <p:cNvSpPr>
            <a:spLocks noGrp="1"/>
          </p:cNvSpPr>
          <p:nvPr>
            <p:ph type="title"/>
          </p:nvPr>
        </p:nvSpPr>
        <p:spPr/>
        <p:txBody>
          <a:bodyPr/>
          <a:lstStyle/>
          <a:p>
            <a:r>
              <a:rPr lang="en-US" dirty="0">
                <a:latin typeface="HelveticaNeueLT Pro 45 Lt" panose="020B0403020202020204" pitchFamily="34" charset="0"/>
              </a:rPr>
              <a:t>Transport Steps</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Sequence Definitions</a:t>
            </a:r>
          </a:p>
        </p:txBody>
      </p:sp>
      <p:sp>
        <p:nvSpPr>
          <p:cNvPr id="6" name="TextBox 5"/>
          <p:cNvSpPr txBox="1"/>
          <p:nvPr/>
        </p:nvSpPr>
        <p:spPr>
          <a:xfrm>
            <a:off x="4348254" y="5715000"/>
            <a:ext cx="4169681" cy="738664"/>
          </a:xfrm>
          <a:prstGeom prst="rect">
            <a:avLst/>
          </a:prstGeom>
          <a:noFill/>
        </p:spPr>
        <p:txBody>
          <a:bodyPr wrap="square" rtlCol="0">
            <a:spAutoFit/>
          </a:bodyPr>
          <a:lstStyle/>
          <a:p>
            <a:pPr lvl="0">
              <a:spcAft>
                <a:spcPts val="600"/>
              </a:spcAft>
              <a:buClr>
                <a:srgbClr val="797A7D"/>
              </a:buClr>
            </a:pPr>
            <a:r>
              <a:rPr lang="en-US" altLang="en-US" sz="1400" dirty="0">
                <a:solidFill>
                  <a:schemeClr val="accent3"/>
                </a:solidFill>
                <a:latin typeface="HelveticaNeueLT Pro 45 Lt" panose="020B0403020202020204" pitchFamily="34" charset="0"/>
              </a:rPr>
              <a:t>*Remember clicking and then rubber banding will append the two selections together!  Always double check your sequences!</a:t>
            </a:r>
          </a:p>
        </p:txBody>
      </p:sp>
      <p:sp>
        <p:nvSpPr>
          <p:cNvPr id="7" name="Rounded Rectangle 6"/>
          <p:cNvSpPr/>
          <p:nvPr/>
        </p:nvSpPr>
        <p:spPr>
          <a:xfrm>
            <a:off x="6248400" y="3276600"/>
            <a:ext cx="457200" cy="417241"/>
          </a:xfrm>
          <a:prstGeom prst="roundRect">
            <a:avLst/>
          </a:prstGeom>
          <a:noFill/>
          <a:ln w="190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782763"/>
            <a:ext cx="4953000" cy="349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1" name="Text Box 23"/>
          <p:cNvSpPr txBox="1">
            <a:spLocks noChangeArrowheads="1"/>
          </p:cNvSpPr>
          <p:nvPr/>
        </p:nvSpPr>
        <p:spPr bwMode="auto">
          <a:xfrm>
            <a:off x="3857988" y="5543216"/>
            <a:ext cx="43068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sz="2200" dirty="0">
                <a:solidFill>
                  <a:srgbClr val="797A7D"/>
                </a:solidFill>
                <a:latin typeface="HelveticaNeueLT Pro 45 Lt" panose="020B0403020202020204" pitchFamily="34" charset="0"/>
              </a:rPr>
              <a:t>Slideblocks are 22.5 mm apart</a:t>
            </a:r>
          </a:p>
        </p:txBody>
      </p:sp>
      <p:sp>
        <p:nvSpPr>
          <p:cNvPr id="14342" name="Line 24"/>
          <p:cNvSpPr>
            <a:spLocks noChangeShapeType="1"/>
          </p:cNvSpPr>
          <p:nvPr/>
        </p:nvSpPr>
        <p:spPr bwMode="auto">
          <a:xfrm rot="487093" flipH="1" flipV="1">
            <a:off x="4270289" y="3803964"/>
            <a:ext cx="748026" cy="1675866"/>
          </a:xfrm>
          <a:prstGeom prst="line">
            <a:avLst/>
          </a:prstGeom>
          <a:noFill/>
          <a:ln w="38100">
            <a:solidFill>
              <a:schemeClr val="accent3"/>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14343" name="Line 25"/>
          <p:cNvSpPr>
            <a:spLocks noChangeShapeType="1"/>
          </p:cNvSpPr>
          <p:nvPr/>
        </p:nvSpPr>
        <p:spPr bwMode="auto">
          <a:xfrm rot="1400059" flipH="1" flipV="1">
            <a:off x="4935857" y="3779639"/>
            <a:ext cx="762307" cy="1681362"/>
          </a:xfrm>
          <a:prstGeom prst="line">
            <a:avLst/>
          </a:prstGeom>
          <a:noFill/>
          <a:ln w="38100">
            <a:solidFill>
              <a:schemeClr val="accent3"/>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14344" name="Line 26"/>
          <p:cNvSpPr>
            <a:spLocks noChangeShapeType="1"/>
          </p:cNvSpPr>
          <p:nvPr/>
        </p:nvSpPr>
        <p:spPr bwMode="auto">
          <a:xfrm rot="2254448" flipH="1" flipV="1">
            <a:off x="5683376" y="3765696"/>
            <a:ext cx="698246" cy="1724526"/>
          </a:xfrm>
          <a:prstGeom prst="line">
            <a:avLst/>
          </a:prstGeom>
          <a:noFill/>
          <a:ln w="38100">
            <a:solidFill>
              <a:schemeClr val="accent3"/>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Microlab</a:t>
            </a:r>
            <a:r>
              <a:rPr lang="en-US" sz="3200" baseline="30000" dirty="0">
                <a:latin typeface="HelveticaNeueLT Pro 45 Lt" panose="020B0403020202020204" pitchFamily="34" charset="0"/>
              </a:rPr>
              <a:t>®</a:t>
            </a:r>
            <a:r>
              <a:rPr lang="en-US" dirty="0">
                <a:latin typeface="HelveticaNeueLT Pro 45 Lt" panose="020B0403020202020204" pitchFamily="34" charset="0"/>
              </a:rPr>
              <a:t> STAR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Deck and Track System</a:t>
            </a:r>
          </a:p>
        </p:txBody>
      </p:sp>
      <p:sp>
        <p:nvSpPr>
          <p:cNvPr id="274" name="Text Box 5"/>
          <p:cNvSpPr txBox="1">
            <a:spLocks noChangeArrowheads="1"/>
          </p:cNvSpPr>
          <p:nvPr/>
        </p:nvSpPr>
        <p:spPr bwMode="auto">
          <a:xfrm>
            <a:off x="454706" y="1782763"/>
            <a:ext cx="3050494"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eaLnBrk="1" hangingPunct="1">
              <a:spcBef>
                <a:spcPct val="50000"/>
              </a:spcBef>
              <a:buFont typeface="Arial" panose="020B0604020202020204" pitchFamily="34" charset="0"/>
              <a:buChar char="•"/>
            </a:pPr>
            <a:r>
              <a:rPr lang="de-CH" altLang="en-US" sz="2200" dirty="0">
                <a:solidFill>
                  <a:srgbClr val="797A7D"/>
                </a:solidFill>
                <a:latin typeface="HelveticaNeueLT Pro 45 Lt" panose="020B0403020202020204" pitchFamily="34" charset="0"/>
              </a:rPr>
              <a:t>The STAR Deck is composed of </a:t>
            </a:r>
            <a:r>
              <a:rPr lang="de-CH" altLang="en-US" sz="2200" b="1" dirty="0">
                <a:solidFill>
                  <a:srgbClr val="797A7D"/>
                </a:solidFill>
                <a:latin typeface="HelveticaNeueLT Pro 45 Lt" panose="020B0403020202020204" pitchFamily="34" charset="0"/>
              </a:rPr>
              <a:t>Tracks</a:t>
            </a:r>
            <a:r>
              <a:rPr lang="de-CH" altLang="en-US" sz="2200" dirty="0">
                <a:solidFill>
                  <a:srgbClr val="797A7D"/>
                </a:solidFill>
                <a:latin typeface="HelveticaNeueLT Pro 45 Lt" panose="020B0403020202020204" pitchFamily="34" charset="0"/>
              </a:rPr>
              <a:t> which are separated/defined by </a:t>
            </a:r>
            <a:r>
              <a:rPr lang="de-CH" altLang="en-US" sz="2200" b="1" dirty="0">
                <a:solidFill>
                  <a:srgbClr val="797A7D"/>
                </a:solidFill>
                <a:latin typeface="HelveticaNeueLT Pro 45 Lt" panose="020B0403020202020204" pitchFamily="34" charset="0"/>
              </a:rPr>
              <a:t>slideblocks</a:t>
            </a:r>
            <a:r>
              <a:rPr lang="de-CH" altLang="en-US" sz="2200" dirty="0">
                <a:solidFill>
                  <a:srgbClr val="797A7D"/>
                </a:solidFill>
                <a:latin typeface="HelveticaNeueLT Pro 45 Lt" panose="020B0403020202020204" pitchFamily="34" charset="0"/>
              </a:rPr>
              <a:t>.</a:t>
            </a:r>
          </a:p>
          <a:p>
            <a:pPr marL="342900" indent="-342900" eaLnBrk="1" hangingPunct="1">
              <a:spcBef>
                <a:spcPct val="50000"/>
              </a:spcBef>
              <a:buFont typeface="Arial" panose="020B0604020202020204" pitchFamily="34" charset="0"/>
              <a:buChar char="•"/>
            </a:pPr>
            <a:endParaRPr lang="de-CH" altLang="en-US" sz="2200" dirty="0">
              <a:solidFill>
                <a:srgbClr val="797A7D"/>
              </a:solidFill>
              <a:latin typeface="HelveticaNeueLT Pro 45 Lt" panose="020B0403020202020204" pitchFamily="34" charset="0"/>
            </a:endParaRPr>
          </a:p>
          <a:p>
            <a:pPr marL="342900" indent="-342900" eaLnBrk="1" hangingPunct="1">
              <a:spcBef>
                <a:spcPct val="50000"/>
              </a:spcBef>
              <a:buFont typeface="Arial" panose="020B0604020202020204" pitchFamily="34" charset="0"/>
              <a:buChar char="•"/>
            </a:pPr>
            <a:r>
              <a:rPr lang="de-CH" altLang="en-US" sz="2200" dirty="0">
                <a:solidFill>
                  <a:srgbClr val="797A7D"/>
                </a:solidFill>
                <a:latin typeface="HelveticaNeueLT Pro 45 Lt" panose="020B0403020202020204" pitchFamily="34" charset="0"/>
              </a:rPr>
              <a:t>Tracks are </a:t>
            </a:r>
            <a:r>
              <a:rPr lang="de-CH" altLang="en-US" sz="2200" b="1" dirty="0">
                <a:solidFill>
                  <a:srgbClr val="797A7D"/>
                </a:solidFill>
                <a:latin typeface="HelveticaNeueLT Pro 45 Lt" panose="020B0403020202020204" pitchFamily="34" charset="0"/>
              </a:rPr>
              <a:t>22.5 mm wide</a:t>
            </a:r>
            <a:r>
              <a:rPr lang="de-CH" altLang="en-US" sz="2200" dirty="0">
                <a:solidFill>
                  <a:srgbClr val="797A7D"/>
                </a:solidFill>
                <a:latin typeface="HelveticaNeueLT Pro 45 Lt" panose="020B0403020202020204" pitchFamily="34" charset="0"/>
              </a:rPr>
              <a:t> and maintain </a:t>
            </a:r>
            <a:r>
              <a:rPr lang="de-CH" altLang="en-US" sz="2200" b="1" dirty="0">
                <a:solidFill>
                  <a:srgbClr val="797A7D"/>
                </a:solidFill>
                <a:latin typeface="HelveticaNeueLT Pro 45 Lt" panose="020B0403020202020204" pitchFamily="34" charset="0"/>
              </a:rPr>
              <a:t>uniformity</a:t>
            </a:r>
            <a:r>
              <a:rPr lang="de-CH" altLang="en-US" sz="2200" dirty="0">
                <a:solidFill>
                  <a:srgbClr val="797A7D"/>
                </a:solidFill>
                <a:latin typeface="HelveticaNeueLT Pro 45 Lt" panose="020B0403020202020204" pitchFamily="34" charset="0"/>
              </a:rPr>
              <a:t> and </a:t>
            </a:r>
            <a:r>
              <a:rPr lang="de-CH" altLang="en-US" sz="2200" b="1" dirty="0">
                <a:solidFill>
                  <a:srgbClr val="797A7D"/>
                </a:solidFill>
                <a:latin typeface="HelveticaNeueLT Pro 45 Lt" panose="020B0403020202020204" pitchFamily="34" charset="0"/>
              </a:rPr>
              <a:t>modularity</a:t>
            </a:r>
            <a:r>
              <a:rPr lang="de-CH" altLang="en-US" sz="2200" dirty="0">
                <a:solidFill>
                  <a:srgbClr val="797A7D"/>
                </a:solidFill>
                <a:latin typeface="HelveticaNeueLT Pro 45 Lt" panose="020B0403020202020204" pitchFamily="34" charset="0"/>
              </a:rPr>
              <a:t> across the STAR Deck.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038600" y="1600200"/>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11</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Plate Stacking</a:t>
            </a:r>
          </a:p>
        </p:txBody>
      </p:sp>
      <p:sp>
        <p:nvSpPr>
          <p:cNvPr id="4" name="Title 3"/>
          <p:cNvSpPr>
            <a:spLocks noGrp="1"/>
          </p:cNvSpPr>
          <p:nvPr>
            <p:ph type="title"/>
          </p:nvPr>
        </p:nvSpPr>
        <p:spPr/>
        <p:txBody>
          <a:bodyPr/>
          <a:lstStyle/>
          <a:p>
            <a:r>
              <a:rPr lang="en-US" sz="4400" dirty="0">
                <a:latin typeface="HelveticaNeueLT Pro 45 Lt" panose="020B0403020202020204" pitchFamily="34" charset="0"/>
              </a:rPr>
              <a:t>Method Editor</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659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447800"/>
            <a:ext cx="435661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61446" name="Rectangle 7"/>
          <p:cNvSpPr>
            <a:spLocks noChangeArrowheads="1"/>
          </p:cNvSpPr>
          <p:nvPr/>
        </p:nvSpPr>
        <p:spPr bwMode="auto">
          <a:xfrm>
            <a:off x="4914900" y="1447800"/>
            <a:ext cx="3769406" cy="426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34950" eaLnBrk="0" hangingPunct="0">
              <a:defRPr>
                <a:solidFill>
                  <a:schemeClr val="tx1"/>
                </a:solidFill>
                <a:latin typeface="Arial" panose="020B0604020202020204" pitchFamily="34" charset="0"/>
              </a:defRPr>
            </a:lvl1pPr>
            <a:lvl2pPr marL="742950" indent="-285750" defTabSz="234950" eaLnBrk="0" hangingPunct="0">
              <a:defRPr>
                <a:solidFill>
                  <a:schemeClr val="tx1"/>
                </a:solidFill>
                <a:latin typeface="Arial" panose="020B0604020202020204" pitchFamily="34" charset="0"/>
              </a:defRPr>
            </a:lvl2pPr>
            <a:lvl3pPr marL="1143000" indent="-228600" defTabSz="234950" eaLnBrk="0" hangingPunct="0">
              <a:defRPr>
                <a:solidFill>
                  <a:schemeClr val="tx1"/>
                </a:solidFill>
                <a:latin typeface="Arial" panose="020B0604020202020204" pitchFamily="34" charset="0"/>
              </a:defRPr>
            </a:lvl3pPr>
            <a:lvl4pPr marL="1600200" indent="-228600" defTabSz="234950" eaLnBrk="0" hangingPunct="0">
              <a:defRPr>
                <a:solidFill>
                  <a:schemeClr val="tx1"/>
                </a:solidFill>
                <a:latin typeface="Arial" panose="020B0604020202020204" pitchFamily="34" charset="0"/>
              </a:defRPr>
            </a:lvl4pPr>
            <a:lvl5pPr marL="2057400" indent="-228600" defTabSz="234950" eaLnBrk="0" hangingPunct="0">
              <a:defRPr>
                <a:solidFill>
                  <a:schemeClr val="tx1"/>
                </a:solidFill>
                <a:latin typeface="Arial" panose="020B0604020202020204" pitchFamily="34" charset="0"/>
              </a:defRPr>
            </a:lvl5pPr>
            <a:lvl6pPr marL="2514600" indent="-228600" defTabSz="234950" eaLnBrk="0" fontAlgn="base" hangingPunct="0">
              <a:spcBef>
                <a:spcPct val="0"/>
              </a:spcBef>
              <a:spcAft>
                <a:spcPct val="0"/>
              </a:spcAft>
              <a:defRPr>
                <a:solidFill>
                  <a:schemeClr val="tx1"/>
                </a:solidFill>
                <a:latin typeface="Arial" panose="020B0604020202020204" pitchFamily="34" charset="0"/>
              </a:defRPr>
            </a:lvl6pPr>
            <a:lvl7pPr marL="2971800" indent="-228600" defTabSz="234950" eaLnBrk="0" fontAlgn="base" hangingPunct="0">
              <a:spcBef>
                <a:spcPct val="0"/>
              </a:spcBef>
              <a:spcAft>
                <a:spcPct val="0"/>
              </a:spcAft>
              <a:defRPr>
                <a:solidFill>
                  <a:schemeClr val="tx1"/>
                </a:solidFill>
                <a:latin typeface="Arial" panose="020B0604020202020204" pitchFamily="34" charset="0"/>
              </a:defRPr>
            </a:lvl7pPr>
            <a:lvl8pPr marL="3429000" indent="-228600" defTabSz="234950" eaLnBrk="0" fontAlgn="base" hangingPunct="0">
              <a:spcBef>
                <a:spcPct val="0"/>
              </a:spcBef>
              <a:spcAft>
                <a:spcPct val="0"/>
              </a:spcAft>
              <a:defRPr>
                <a:solidFill>
                  <a:schemeClr val="tx1"/>
                </a:solidFill>
                <a:latin typeface="Arial" panose="020B0604020202020204" pitchFamily="34" charset="0"/>
              </a:defRPr>
            </a:lvl8pPr>
            <a:lvl9pPr marL="3886200" indent="-228600" defTabSz="23495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Clr>
                <a:srgbClr val="797A7D"/>
              </a:buClr>
            </a:pPr>
            <a:r>
              <a:rPr lang="en-US" altLang="en-US" dirty="0">
                <a:solidFill>
                  <a:schemeClr val="accent3"/>
                </a:solidFill>
                <a:latin typeface="HelveticaNeueLT Pro 45 Lt" panose="020B0403020202020204" pitchFamily="34" charset="0"/>
              </a:rPr>
              <a:t>I</a:t>
            </a:r>
            <a:r>
              <a:rPr lang="en-US" altLang="en-US" dirty="0">
                <a:solidFill>
                  <a:schemeClr val="accent6"/>
                </a:solidFill>
                <a:latin typeface="HelveticaNeueLT Pro 45 Lt" panose="020B0403020202020204" pitchFamily="34" charset="0"/>
              </a:rPr>
              <a:t>nternal </a:t>
            </a:r>
            <a:r>
              <a:rPr lang="en-US" altLang="en-US" dirty="0">
                <a:solidFill>
                  <a:schemeClr val="accent3"/>
                </a:solidFill>
                <a:latin typeface="HelveticaNeueLT Pro 45 Lt" panose="020B0403020202020204" pitchFamily="34" charset="0"/>
              </a:rPr>
              <a:t>Sw</a:t>
            </a:r>
            <a:r>
              <a:rPr lang="en-US" altLang="en-US" dirty="0">
                <a:solidFill>
                  <a:schemeClr val="accent6"/>
                </a:solidFill>
                <a:latin typeface="HelveticaNeueLT Pro 45 Lt" panose="020B0403020202020204" pitchFamily="34" charset="0"/>
              </a:rPr>
              <a:t>ivel </a:t>
            </a:r>
            <a:r>
              <a:rPr lang="en-US" altLang="en-US" dirty="0">
                <a:solidFill>
                  <a:schemeClr val="accent3"/>
                </a:solidFill>
                <a:latin typeface="HelveticaNeueLT Pro 45 Lt" panose="020B0403020202020204" pitchFamily="34" charset="0"/>
              </a:rPr>
              <a:t>A</a:t>
            </a:r>
            <a:r>
              <a:rPr lang="en-US" altLang="en-US" dirty="0">
                <a:solidFill>
                  <a:schemeClr val="accent6"/>
                </a:solidFill>
                <a:latin typeface="HelveticaNeueLT Pro 45 Lt" panose="020B0403020202020204" pitchFamily="34" charset="0"/>
              </a:rPr>
              <a:t>rm </a:t>
            </a:r>
            <a:r>
              <a:rPr lang="en-US" altLang="en-US" dirty="0">
                <a:solidFill>
                  <a:schemeClr val="accent3"/>
                </a:solidFill>
                <a:latin typeface="HelveticaNeueLT Pro 45 Lt" panose="020B0403020202020204" pitchFamily="34" charset="0"/>
              </a:rPr>
              <a:t>P</a:t>
            </a:r>
            <a:r>
              <a:rPr lang="en-US" altLang="en-US" dirty="0">
                <a:solidFill>
                  <a:schemeClr val="accent6"/>
                </a:solidFill>
                <a:latin typeface="HelveticaNeueLT Pro 45 Lt" panose="020B0403020202020204" pitchFamily="34" charset="0"/>
              </a:rPr>
              <a:t>late Handler</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A </a:t>
            </a:r>
            <a:r>
              <a:rPr lang="en-US" altLang="en-US" b="1" dirty="0">
                <a:solidFill>
                  <a:srgbClr val="797A7D"/>
                </a:solidFill>
                <a:latin typeface="HelveticaNeueLT Pro 45 Lt" panose="020B0403020202020204" pitchFamily="34" charset="0"/>
              </a:rPr>
              <a:t>robotic arm </a:t>
            </a:r>
            <a:r>
              <a:rPr lang="en-US" altLang="en-US" dirty="0">
                <a:solidFill>
                  <a:srgbClr val="797A7D"/>
                </a:solidFill>
                <a:latin typeface="HelveticaNeueLT Pro 45 Lt" panose="020B0403020202020204" pitchFamily="34" charset="0"/>
              </a:rPr>
              <a:t>that transports labware within the </a:t>
            </a:r>
            <a:r>
              <a:rPr lang="en-US" altLang="en-US" b="1" dirty="0">
                <a:solidFill>
                  <a:srgbClr val="797A7D"/>
                </a:solidFill>
                <a:latin typeface="HelveticaNeueLT Pro 45 Lt" panose="020B0403020202020204" pitchFamily="34" charset="0"/>
              </a:rPr>
              <a:t>deck space</a:t>
            </a:r>
            <a:r>
              <a:rPr lang="en-US" altLang="en-US" dirty="0">
                <a:solidFill>
                  <a:srgbClr val="797A7D"/>
                </a:solidFill>
                <a:latin typeface="HelveticaNeueLT Pro 45 Lt" panose="020B0403020202020204" pitchFamily="34" charset="0"/>
              </a:rPr>
              <a:t>, and can deliver plates </a:t>
            </a:r>
            <a:r>
              <a:rPr lang="en-US" altLang="en-US" b="1" dirty="0">
                <a:solidFill>
                  <a:srgbClr val="797A7D"/>
                </a:solidFill>
                <a:latin typeface="HelveticaNeueLT Pro 45 Lt" panose="020B0403020202020204" pitchFamily="34" charset="0"/>
              </a:rPr>
              <a:t>60mm outside</a:t>
            </a:r>
            <a:r>
              <a:rPr lang="en-US" altLang="en-US" dirty="0">
                <a:solidFill>
                  <a:srgbClr val="797A7D"/>
                </a:solidFill>
                <a:latin typeface="HelveticaNeueLT Pro 45 Lt" panose="020B0403020202020204" pitchFamily="34" charset="0"/>
              </a:rPr>
              <a:t> of the instrument.  </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The </a:t>
            </a:r>
            <a:r>
              <a:rPr lang="en-US" altLang="en-US" b="1" dirty="0">
                <a:solidFill>
                  <a:srgbClr val="797A7D"/>
                </a:solidFill>
                <a:latin typeface="HelveticaNeueLT Pro 45 Lt" panose="020B0403020202020204" pitchFamily="34" charset="0"/>
              </a:rPr>
              <a:t>Safe Traverse Height </a:t>
            </a:r>
            <a:r>
              <a:rPr lang="en-US" altLang="en-US" dirty="0">
                <a:solidFill>
                  <a:srgbClr val="797A7D"/>
                </a:solidFill>
                <a:latin typeface="HelveticaNeueLT Pro 45 Lt" panose="020B0403020202020204" pitchFamily="34" charset="0"/>
              </a:rPr>
              <a:t>is the </a:t>
            </a:r>
            <a:r>
              <a:rPr lang="en-US" altLang="en-US" b="1" dirty="0">
                <a:solidFill>
                  <a:srgbClr val="797A7D"/>
                </a:solidFill>
                <a:latin typeface="HelveticaNeueLT Pro 45 Lt" panose="020B0403020202020204" pitchFamily="34" charset="0"/>
              </a:rPr>
              <a:t>same</a:t>
            </a:r>
            <a:r>
              <a:rPr lang="en-US" altLang="en-US" dirty="0">
                <a:solidFill>
                  <a:srgbClr val="797A7D"/>
                </a:solidFill>
                <a:latin typeface="HelveticaNeueLT Pro 45 Lt" panose="020B0403020202020204" pitchFamily="34" charset="0"/>
              </a:rPr>
              <a:t> as Tips and the CO-RE Grippers, </a:t>
            </a:r>
            <a:r>
              <a:rPr lang="en-US" altLang="en-US" b="1" dirty="0">
                <a:solidFill>
                  <a:srgbClr val="797A7D"/>
                </a:solidFill>
                <a:latin typeface="HelveticaNeueLT Pro 45 Lt" panose="020B0403020202020204" pitchFamily="34" charset="0"/>
              </a:rPr>
              <a:t>145mm</a:t>
            </a:r>
            <a:r>
              <a:rPr lang="en-US" altLang="en-US" dirty="0">
                <a:solidFill>
                  <a:srgbClr val="797A7D"/>
                </a:solidFill>
                <a:latin typeface="HelveticaNeueLT Pro 45 Lt" panose="020B0403020202020204" pitchFamily="34" charset="0"/>
              </a:rPr>
              <a:t>.  </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A </a:t>
            </a:r>
            <a:r>
              <a:rPr lang="en-US" altLang="en-US" b="1" dirty="0">
                <a:solidFill>
                  <a:srgbClr val="797A7D"/>
                </a:solidFill>
                <a:latin typeface="HelveticaNeueLT Pro 45 Lt" panose="020B0403020202020204" pitchFamily="34" charset="0"/>
              </a:rPr>
              <a:t>torque sensor </a:t>
            </a:r>
            <a:r>
              <a:rPr lang="en-US" altLang="en-US" dirty="0">
                <a:solidFill>
                  <a:srgbClr val="797A7D"/>
                </a:solidFill>
                <a:latin typeface="HelveticaNeueLT Pro 45 Lt" panose="020B0403020202020204" pitchFamily="34" charset="0"/>
              </a:rPr>
              <a:t>monitors how </a:t>
            </a:r>
            <a:r>
              <a:rPr lang="en-US" altLang="en-US" b="1" dirty="0">
                <a:solidFill>
                  <a:srgbClr val="797A7D"/>
                </a:solidFill>
                <a:latin typeface="HelveticaNeueLT Pro 45 Lt" panose="020B0403020202020204" pitchFamily="34" charset="0"/>
              </a:rPr>
              <a:t>tightly</a:t>
            </a:r>
            <a:r>
              <a:rPr lang="en-US" altLang="en-US" dirty="0">
                <a:solidFill>
                  <a:srgbClr val="797A7D"/>
                </a:solidFill>
                <a:latin typeface="HelveticaNeueLT Pro 45 Lt" panose="020B0403020202020204" pitchFamily="34" charset="0"/>
              </a:rPr>
              <a:t> the labware is </a:t>
            </a:r>
            <a:r>
              <a:rPr lang="en-US" altLang="en-US" b="1" dirty="0">
                <a:solidFill>
                  <a:srgbClr val="797A7D"/>
                </a:solidFill>
                <a:latin typeface="HelveticaNeueLT Pro 45 Lt" panose="020B0403020202020204" pitchFamily="34" charset="0"/>
              </a:rPr>
              <a:t>gripped</a:t>
            </a:r>
            <a:r>
              <a:rPr lang="en-US" altLang="en-US" dirty="0">
                <a:solidFill>
                  <a:srgbClr val="797A7D"/>
                </a:solidFill>
                <a:latin typeface="HelveticaNeueLT Pro 45 Lt" panose="020B0403020202020204" pitchFamily="34" charset="0"/>
              </a:rPr>
              <a:t>.  </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Can work in landscape or portrait and can rotate plates between different configurations.</a:t>
            </a:r>
          </a:p>
          <a:p>
            <a:pPr marL="342900" indent="-342900" eaLnBrk="1" hangingPunct="1">
              <a:spcAft>
                <a:spcPts val="600"/>
              </a:spcAft>
              <a:buClr>
                <a:srgbClr val="797A7D"/>
              </a:buClr>
              <a:buFont typeface="Arial" panose="020B0604020202020204" pitchFamily="34" charset="0"/>
              <a:buChar char="•"/>
            </a:pPr>
            <a:endParaRPr lang="en-US" altLang="en-US" baseline="30000" dirty="0">
              <a:solidFill>
                <a:srgbClr val="797A7D"/>
              </a:solidFill>
              <a:latin typeface="HelveticaNeueLT Pro 45 Lt" panose="020B0403020202020204" pitchFamily="34" charset="0"/>
            </a:endParaRPr>
          </a:p>
        </p:txBody>
      </p:sp>
      <p:pic>
        <p:nvPicPr>
          <p:cNvPr id="12595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317263"/>
            <a:ext cx="3124200" cy="139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5" name="Text Placeholder 4"/>
          <p:cNvSpPr>
            <a:spLocks noGrp="1"/>
          </p:cNvSpPr>
          <p:nvPr>
            <p:ph type="body" sz="quarter" idx="11"/>
          </p:nvPr>
        </p:nvSpPr>
        <p:spPr/>
        <p:txBody>
          <a:bodyPr/>
          <a:lstStyle/>
          <a:p>
            <a:r>
              <a:rPr lang="en-US" dirty="0" err="1">
                <a:latin typeface="HelveticaNeueLT Pro 45 Lt" panose="020B0403020202020204" pitchFamily="34" charset="0"/>
              </a:rPr>
              <a:t>iSwap</a:t>
            </a:r>
            <a:endParaRPr lang="en-US" dirty="0">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Transport Steps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Rectangle 10"/>
          <p:cNvSpPr>
            <a:spLocks noChangeArrowheads="1"/>
          </p:cNvSpPr>
          <p:nvPr/>
        </p:nvSpPr>
        <p:spPr bwMode="auto">
          <a:xfrm>
            <a:off x="4341223" y="1832550"/>
            <a:ext cx="4343083"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76213" eaLnBrk="0" hangingPunct="0">
              <a:defRPr>
                <a:solidFill>
                  <a:schemeClr val="tx1"/>
                </a:solidFill>
                <a:latin typeface="Arial" panose="020B0604020202020204" pitchFamily="34" charset="0"/>
              </a:defRPr>
            </a:lvl1pPr>
            <a:lvl2pPr marL="742950" indent="-285750" defTabSz="176213" eaLnBrk="0" hangingPunct="0">
              <a:defRPr>
                <a:solidFill>
                  <a:schemeClr val="tx1"/>
                </a:solidFill>
                <a:latin typeface="Arial" panose="020B0604020202020204" pitchFamily="34" charset="0"/>
              </a:defRPr>
            </a:lvl2pPr>
            <a:lvl3pPr marL="1143000" indent="-228600" defTabSz="176213" eaLnBrk="0" hangingPunct="0">
              <a:defRPr>
                <a:solidFill>
                  <a:schemeClr val="tx1"/>
                </a:solidFill>
                <a:latin typeface="Arial" panose="020B0604020202020204" pitchFamily="34" charset="0"/>
              </a:defRPr>
            </a:lvl3pPr>
            <a:lvl4pPr marL="1600200" indent="-228600" defTabSz="176213" eaLnBrk="0" hangingPunct="0">
              <a:defRPr>
                <a:solidFill>
                  <a:schemeClr val="tx1"/>
                </a:solidFill>
                <a:latin typeface="Arial" panose="020B0604020202020204" pitchFamily="34" charset="0"/>
              </a:defRPr>
            </a:lvl4pPr>
            <a:lvl5pPr marL="2057400" indent="-228600" defTabSz="176213" eaLnBrk="0" hangingPunct="0">
              <a:defRPr>
                <a:solidFill>
                  <a:schemeClr val="tx1"/>
                </a:solidFill>
                <a:latin typeface="Arial" panose="020B0604020202020204" pitchFamily="34" charset="0"/>
              </a:defRPr>
            </a:lvl5pPr>
            <a:lvl6pPr marL="2514600" indent="-228600" defTabSz="176213" eaLnBrk="0" fontAlgn="base" hangingPunct="0">
              <a:spcBef>
                <a:spcPct val="0"/>
              </a:spcBef>
              <a:spcAft>
                <a:spcPct val="0"/>
              </a:spcAft>
              <a:defRPr>
                <a:solidFill>
                  <a:schemeClr val="tx1"/>
                </a:solidFill>
                <a:latin typeface="Arial" panose="020B0604020202020204" pitchFamily="34" charset="0"/>
              </a:defRPr>
            </a:lvl6pPr>
            <a:lvl7pPr marL="2971800" indent="-228600" defTabSz="176213" eaLnBrk="0" fontAlgn="base" hangingPunct="0">
              <a:spcBef>
                <a:spcPct val="0"/>
              </a:spcBef>
              <a:spcAft>
                <a:spcPct val="0"/>
              </a:spcAft>
              <a:defRPr>
                <a:solidFill>
                  <a:schemeClr val="tx1"/>
                </a:solidFill>
                <a:latin typeface="Arial" panose="020B0604020202020204" pitchFamily="34" charset="0"/>
              </a:defRPr>
            </a:lvl7pPr>
            <a:lvl8pPr marL="3429000" indent="-228600" defTabSz="176213" eaLnBrk="0" fontAlgn="base" hangingPunct="0">
              <a:spcBef>
                <a:spcPct val="0"/>
              </a:spcBef>
              <a:spcAft>
                <a:spcPct val="0"/>
              </a:spcAft>
              <a:defRPr>
                <a:solidFill>
                  <a:schemeClr val="tx1"/>
                </a:solidFill>
                <a:latin typeface="Arial" panose="020B0604020202020204" pitchFamily="34" charset="0"/>
              </a:defRPr>
            </a:lvl8pPr>
            <a:lvl9pPr marL="3886200" indent="-228600" defTabSz="176213"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buClr>
                <a:srgbClr val="797A7D"/>
              </a:buClr>
            </a:pPr>
            <a:r>
              <a:rPr lang="en-US" altLang="en-US" dirty="0">
                <a:solidFill>
                  <a:schemeClr val="accent6"/>
                </a:solidFill>
                <a:latin typeface="HelveticaNeueLT Pro 45 Lt" panose="020B0403020202020204" pitchFamily="34" charset="0"/>
              </a:rPr>
              <a:t>iSWAP Get Plate</a:t>
            </a:r>
          </a:p>
          <a:p>
            <a:pPr marL="342900" indent="-34290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Plate Sequence</a:t>
            </a:r>
            <a:r>
              <a:rPr lang="en-US" altLang="en-US" sz="1600" dirty="0">
                <a:solidFill>
                  <a:srgbClr val="797A7D"/>
                </a:solidFill>
                <a:latin typeface="HelveticaNeueLT Pro 45 Lt" panose="020B0403020202020204" pitchFamily="34" charset="0"/>
              </a:rPr>
              <a:t>: Typically the </a:t>
            </a:r>
            <a:r>
              <a:rPr lang="en-US" altLang="en-US" sz="1600" b="1" dirty="0">
                <a:solidFill>
                  <a:srgbClr val="797A7D"/>
                </a:solidFill>
                <a:latin typeface="HelveticaNeueLT Pro 45 Lt" panose="020B0403020202020204" pitchFamily="34" charset="0"/>
              </a:rPr>
              <a:t>Source</a:t>
            </a:r>
            <a:r>
              <a:rPr lang="en-US" altLang="en-US" sz="1600" dirty="0">
                <a:solidFill>
                  <a:srgbClr val="797A7D"/>
                </a:solidFill>
                <a:latin typeface="HelveticaNeueLT Pro 45 Lt" panose="020B0403020202020204" pitchFamily="34" charset="0"/>
              </a:rPr>
              <a:t> transport sequence.  *</a:t>
            </a:r>
            <a:r>
              <a:rPr lang="en-US" altLang="en-US" sz="1600" u="sng" dirty="0">
                <a:solidFill>
                  <a:srgbClr val="797A7D"/>
                </a:solidFill>
                <a:latin typeface="HelveticaNeueLT Pro 45 Lt" panose="020B0403020202020204" pitchFamily="34" charset="0"/>
              </a:rPr>
              <a:t>Make sure the sequence counting is the correct usage</a:t>
            </a:r>
            <a:r>
              <a:rPr lang="en-US" altLang="en-US" sz="1600" dirty="0">
                <a:solidFill>
                  <a:srgbClr val="797A7D"/>
                </a:solidFill>
                <a:latin typeface="HelveticaNeueLT Pro 45 Lt" panose="020B0403020202020204" pitchFamily="34" charset="0"/>
              </a:rPr>
              <a:t>!</a:t>
            </a:r>
          </a:p>
          <a:p>
            <a:pPr marL="342900" indent="-34290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Movement</a:t>
            </a:r>
            <a:r>
              <a:rPr lang="en-US" altLang="en-US" sz="1600" dirty="0">
                <a:solidFill>
                  <a:srgbClr val="797A7D"/>
                </a:solidFill>
                <a:latin typeface="HelveticaNeueLT Pro 45 Lt" panose="020B0403020202020204" pitchFamily="34" charset="0"/>
              </a:rPr>
              <a:t>: Allows for the iSWAP to either make a simple “To carrier” movement, or a “complex movement” for off deck transportation.  </a:t>
            </a:r>
            <a:endParaRPr lang="en-US" altLang="en-US" sz="1600" b="1" dirty="0">
              <a:solidFill>
                <a:srgbClr val="797A7D"/>
              </a:solidFill>
              <a:latin typeface="HelveticaNeueLT Pro 45 Lt" panose="020B0403020202020204" pitchFamily="34" charset="0"/>
            </a:endParaRPr>
          </a:p>
          <a:p>
            <a:pPr marL="342900" indent="-34290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Transport Mode</a:t>
            </a:r>
            <a:r>
              <a:rPr lang="en-US" altLang="en-US" sz="1600" dirty="0">
                <a:solidFill>
                  <a:srgbClr val="797A7D"/>
                </a:solidFill>
                <a:latin typeface="HelveticaNeueLT Pro 45 Lt" panose="020B0403020202020204" pitchFamily="34" charset="0"/>
              </a:rPr>
              <a:t>: Allows for </a:t>
            </a:r>
            <a:r>
              <a:rPr lang="en-US" altLang="en-US" sz="1600" b="1" dirty="0">
                <a:solidFill>
                  <a:srgbClr val="797A7D"/>
                </a:solidFill>
                <a:latin typeface="HelveticaNeueLT Pro 45 Lt" panose="020B0403020202020204" pitchFamily="34" charset="0"/>
              </a:rPr>
              <a:t>Plates</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Lids</a:t>
            </a:r>
            <a:r>
              <a:rPr lang="en-US" altLang="en-US" sz="1600" dirty="0">
                <a:solidFill>
                  <a:srgbClr val="797A7D"/>
                </a:solidFill>
                <a:latin typeface="HelveticaNeueLT Pro 45 Lt" panose="020B0403020202020204" pitchFamily="34" charset="0"/>
              </a:rPr>
              <a:t> or </a:t>
            </a:r>
            <a:r>
              <a:rPr lang="en-US" altLang="en-US" sz="1600" b="1" dirty="0">
                <a:solidFill>
                  <a:srgbClr val="797A7D"/>
                </a:solidFill>
                <a:latin typeface="HelveticaNeueLT Pro 45 Lt" panose="020B0403020202020204" pitchFamily="34" charset="0"/>
              </a:rPr>
              <a:t>Lidded Plates </a:t>
            </a:r>
            <a:r>
              <a:rPr lang="en-US" altLang="en-US" sz="1600" dirty="0">
                <a:solidFill>
                  <a:srgbClr val="797A7D"/>
                </a:solidFill>
                <a:latin typeface="HelveticaNeueLT Pro 45 Lt" panose="020B0403020202020204" pitchFamily="34" charset="0"/>
              </a:rPr>
              <a:t>to be transported.  </a:t>
            </a:r>
          </a:p>
          <a:p>
            <a:pPr marL="342900" indent="-34290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Grip height</a:t>
            </a:r>
            <a:r>
              <a:rPr lang="en-US" altLang="en-US" sz="1600" dirty="0">
                <a:solidFill>
                  <a:srgbClr val="797A7D"/>
                </a:solidFill>
                <a:latin typeface="HelveticaNeueLT Pro 45 Lt" panose="020B0403020202020204" pitchFamily="34" charset="0"/>
              </a:rPr>
              <a:t>: Distance </a:t>
            </a:r>
            <a:r>
              <a:rPr lang="en-US" altLang="en-US" sz="1600" b="1" dirty="0">
                <a:solidFill>
                  <a:srgbClr val="797A7D"/>
                </a:solidFill>
                <a:latin typeface="HelveticaNeueLT Pro 45 Lt" panose="020B0403020202020204" pitchFamily="34" charset="0"/>
              </a:rPr>
              <a:t>below</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top</a:t>
            </a:r>
            <a:r>
              <a:rPr lang="en-US" altLang="en-US" sz="1600" dirty="0">
                <a:solidFill>
                  <a:srgbClr val="797A7D"/>
                </a:solidFill>
                <a:latin typeface="HelveticaNeueLT Pro 45 Lt" panose="020B0403020202020204" pitchFamily="34" charset="0"/>
              </a:rPr>
              <a:t> of labware where plate is </a:t>
            </a:r>
            <a:r>
              <a:rPr lang="en-US" altLang="en-US" sz="1600" b="1" dirty="0">
                <a:solidFill>
                  <a:srgbClr val="797A7D"/>
                </a:solidFill>
                <a:latin typeface="HelveticaNeueLT Pro 45 Lt" panose="020B0403020202020204" pitchFamily="34" charset="0"/>
              </a:rPr>
              <a:t>gripped</a:t>
            </a:r>
            <a:r>
              <a:rPr lang="en-US" altLang="en-US" sz="1600" dirty="0">
                <a:solidFill>
                  <a:srgbClr val="797A7D"/>
                </a:solidFill>
                <a:latin typeface="HelveticaNeueLT Pro 45 Lt" panose="020B0403020202020204" pitchFamily="34" charset="0"/>
              </a:rPr>
              <a:t>. </a:t>
            </a:r>
          </a:p>
          <a:p>
            <a:pPr marL="342900" indent="-342900" eaLnBrk="1" hangingPunct="1">
              <a:spcAft>
                <a:spcPts val="12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Grip mode: Allows the plate to be picked up in either portrait or landscape </a:t>
            </a:r>
          </a:p>
        </p:txBody>
      </p:sp>
      <p:sp>
        <p:nvSpPr>
          <p:cNvPr id="3" name="Title 2"/>
          <p:cNvSpPr>
            <a:spLocks noGrp="1"/>
          </p:cNvSpPr>
          <p:nvPr>
            <p:ph type="title"/>
          </p:nvPr>
        </p:nvSpPr>
        <p:spPr/>
        <p:txBody>
          <a:bodyPr/>
          <a:lstStyle/>
          <a:p>
            <a:r>
              <a:rPr lang="en-US" dirty="0">
                <a:latin typeface="HelveticaNeueLT Pro 45 Lt" panose="020B0403020202020204" pitchFamily="34" charset="0"/>
              </a:rPr>
              <a:t>Transport Steps</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iSWAP Get Plate</a:t>
            </a:r>
          </a:p>
        </p:txBody>
      </p:sp>
      <p:pic>
        <p:nvPicPr>
          <p:cNvPr id="2" name="Picture 1"/>
          <p:cNvPicPr>
            <a:picLocks noChangeAspect="1"/>
          </p:cNvPicPr>
          <p:nvPr/>
        </p:nvPicPr>
        <p:blipFill>
          <a:blip r:embed="rId3"/>
          <a:stretch>
            <a:fillRect/>
          </a:stretch>
        </p:blipFill>
        <p:spPr>
          <a:xfrm>
            <a:off x="454706" y="1981200"/>
            <a:ext cx="3776423" cy="4191000"/>
          </a:xfrm>
          <a:prstGeom prst="rect">
            <a:avLst/>
          </a:prstGeom>
        </p:spPr>
      </p:pic>
    </p:spTree>
    <p:extLst>
      <p:ext uri="{BB962C8B-B14F-4D97-AF65-F5344CB8AC3E}">
        <p14:creationId xmlns:p14="http://schemas.microsoft.com/office/powerpoint/2010/main" val="3063602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Rectangle 10"/>
          <p:cNvSpPr>
            <a:spLocks noChangeArrowheads="1"/>
          </p:cNvSpPr>
          <p:nvPr/>
        </p:nvSpPr>
        <p:spPr bwMode="auto">
          <a:xfrm>
            <a:off x="4876800" y="2438400"/>
            <a:ext cx="3807506"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76213" eaLnBrk="0" hangingPunct="0">
              <a:defRPr>
                <a:solidFill>
                  <a:schemeClr val="tx1"/>
                </a:solidFill>
                <a:latin typeface="Arial" panose="020B0604020202020204" pitchFamily="34" charset="0"/>
              </a:defRPr>
            </a:lvl1pPr>
            <a:lvl2pPr marL="742950" indent="-285750" defTabSz="176213" eaLnBrk="0" hangingPunct="0">
              <a:defRPr>
                <a:solidFill>
                  <a:schemeClr val="tx1"/>
                </a:solidFill>
                <a:latin typeface="Arial" panose="020B0604020202020204" pitchFamily="34" charset="0"/>
              </a:defRPr>
            </a:lvl2pPr>
            <a:lvl3pPr marL="1143000" indent="-228600" defTabSz="176213" eaLnBrk="0" hangingPunct="0">
              <a:defRPr>
                <a:solidFill>
                  <a:schemeClr val="tx1"/>
                </a:solidFill>
                <a:latin typeface="Arial" panose="020B0604020202020204" pitchFamily="34" charset="0"/>
              </a:defRPr>
            </a:lvl3pPr>
            <a:lvl4pPr marL="1600200" indent="-228600" defTabSz="176213" eaLnBrk="0" hangingPunct="0">
              <a:defRPr>
                <a:solidFill>
                  <a:schemeClr val="tx1"/>
                </a:solidFill>
                <a:latin typeface="Arial" panose="020B0604020202020204" pitchFamily="34" charset="0"/>
              </a:defRPr>
            </a:lvl4pPr>
            <a:lvl5pPr marL="2057400" indent="-228600" defTabSz="176213" eaLnBrk="0" hangingPunct="0">
              <a:defRPr>
                <a:solidFill>
                  <a:schemeClr val="tx1"/>
                </a:solidFill>
                <a:latin typeface="Arial" panose="020B0604020202020204" pitchFamily="34" charset="0"/>
              </a:defRPr>
            </a:lvl5pPr>
            <a:lvl6pPr marL="2514600" indent="-228600" defTabSz="176213" eaLnBrk="0" fontAlgn="base" hangingPunct="0">
              <a:spcBef>
                <a:spcPct val="0"/>
              </a:spcBef>
              <a:spcAft>
                <a:spcPct val="0"/>
              </a:spcAft>
              <a:defRPr>
                <a:solidFill>
                  <a:schemeClr val="tx1"/>
                </a:solidFill>
                <a:latin typeface="Arial" panose="020B0604020202020204" pitchFamily="34" charset="0"/>
              </a:defRPr>
            </a:lvl6pPr>
            <a:lvl7pPr marL="2971800" indent="-228600" defTabSz="176213" eaLnBrk="0" fontAlgn="base" hangingPunct="0">
              <a:spcBef>
                <a:spcPct val="0"/>
              </a:spcBef>
              <a:spcAft>
                <a:spcPct val="0"/>
              </a:spcAft>
              <a:defRPr>
                <a:solidFill>
                  <a:schemeClr val="tx1"/>
                </a:solidFill>
                <a:latin typeface="Arial" panose="020B0604020202020204" pitchFamily="34" charset="0"/>
              </a:defRPr>
            </a:lvl7pPr>
            <a:lvl8pPr marL="3429000" indent="-228600" defTabSz="176213" eaLnBrk="0" fontAlgn="base" hangingPunct="0">
              <a:spcBef>
                <a:spcPct val="0"/>
              </a:spcBef>
              <a:spcAft>
                <a:spcPct val="0"/>
              </a:spcAft>
              <a:defRPr>
                <a:solidFill>
                  <a:schemeClr val="tx1"/>
                </a:solidFill>
                <a:latin typeface="Arial" panose="020B0604020202020204" pitchFamily="34" charset="0"/>
              </a:defRPr>
            </a:lvl8pPr>
            <a:lvl9pPr marL="3886200" indent="-228600" defTabSz="176213"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buClr>
                <a:srgbClr val="797A7D"/>
              </a:buClr>
            </a:pPr>
            <a:r>
              <a:rPr lang="en-US" altLang="en-US" dirty="0">
                <a:solidFill>
                  <a:schemeClr val="accent6"/>
                </a:solidFill>
                <a:latin typeface="HelveticaNeueLT Pro 45 Lt" panose="020B0403020202020204" pitchFamily="34" charset="0"/>
              </a:rPr>
              <a:t>iSWAP Place Plate</a:t>
            </a:r>
          </a:p>
          <a:p>
            <a:pPr marL="342900" indent="-34290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Movement</a:t>
            </a:r>
            <a:r>
              <a:rPr lang="en-US" altLang="en-US" sz="1600" dirty="0">
                <a:solidFill>
                  <a:srgbClr val="797A7D"/>
                </a:solidFill>
                <a:latin typeface="HelveticaNeueLT Pro 45 Lt" panose="020B0403020202020204" pitchFamily="34" charset="0"/>
              </a:rPr>
              <a:t>: Allows for the iSWAP to either make a simple “To carrier” movement, or a “complex movement” for off deck transportation.  </a:t>
            </a:r>
            <a:endParaRPr lang="en-US" altLang="en-US" sz="1600" b="1" dirty="0">
              <a:solidFill>
                <a:srgbClr val="797A7D"/>
              </a:solidFill>
              <a:latin typeface="HelveticaNeueLT Pro 45 Lt" panose="020B0403020202020204" pitchFamily="34" charset="0"/>
            </a:endParaRPr>
          </a:p>
          <a:p>
            <a:pPr marL="342900" indent="-34290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Plate Sequence</a:t>
            </a:r>
            <a:r>
              <a:rPr lang="en-US" altLang="en-US" sz="1600" dirty="0">
                <a:solidFill>
                  <a:srgbClr val="797A7D"/>
                </a:solidFill>
                <a:latin typeface="HelveticaNeueLT Pro 45 Lt" panose="020B0403020202020204" pitchFamily="34" charset="0"/>
              </a:rPr>
              <a:t>: Typically the </a:t>
            </a:r>
            <a:r>
              <a:rPr lang="en-US" altLang="en-US" sz="1600" b="1" dirty="0">
                <a:solidFill>
                  <a:srgbClr val="797A7D"/>
                </a:solidFill>
                <a:latin typeface="HelveticaNeueLT Pro 45 Lt" panose="020B0403020202020204" pitchFamily="34" charset="0"/>
              </a:rPr>
              <a:t>Destination </a:t>
            </a:r>
            <a:r>
              <a:rPr lang="en-US" altLang="en-US" sz="1600" dirty="0">
                <a:solidFill>
                  <a:srgbClr val="797A7D"/>
                </a:solidFill>
                <a:latin typeface="HelveticaNeueLT Pro 45 Lt" panose="020B0403020202020204" pitchFamily="34" charset="0"/>
              </a:rPr>
              <a:t>transport sequence.  *</a:t>
            </a:r>
            <a:r>
              <a:rPr lang="en-US" altLang="en-US" sz="1600" u="sng" dirty="0">
                <a:solidFill>
                  <a:srgbClr val="797A7D"/>
                </a:solidFill>
                <a:latin typeface="HelveticaNeueLT Pro 45 Lt" panose="020B0403020202020204" pitchFamily="34" charset="0"/>
              </a:rPr>
              <a:t>Make sure the sequence counting is the correct usage</a:t>
            </a:r>
            <a:r>
              <a:rPr lang="en-US" altLang="en-US" sz="1600" dirty="0">
                <a:solidFill>
                  <a:srgbClr val="797A7D"/>
                </a:solidFill>
                <a:latin typeface="HelveticaNeueLT Pro 45 Lt" panose="020B0403020202020204" pitchFamily="34" charset="0"/>
              </a:rPr>
              <a:t>!</a:t>
            </a:r>
          </a:p>
        </p:txBody>
      </p:sp>
      <p:sp>
        <p:nvSpPr>
          <p:cNvPr id="3" name="Title 2"/>
          <p:cNvSpPr>
            <a:spLocks noGrp="1"/>
          </p:cNvSpPr>
          <p:nvPr>
            <p:ph type="title"/>
          </p:nvPr>
        </p:nvSpPr>
        <p:spPr/>
        <p:txBody>
          <a:bodyPr/>
          <a:lstStyle/>
          <a:p>
            <a:r>
              <a:rPr lang="en-US" dirty="0">
                <a:latin typeface="HelveticaNeueLT Pro 45 Lt" panose="020B0403020202020204" pitchFamily="34" charset="0"/>
              </a:rPr>
              <a:t>Transport Steps</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iSWAP Place Plate</a:t>
            </a:r>
          </a:p>
        </p:txBody>
      </p:sp>
      <p:pic>
        <p:nvPicPr>
          <p:cNvPr id="5" name="Picture 4"/>
          <p:cNvPicPr>
            <a:picLocks noChangeAspect="1"/>
          </p:cNvPicPr>
          <p:nvPr/>
        </p:nvPicPr>
        <p:blipFill>
          <a:blip r:embed="rId3"/>
          <a:stretch>
            <a:fillRect/>
          </a:stretch>
        </p:blipFill>
        <p:spPr>
          <a:xfrm>
            <a:off x="454706" y="2438400"/>
            <a:ext cx="4269694" cy="3298146"/>
          </a:xfrm>
          <a:prstGeom prst="rect">
            <a:avLst/>
          </a:prstGeom>
        </p:spPr>
      </p:pic>
    </p:spTree>
    <p:extLst>
      <p:ext uri="{BB962C8B-B14F-4D97-AF65-F5344CB8AC3E}">
        <p14:creationId xmlns:p14="http://schemas.microsoft.com/office/powerpoint/2010/main" val="1515871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16"/>
          <p:cNvSpPr>
            <a:spLocks noChangeArrowheads="1"/>
          </p:cNvSpPr>
          <p:nvPr/>
        </p:nvSpPr>
        <p:spPr bwMode="auto">
          <a:xfrm>
            <a:off x="2971800" y="1512797"/>
            <a:ext cx="5712505"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39725" eaLnBrk="0" hangingPunct="0">
              <a:defRPr>
                <a:solidFill>
                  <a:schemeClr val="tx1"/>
                </a:solidFill>
                <a:latin typeface="Arial" panose="020B0604020202020204" pitchFamily="34" charset="0"/>
              </a:defRPr>
            </a:lvl1pPr>
            <a:lvl2pPr marL="742950" indent="-285750" defTabSz="339725" eaLnBrk="0" hangingPunct="0">
              <a:defRPr>
                <a:solidFill>
                  <a:schemeClr val="tx1"/>
                </a:solidFill>
                <a:latin typeface="Arial" panose="020B0604020202020204" pitchFamily="34" charset="0"/>
              </a:defRPr>
            </a:lvl2pPr>
            <a:lvl3pPr marL="1143000" indent="-228600" defTabSz="339725" eaLnBrk="0" hangingPunct="0">
              <a:defRPr>
                <a:solidFill>
                  <a:schemeClr val="tx1"/>
                </a:solidFill>
                <a:latin typeface="Arial" panose="020B0604020202020204" pitchFamily="34" charset="0"/>
              </a:defRPr>
            </a:lvl3pPr>
            <a:lvl4pPr marL="1600200" indent="-228600" defTabSz="339725" eaLnBrk="0" hangingPunct="0">
              <a:defRPr>
                <a:solidFill>
                  <a:schemeClr val="tx1"/>
                </a:solidFill>
                <a:latin typeface="Arial" panose="020B0604020202020204" pitchFamily="34" charset="0"/>
              </a:defRPr>
            </a:lvl4pPr>
            <a:lvl5pPr marL="2057400" indent="-228600" defTabSz="339725" eaLnBrk="0" hangingPunct="0">
              <a:defRPr>
                <a:solidFill>
                  <a:schemeClr val="tx1"/>
                </a:solidFill>
                <a:latin typeface="Arial" panose="020B0604020202020204" pitchFamily="34" charset="0"/>
              </a:defRPr>
            </a:lvl5pPr>
            <a:lvl6pPr marL="2514600" indent="-228600" defTabSz="339725" eaLnBrk="0" fontAlgn="base" hangingPunct="0">
              <a:spcBef>
                <a:spcPct val="0"/>
              </a:spcBef>
              <a:spcAft>
                <a:spcPct val="0"/>
              </a:spcAft>
              <a:defRPr>
                <a:solidFill>
                  <a:schemeClr val="tx1"/>
                </a:solidFill>
                <a:latin typeface="Arial" panose="020B0604020202020204" pitchFamily="34" charset="0"/>
              </a:defRPr>
            </a:lvl6pPr>
            <a:lvl7pPr marL="2971800" indent="-228600" defTabSz="339725" eaLnBrk="0" fontAlgn="base" hangingPunct="0">
              <a:spcBef>
                <a:spcPct val="0"/>
              </a:spcBef>
              <a:spcAft>
                <a:spcPct val="0"/>
              </a:spcAft>
              <a:defRPr>
                <a:solidFill>
                  <a:schemeClr val="tx1"/>
                </a:solidFill>
                <a:latin typeface="Arial" panose="020B0604020202020204" pitchFamily="34" charset="0"/>
              </a:defRPr>
            </a:lvl7pPr>
            <a:lvl8pPr marL="3429000" indent="-228600" defTabSz="339725" eaLnBrk="0" fontAlgn="base" hangingPunct="0">
              <a:spcBef>
                <a:spcPct val="0"/>
              </a:spcBef>
              <a:spcAft>
                <a:spcPct val="0"/>
              </a:spcAft>
              <a:defRPr>
                <a:solidFill>
                  <a:schemeClr val="tx1"/>
                </a:solidFill>
                <a:latin typeface="Arial" panose="020B0604020202020204" pitchFamily="34" charset="0"/>
              </a:defRPr>
            </a:lvl8pPr>
            <a:lvl9pPr marL="3886200" indent="-228600" defTabSz="339725"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accent6"/>
                </a:solidFill>
                <a:latin typeface="HelveticaNeueLT Pro 45 Lt" panose="020B0403020202020204" pitchFamily="34" charset="0"/>
              </a:rPr>
              <a:t>A Complex Movement is a specialized type of transport that can move labware outside of the deck space.   The parameters for Complex Movements can be found in most iSWAP steps.  </a:t>
            </a:r>
          </a:p>
          <a:p>
            <a:pPr marL="285750" indent="-285750" eaLnBrk="1" hangingPunct="1">
              <a:buFont typeface="Arial" panose="020B0604020202020204" pitchFamily="34" charset="0"/>
              <a:buChar char="•"/>
            </a:pPr>
            <a:r>
              <a:rPr lang="en-US" altLang="en-US" sz="1600" b="1" dirty="0">
                <a:solidFill>
                  <a:schemeClr val="bg1">
                    <a:lumMod val="50000"/>
                  </a:schemeClr>
                </a:solidFill>
                <a:latin typeface="HelveticaNeueLT Pro 45 Lt" panose="020B0403020202020204" pitchFamily="34" charset="0"/>
              </a:rPr>
              <a:t>Retract distance [mm]</a:t>
            </a:r>
            <a:r>
              <a:rPr lang="en-US" altLang="en-US" sz="1600" dirty="0">
                <a:solidFill>
                  <a:schemeClr val="bg1">
                    <a:lumMod val="50000"/>
                  </a:schemeClr>
                </a:solidFill>
                <a:latin typeface="HelveticaNeueLT Pro 45 Lt" panose="020B0403020202020204" pitchFamily="34" charset="0"/>
              </a:rPr>
              <a:t>:</a:t>
            </a:r>
            <a:r>
              <a:rPr lang="en-US" altLang="en-US" sz="1600" b="1" dirty="0">
                <a:solidFill>
                  <a:schemeClr val="bg1">
                    <a:lumMod val="50000"/>
                  </a:schemeClr>
                </a:solidFill>
                <a:latin typeface="HelveticaNeueLT Pro 45 Lt" panose="020B0403020202020204" pitchFamily="34" charset="0"/>
              </a:rPr>
              <a:t> </a:t>
            </a:r>
            <a:r>
              <a:rPr lang="en-US" altLang="en-US" sz="1600" dirty="0">
                <a:solidFill>
                  <a:schemeClr val="bg1">
                    <a:lumMod val="50000"/>
                  </a:schemeClr>
                </a:solidFill>
                <a:latin typeface="HelveticaNeueLT Pro 45 Lt" panose="020B0403020202020204" pitchFamily="34" charset="0"/>
              </a:rPr>
              <a:t>Specifies if iSWAP will approach the target with an </a:t>
            </a:r>
            <a:r>
              <a:rPr lang="en-US" altLang="en-US" sz="1600" b="1" dirty="0">
                <a:solidFill>
                  <a:schemeClr val="bg1">
                    <a:lumMod val="50000"/>
                  </a:schemeClr>
                </a:solidFill>
                <a:latin typeface="HelveticaNeueLT Pro 45 Lt" panose="020B0403020202020204" pitchFamily="34" charset="0"/>
              </a:rPr>
              <a:t>outstretched</a:t>
            </a:r>
            <a:r>
              <a:rPr lang="en-US" altLang="en-US" sz="1600" dirty="0">
                <a:solidFill>
                  <a:schemeClr val="bg1">
                    <a:lumMod val="50000"/>
                  </a:schemeClr>
                </a:solidFill>
                <a:latin typeface="HelveticaNeueLT Pro 45 Lt" panose="020B0403020202020204" pitchFamily="34" charset="0"/>
              </a:rPr>
              <a:t> or </a:t>
            </a:r>
            <a:r>
              <a:rPr lang="en-US" altLang="en-US" sz="1600" b="1" dirty="0">
                <a:solidFill>
                  <a:schemeClr val="bg1">
                    <a:lumMod val="50000"/>
                  </a:schemeClr>
                </a:solidFill>
                <a:latin typeface="HelveticaNeueLT Pro 45 Lt" panose="020B0403020202020204" pitchFamily="34" charset="0"/>
              </a:rPr>
              <a:t>bent</a:t>
            </a:r>
            <a:r>
              <a:rPr lang="en-US" altLang="en-US" sz="1600" dirty="0">
                <a:solidFill>
                  <a:schemeClr val="bg1">
                    <a:lumMod val="50000"/>
                  </a:schemeClr>
                </a:solidFill>
                <a:latin typeface="HelveticaNeueLT Pro 45 Lt" panose="020B0403020202020204" pitchFamily="34" charset="0"/>
              </a:rPr>
              <a:t> arm.</a:t>
            </a:r>
            <a:br>
              <a:rPr lang="en-US" altLang="en-US" sz="1600" dirty="0">
                <a:solidFill>
                  <a:schemeClr val="bg1">
                    <a:lumMod val="50000"/>
                  </a:schemeClr>
                </a:solidFill>
                <a:latin typeface="HelveticaNeueLT Pro 45 Lt" panose="020B0403020202020204" pitchFamily="34" charset="0"/>
              </a:rPr>
            </a:br>
            <a:r>
              <a:rPr lang="en-US" altLang="en-US" sz="1600" dirty="0">
                <a:solidFill>
                  <a:schemeClr val="bg1">
                    <a:lumMod val="50000"/>
                  </a:schemeClr>
                </a:solidFill>
                <a:latin typeface="HelveticaNeueLT Pro 45 Lt" panose="020B0403020202020204" pitchFamily="34" charset="0"/>
              </a:rPr>
              <a:t>	If the Retract Distance is… </a:t>
            </a:r>
          </a:p>
          <a:p>
            <a:pPr eaLnBrk="1" hangingPunct="1">
              <a:spcAft>
                <a:spcPts val="1200"/>
              </a:spcAft>
            </a:pPr>
            <a:r>
              <a:rPr lang="en-US" altLang="en-US" sz="1600" dirty="0">
                <a:solidFill>
                  <a:schemeClr val="bg1">
                    <a:lumMod val="50000"/>
                  </a:schemeClr>
                </a:solidFill>
                <a:latin typeface="HelveticaNeueLT Pro 45 Lt" panose="020B0403020202020204" pitchFamily="34" charset="0"/>
              </a:rPr>
              <a:t>	</a:t>
            </a:r>
            <a:r>
              <a:rPr lang="en-US" altLang="en-US" sz="1600" b="1" dirty="0">
                <a:solidFill>
                  <a:schemeClr val="bg1">
                    <a:lumMod val="50000"/>
                  </a:schemeClr>
                </a:solidFill>
                <a:latin typeface="HelveticaNeueLT Pro 45 Lt" panose="020B0403020202020204" pitchFamily="34" charset="0"/>
              </a:rPr>
              <a:t>&gt; 138mm</a:t>
            </a:r>
            <a:r>
              <a:rPr lang="en-US" altLang="en-US" sz="1600" dirty="0">
                <a:solidFill>
                  <a:schemeClr val="bg1">
                    <a:lumMod val="50000"/>
                  </a:schemeClr>
                </a:solidFill>
                <a:latin typeface="HelveticaNeueLT Pro 45 Lt" panose="020B0403020202020204" pitchFamily="34" charset="0"/>
              </a:rPr>
              <a:t>: Approaches target with outstretched arm</a:t>
            </a:r>
            <a:br>
              <a:rPr lang="en-US" altLang="en-US" sz="1600" dirty="0">
                <a:solidFill>
                  <a:schemeClr val="bg1">
                    <a:lumMod val="50000"/>
                  </a:schemeClr>
                </a:solidFill>
                <a:latin typeface="HelveticaNeueLT Pro 45 Lt" panose="020B0403020202020204" pitchFamily="34" charset="0"/>
              </a:rPr>
            </a:br>
            <a:r>
              <a:rPr lang="en-US" altLang="en-US" sz="1600" dirty="0">
                <a:solidFill>
                  <a:schemeClr val="bg1">
                    <a:lumMod val="50000"/>
                  </a:schemeClr>
                </a:solidFill>
                <a:latin typeface="HelveticaNeueLT Pro 45 Lt" panose="020B0403020202020204" pitchFamily="34" charset="0"/>
              </a:rPr>
              <a:t>	</a:t>
            </a:r>
            <a:r>
              <a:rPr lang="en-US" altLang="en-US" sz="1600" b="1" dirty="0">
                <a:solidFill>
                  <a:schemeClr val="bg1">
                    <a:lumMod val="50000"/>
                  </a:schemeClr>
                </a:solidFill>
                <a:latin typeface="HelveticaNeueLT Pro 45 Lt" panose="020B0403020202020204" pitchFamily="34" charset="0"/>
              </a:rPr>
              <a:t>&lt; 138mm</a:t>
            </a:r>
            <a:r>
              <a:rPr lang="en-US" altLang="en-US" sz="1600" dirty="0">
                <a:solidFill>
                  <a:schemeClr val="bg1">
                    <a:lumMod val="50000"/>
                  </a:schemeClr>
                </a:solidFill>
                <a:latin typeface="HelveticaNeueLT Pro 45 Lt" panose="020B0403020202020204" pitchFamily="34" charset="0"/>
              </a:rPr>
              <a:t>: Approaches target with arm bent.</a:t>
            </a:r>
          </a:p>
          <a:p>
            <a:pPr marL="285750" indent="-285750" eaLnBrk="1" hangingPunct="1">
              <a:spcAft>
                <a:spcPts val="1200"/>
              </a:spcAft>
              <a:buFont typeface="Arial" panose="020B0604020202020204" pitchFamily="34" charset="0"/>
              <a:buChar char="•"/>
            </a:pPr>
            <a:r>
              <a:rPr lang="en-US" altLang="en-US" sz="1600" b="1" dirty="0">
                <a:solidFill>
                  <a:schemeClr val="bg1">
                    <a:lumMod val="50000"/>
                  </a:schemeClr>
                </a:solidFill>
                <a:latin typeface="HelveticaNeueLT Pro 45 Lt" panose="020B0403020202020204" pitchFamily="34" charset="0"/>
              </a:rPr>
              <a:t>Lift-up height [mm]</a:t>
            </a:r>
            <a:r>
              <a:rPr lang="en-US" altLang="en-US" sz="1600" dirty="0">
                <a:solidFill>
                  <a:schemeClr val="bg1">
                    <a:lumMod val="50000"/>
                  </a:schemeClr>
                </a:solidFill>
                <a:latin typeface="HelveticaNeueLT Pro 45 Lt" panose="020B0403020202020204" pitchFamily="34" charset="0"/>
              </a:rPr>
              <a:t>: The </a:t>
            </a:r>
            <a:r>
              <a:rPr lang="en-US" altLang="en-US" sz="1600" b="1" dirty="0">
                <a:solidFill>
                  <a:schemeClr val="bg1">
                    <a:lumMod val="50000"/>
                  </a:schemeClr>
                </a:solidFill>
                <a:latin typeface="HelveticaNeueLT Pro 45 Lt" panose="020B0403020202020204" pitchFamily="34" charset="0"/>
              </a:rPr>
              <a:t>lift-up height </a:t>
            </a:r>
            <a:r>
              <a:rPr lang="en-US" altLang="en-US" sz="1600" dirty="0">
                <a:solidFill>
                  <a:schemeClr val="bg1">
                    <a:lumMod val="50000"/>
                  </a:schemeClr>
                </a:solidFill>
                <a:latin typeface="HelveticaNeueLT Pro 45 Lt" panose="020B0403020202020204" pitchFamily="34" charset="0"/>
              </a:rPr>
              <a:t>for a </a:t>
            </a:r>
            <a:r>
              <a:rPr lang="en-US" altLang="en-US" sz="1600" b="1" dirty="0">
                <a:solidFill>
                  <a:schemeClr val="bg1">
                    <a:lumMod val="50000"/>
                  </a:schemeClr>
                </a:solidFill>
                <a:latin typeface="HelveticaNeueLT Pro 45 Lt" panose="020B0403020202020204" pitchFamily="34" charset="0"/>
              </a:rPr>
              <a:t>collision-free</a:t>
            </a:r>
            <a:r>
              <a:rPr lang="en-US" altLang="en-US" sz="1600" dirty="0">
                <a:solidFill>
                  <a:schemeClr val="bg1">
                    <a:lumMod val="50000"/>
                  </a:schemeClr>
                </a:solidFill>
                <a:latin typeface="HelveticaNeueLT Pro 45 Lt" panose="020B0403020202020204" pitchFamily="34" charset="0"/>
              </a:rPr>
              <a:t> insertion or extraction.</a:t>
            </a:r>
          </a:p>
          <a:p>
            <a:pPr marL="285750" indent="-285750" eaLnBrk="1" hangingPunct="1">
              <a:spcAft>
                <a:spcPts val="1200"/>
              </a:spcAft>
              <a:buFont typeface="Arial" panose="020B0604020202020204" pitchFamily="34" charset="0"/>
              <a:buChar char="•"/>
            </a:pPr>
            <a:r>
              <a:rPr lang="en-US" altLang="en-US" sz="1600" b="1" dirty="0">
                <a:solidFill>
                  <a:schemeClr val="bg1">
                    <a:lumMod val="50000"/>
                  </a:schemeClr>
                </a:solidFill>
                <a:latin typeface="HelveticaNeueLT Pro 45 Lt" panose="020B0403020202020204" pitchFamily="34" charset="0"/>
              </a:rPr>
              <a:t>Labware orientation</a:t>
            </a:r>
            <a:r>
              <a:rPr lang="en-US" altLang="en-US" sz="1600" dirty="0">
                <a:solidFill>
                  <a:schemeClr val="bg1">
                    <a:lumMod val="50000"/>
                  </a:schemeClr>
                </a:solidFill>
                <a:latin typeface="HelveticaNeueLT Pro 45 Lt" panose="020B0403020202020204" pitchFamily="34" charset="0"/>
              </a:rPr>
              <a:t>: The </a:t>
            </a:r>
            <a:r>
              <a:rPr lang="en-US" altLang="en-US" sz="1600" b="1" dirty="0">
                <a:solidFill>
                  <a:schemeClr val="bg1">
                    <a:lumMod val="50000"/>
                  </a:schemeClr>
                </a:solidFill>
                <a:latin typeface="HelveticaNeueLT Pro 45 Lt" panose="020B0403020202020204" pitchFamily="34" charset="0"/>
              </a:rPr>
              <a:t>direction</a:t>
            </a:r>
            <a:r>
              <a:rPr lang="en-US" altLang="en-US" sz="1600" dirty="0">
                <a:solidFill>
                  <a:schemeClr val="bg1">
                    <a:lumMod val="50000"/>
                  </a:schemeClr>
                </a:solidFill>
                <a:latin typeface="HelveticaNeueLT Pro 45 Lt" panose="020B0403020202020204" pitchFamily="34" charset="0"/>
              </a:rPr>
              <a:t> the iSWAP approaches labware.  Make sure the correct direction has been selected, based on if the iSWAP is picking up the plate with an “</a:t>
            </a:r>
            <a:r>
              <a:rPr lang="en-US" altLang="en-US" sz="1600" b="1" dirty="0">
                <a:solidFill>
                  <a:schemeClr val="bg1">
                    <a:lumMod val="50000"/>
                  </a:schemeClr>
                </a:solidFill>
                <a:latin typeface="HelveticaNeueLT Pro 45 Lt" panose="020B0403020202020204" pitchFamily="34" charset="0"/>
              </a:rPr>
              <a:t>Inverse Grip</a:t>
            </a:r>
            <a:r>
              <a:rPr lang="en-US" altLang="en-US" sz="1600" dirty="0">
                <a:solidFill>
                  <a:schemeClr val="bg1">
                    <a:lumMod val="50000"/>
                  </a:schemeClr>
                </a:solidFill>
                <a:latin typeface="HelveticaNeueLT Pro 45 Lt" panose="020B0403020202020204" pitchFamily="34" charset="0"/>
              </a:rPr>
              <a:t>”.  If the </a:t>
            </a:r>
            <a:r>
              <a:rPr lang="en-US" altLang="en-US" sz="1600" dirty="0" err="1">
                <a:solidFill>
                  <a:schemeClr val="bg1">
                    <a:lumMod val="50000"/>
                  </a:schemeClr>
                </a:solidFill>
                <a:latin typeface="HelveticaNeueLT Pro 45 Lt" panose="020B0403020202020204" pitchFamily="34" charset="0"/>
              </a:rPr>
              <a:t>iSWAP’s</a:t>
            </a:r>
            <a:r>
              <a:rPr lang="en-US" altLang="en-US" sz="1600" dirty="0">
                <a:solidFill>
                  <a:schemeClr val="bg1">
                    <a:lumMod val="50000"/>
                  </a:schemeClr>
                </a:solidFill>
                <a:latin typeface="HelveticaNeueLT Pro 45 Lt" panose="020B0403020202020204" pitchFamily="34" charset="0"/>
              </a:rPr>
              <a:t> </a:t>
            </a:r>
            <a:r>
              <a:rPr lang="en-US" altLang="en-US" sz="1600" b="1" dirty="0">
                <a:solidFill>
                  <a:schemeClr val="bg1">
                    <a:lumMod val="50000"/>
                  </a:schemeClr>
                </a:solidFill>
                <a:latin typeface="HelveticaNeueLT Pro 45 Lt" panose="020B0403020202020204" pitchFamily="34" charset="0"/>
              </a:rPr>
              <a:t>grip direction </a:t>
            </a:r>
            <a:r>
              <a:rPr lang="en-US" altLang="en-US" sz="1600" dirty="0">
                <a:solidFill>
                  <a:schemeClr val="bg1">
                    <a:lumMod val="50000"/>
                  </a:schemeClr>
                </a:solidFill>
                <a:latin typeface="HelveticaNeueLT Pro 45 Lt" panose="020B0403020202020204" pitchFamily="34" charset="0"/>
              </a:rPr>
              <a:t>and the </a:t>
            </a:r>
            <a:r>
              <a:rPr lang="en-US" altLang="en-US" sz="1600" b="1" dirty="0">
                <a:solidFill>
                  <a:schemeClr val="bg1">
                    <a:lumMod val="50000"/>
                  </a:schemeClr>
                </a:solidFill>
                <a:latin typeface="HelveticaNeueLT Pro 45 Lt" panose="020B0403020202020204" pitchFamily="34" charset="0"/>
              </a:rPr>
              <a:t>labware orientation </a:t>
            </a:r>
            <a:r>
              <a:rPr lang="en-US" altLang="en-US" sz="1600" dirty="0">
                <a:solidFill>
                  <a:schemeClr val="bg1">
                    <a:lumMod val="50000"/>
                  </a:schemeClr>
                </a:solidFill>
                <a:latin typeface="HelveticaNeueLT Pro 45 Lt" panose="020B0403020202020204" pitchFamily="34" charset="0"/>
              </a:rPr>
              <a:t>do not match, </a:t>
            </a:r>
            <a:r>
              <a:rPr lang="en-US" altLang="en-US" sz="1600" u="sng" dirty="0">
                <a:solidFill>
                  <a:schemeClr val="bg1">
                    <a:lumMod val="50000"/>
                  </a:schemeClr>
                </a:solidFill>
                <a:latin typeface="HelveticaNeueLT Pro 45 Lt" panose="020B0403020202020204" pitchFamily="34" charset="0"/>
              </a:rPr>
              <a:t>an error will be generated and the transportation will fail</a:t>
            </a:r>
            <a:r>
              <a:rPr lang="en-US" altLang="en-US" sz="1600" dirty="0">
                <a:solidFill>
                  <a:schemeClr val="bg1">
                    <a:lumMod val="50000"/>
                  </a:schemeClr>
                </a:solidFill>
                <a:latin typeface="HelveticaNeueLT Pro 45 Lt" panose="020B0403020202020204" pitchFamily="34" charset="0"/>
              </a:rPr>
              <a:t>.  </a:t>
            </a:r>
          </a:p>
        </p:txBody>
      </p:sp>
      <p:sp>
        <p:nvSpPr>
          <p:cNvPr id="3" name="Title 2"/>
          <p:cNvSpPr>
            <a:spLocks noGrp="1"/>
          </p:cNvSpPr>
          <p:nvPr>
            <p:ph type="title"/>
          </p:nvPr>
        </p:nvSpPr>
        <p:spPr/>
        <p:txBody>
          <a:bodyPr/>
          <a:lstStyle/>
          <a:p>
            <a:r>
              <a:rPr lang="en-US" dirty="0">
                <a:latin typeface="HelveticaNeueLT Pro 45 Lt" panose="020B0403020202020204" pitchFamily="34" charset="0"/>
              </a:rPr>
              <a:t>Transport Steps</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iSwap – Complex Movements</a:t>
            </a:r>
          </a:p>
        </p:txBody>
      </p:sp>
      <p:pic>
        <p:nvPicPr>
          <p:cNvPr id="5" name="Picture 4"/>
          <p:cNvPicPr>
            <a:picLocks noChangeAspect="1"/>
          </p:cNvPicPr>
          <p:nvPr/>
        </p:nvPicPr>
        <p:blipFill>
          <a:blip r:embed="rId3"/>
          <a:stretch>
            <a:fillRect/>
          </a:stretch>
        </p:blipFill>
        <p:spPr>
          <a:xfrm>
            <a:off x="435112" y="1486671"/>
            <a:ext cx="2175788" cy="1561329"/>
          </a:xfrm>
          <a:prstGeom prst="rect">
            <a:avLst/>
          </a:prstGeom>
        </p:spPr>
      </p:pic>
      <p:pic>
        <p:nvPicPr>
          <p:cNvPr id="6" name="Picture 5"/>
          <p:cNvPicPr>
            <a:picLocks noChangeAspect="1"/>
          </p:cNvPicPr>
          <p:nvPr/>
        </p:nvPicPr>
        <p:blipFill>
          <a:blip r:embed="rId4"/>
          <a:stretch>
            <a:fillRect/>
          </a:stretch>
        </p:blipFill>
        <p:spPr>
          <a:xfrm>
            <a:off x="454706" y="3140486"/>
            <a:ext cx="2239586" cy="1660113"/>
          </a:xfrm>
          <a:prstGeom prst="rect">
            <a:avLst/>
          </a:prstGeom>
        </p:spPr>
      </p:pic>
      <p:pic>
        <p:nvPicPr>
          <p:cNvPr id="7" name="Picture 6"/>
          <p:cNvPicPr>
            <a:picLocks noChangeAspect="1"/>
          </p:cNvPicPr>
          <p:nvPr/>
        </p:nvPicPr>
        <p:blipFill>
          <a:blip r:embed="rId5"/>
          <a:stretch>
            <a:fillRect/>
          </a:stretch>
        </p:blipFill>
        <p:spPr>
          <a:xfrm>
            <a:off x="454706" y="4842994"/>
            <a:ext cx="1752600" cy="194122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72" y="4343400"/>
            <a:ext cx="4110493" cy="190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0664" name="Rectangle 11"/>
          <p:cNvSpPr>
            <a:spLocks noChangeArrowheads="1"/>
          </p:cNvSpPr>
          <p:nvPr/>
        </p:nvSpPr>
        <p:spPr bwMode="auto">
          <a:xfrm>
            <a:off x="454706" y="1600200"/>
            <a:ext cx="8229600" cy="2100575"/>
          </a:xfrm>
          <a:prstGeom prst="rect">
            <a:avLst/>
          </a:prstGeom>
          <a:noFill/>
          <a:ln w="9525">
            <a:noFill/>
            <a:miter lim="800000"/>
            <a:headEnd/>
            <a:tailEnd/>
          </a:ln>
        </p:spPr>
        <p:txBody>
          <a:bodyPr wrap="square">
            <a:spAutoFit/>
          </a:bodyPr>
          <a:lstStyle/>
          <a:p>
            <a:pPr>
              <a:spcAft>
                <a:spcPts val="900"/>
              </a:spcAft>
              <a:buClr>
                <a:srgbClr val="10346E"/>
              </a:buClr>
              <a:tabLst>
                <a:tab pos="228600" algn="l"/>
              </a:tabLst>
              <a:defRPr/>
            </a:pPr>
            <a:r>
              <a:rPr lang="en-US" b="1" dirty="0">
                <a:solidFill>
                  <a:schemeClr val="bg1">
                    <a:lumMod val="50000"/>
                  </a:schemeClr>
                </a:solidFill>
                <a:latin typeface="HelveticaNeueLT Pro 45 Lt" panose="020B0403020202020204" pitchFamily="34" charset="0"/>
              </a:rPr>
              <a:t>Teaching</a:t>
            </a:r>
            <a:r>
              <a:rPr lang="en-US" dirty="0">
                <a:solidFill>
                  <a:schemeClr val="bg1">
                    <a:lumMod val="50000"/>
                  </a:schemeClr>
                </a:solidFill>
                <a:latin typeface="HelveticaNeueLT Pro 45 Lt" panose="020B0403020202020204" pitchFamily="34" charset="0"/>
              </a:rPr>
              <a:t> is </a:t>
            </a:r>
            <a:r>
              <a:rPr lang="en-US" b="1" dirty="0">
                <a:solidFill>
                  <a:schemeClr val="bg1">
                    <a:lumMod val="50000"/>
                  </a:schemeClr>
                </a:solidFill>
                <a:latin typeface="HelveticaNeueLT Pro 45 Lt" panose="020B0403020202020204" pitchFamily="34" charset="0"/>
              </a:rPr>
              <a:t>manually guiding </a:t>
            </a:r>
            <a:r>
              <a:rPr lang="en-US" dirty="0">
                <a:solidFill>
                  <a:schemeClr val="bg1">
                    <a:lumMod val="50000"/>
                  </a:schemeClr>
                </a:solidFill>
                <a:latin typeface="HelveticaNeueLT Pro 45 Lt" panose="020B0403020202020204" pitchFamily="34" charset="0"/>
              </a:rPr>
              <a:t>a channel or iSWAP to a </a:t>
            </a:r>
            <a:r>
              <a:rPr lang="en-US" b="1" dirty="0">
                <a:solidFill>
                  <a:schemeClr val="bg1">
                    <a:lumMod val="50000"/>
                  </a:schemeClr>
                </a:solidFill>
                <a:latin typeface="HelveticaNeueLT Pro 45 Lt" panose="020B0403020202020204" pitchFamily="34" charset="0"/>
              </a:rPr>
              <a:t>particular location </a:t>
            </a:r>
            <a:r>
              <a:rPr lang="en-US" dirty="0">
                <a:solidFill>
                  <a:schemeClr val="bg1">
                    <a:lumMod val="50000"/>
                  </a:schemeClr>
                </a:solidFill>
                <a:latin typeface="HelveticaNeueLT Pro 45 Lt" panose="020B0403020202020204" pitchFamily="34" charset="0"/>
              </a:rPr>
              <a:t>on deck and instructing the STAR to “</a:t>
            </a:r>
            <a:r>
              <a:rPr lang="en-US" b="1" dirty="0">
                <a:solidFill>
                  <a:schemeClr val="bg1">
                    <a:lumMod val="50000"/>
                  </a:schemeClr>
                </a:solidFill>
                <a:latin typeface="HelveticaNeueLT Pro 45 Lt" panose="020B0403020202020204" pitchFamily="34" charset="0"/>
              </a:rPr>
              <a:t>remember</a:t>
            </a:r>
            <a:r>
              <a:rPr lang="en-US" dirty="0">
                <a:solidFill>
                  <a:schemeClr val="bg1">
                    <a:lumMod val="50000"/>
                  </a:schemeClr>
                </a:solidFill>
                <a:latin typeface="HelveticaNeueLT Pro 45 Lt" panose="020B0403020202020204" pitchFamily="34" charset="0"/>
              </a:rPr>
              <a:t>” the </a:t>
            </a:r>
            <a:r>
              <a:rPr lang="en-US" b="1" dirty="0">
                <a:solidFill>
                  <a:schemeClr val="bg1">
                    <a:lumMod val="50000"/>
                  </a:schemeClr>
                </a:solidFill>
                <a:latin typeface="HelveticaNeueLT Pro 45 Lt" panose="020B0403020202020204" pitchFamily="34" charset="0"/>
              </a:rPr>
              <a:t>coordinates</a:t>
            </a:r>
            <a:r>
              <a:rPr lang="en-US" dirty="0">
                <a:solidFill>
                  <a:schemeClr val="bg1">
                    <a:lumMod val="50000"/>
                  </a:schemeClr>
                </a:solidFill>
                <a:latin typeface="HelveticaNeueLT Pro 45 Lt" panose="020B0403020202020204" pitchFamily="34" charset="0"/>
              </a:rPr>
              <a:t>.</a:t>
            </a:r>
          </a:p>
          <a:p>
            <a:pPr marL="457200" indent="-457200">
              <a:spcAft>
                <a:spcPts val="900"/>
              </a:spcAft>
              <a:buClr>
                <a:srgbClr val="797A7D"/>
              </a:buClr>
              <a:buFont typeface="+mj-lt"/>
              <a:buAutoNum type="arabicPeriod"/>
              <a:tabLst>
                <a:tab pos="228600" algn="l"/>
              </a:tabLst>
              <a:defRPr/>
            </a:pPr>
            <a:r>
              <a:rPr lang="en-US" dirty="0">
                <a:solidFill>
                  <a:schemeClr val="bg1">
                    <a:lumMod val="50000"/>
                  </a:schemeClr>
                </a:solidFill>
                <a:latin typeface="HelveticaNeueLT Pro 45 Lt" panose="020B0403020202020204" pitchFamily="34" charset="0"/>
              </a:rPr>
              <a:t>In </a:t>
            </a:r>
            <a:r>
              <a:rPr lang="en-US" b="1" dirty="0">
                <a:solidFill>
                  <a:schemeClr val="bg1">
                    <a:lumMod val="50000"/>
                  </a:schemeClr>
                </a:solidFill>
                <a:latin typeface="HelveticaNeueLT Pro 45 Lt" panose="020B0403020202020204" pitchFamily="34" charset="0"/>
              </a:rPr>
              <a:t>Deck Layout</a:t>
            </a:r>
            <a:r>
              <a:rPr lang="en-US" dirty="0">
                <a:solidFill>
                  <a:schemeClr val="bg1">
                    <a:lumMod val="50000"/>
                  </a:schemeClr>
                </a:solidFill>
                <a:latin typeface="HelveticaNeueLT Pro 45 Lt" panose="020B0403020202020204" pitchFamily="34" charset="0"/>
              </a:rPr>
              <a:t>, right-click on a labware of interest to bring up the context menu and select </a:t>
            </a:r>
            <a:r>
              <a:rPr lang="en-US" b="1" dirty="0">
                <a:solidFill>
                  <a:schemeClr val="bg1">
                    <a:lumMod val="50000"/>
                  </a:schemeClr>
                </a:solidFill>
                <a:latin typeface="HelveticaNeueLT Pro 45 Lt" panose="020B0403020202020204" pitchFamily="34" charset="0"/>
              </a:rPr>
              <a:t>Adjust Location</a:t>
            </a:r>
            <a:r>
              <a:rPr lang="en-US" dirty="0">
                <a:solidFill>
                  <a:schemeClr val="bg1">
                    <a:lumMod val="50000"/>
                  </a:schemeClr>
                </a:solidFill>
                <a:latin typeface="HelveticaNeueLT Pro 45 Lt" panose="020B0403020202020204" pitchFamily="34" charset="0"/>
              </a:rPr>
              <a:t>.</a:t>
            </a:r>
          </a:p>
          <a:p>
            <a:pPr marL="457200" indent="-457200">
              <a:spcAft>
                <a:spcPts val="900"/>
              </a:spcAft>
              <a:buClr>
                <a:srgbClr val="797A7D"/>
              </a:buClr>
              <a:buFont typeface="+mj-lt"/>
              <a:buAutoNum type="arabicPeriod"/>
              <a:tabLst>
                <a:tab pos="228600" algn="l"/>
              </a:tabLst>
              <a:defRPr/>
            </a:pPr>
            <a:r>
              <a:rPr lang="en-US" dirty="0">
                <a:solidFill>
                  <a:schemeClr val="bg1">
                    <a:lumMod val="50000"/>
                  </a:schemeClr>
                </a:solidFill>
                <a:latin typeface="HelveticaNeueLT Pro 45 Lt" panose="020B0403020202020204" pitchFamily="34" charset="0"/>
              </a:rPr>
              <a:t>On the </a:t>
            </a:r>
            <a:r>
              <a:rPr lang="en-US" b="1" dirty="0">
                <a:solidFill>
                  <a:schemeClr val="bg1">
                    <a:lumMod val="50000"/>
                  </a:schemeClr>
                </a:solidFill>
                <a:latin typeface="HelveticaNeueLT Pro 45 Lt" panose="020B0403020202020204" pitchFamily="34" charset="0"/>
              </a:rPr>
              <a:t>Adjust Labware Position </a:t>
            </a:r>
            <a:r>
              <a:rPr lang="en-US" dirty="0">
                <a:solidFill>
                  <a:schemeClr val="bg1">
                    <a:lumMod val="50000"/>
                  </a:schemeClr>
                </a:solidFill>
                <a:latin typeface="HelveticaNeueLT Pro 45 Lt" panose="020B0403020202020204" pitchFamily="34" charset="0"/>
              </a:rPr>
              <a:t>window, click on </a:t>
            </a:r>
            <a:r>
              <a:rPr lang="en-US" b="1" dirty="0">
                <a:solidFill>
                  <a:schemeClr val="bg1">
                    <a:lumMod val="50000"/>
                  </a:schemeClr>
                </a:solidFill>
                <a:latin typeface="HelveticaNeueLT Pro 45 Lt" panose="020B0403020202020204" pitchFamily="34" charset="0"/>
              </a:rPr>
              <a:t>Move Probe</a:t>
            </a:r>
            <a:r>
              <a:rPr lang="en-US" dirty="0">
                <a:solidFill>
                  <a:schemeClr val="bg1">
                    <a:lumMod val="50000"/>
                  </a:schemeClr>
                </a:solidFill>
                <a:latin typeface="HelveticaNeueLT Pro 45 Lt" panose="020B0403020202020204" pitchFamily="34" charset="0"/>
              </a:rPr>
              <a:t>.</a:t>
            </a:r>
            <a:r>
              <a:rPr lang="en-US" b="1" dirty="0">
                <a:solidFill>
                  <a:schemeClr val="bg1">
                    <a:lumMod val="50000"/>
                  </a:schemeClr>
                </a:solidFill>
                <a:latin typeface="HelveticaNeueLT Pro 45 Lt" panose="020B0403020202020204" pitchFamily="34" charset="0"/>
              </a:rPr>
              <a:t> </a:t>
            </a:r>
          </a:p>
          <a:p>
            <a:pPr marL="457200" indent="-457200">
              <a:spcAft>
                <a:spcPts val="900"/>
              </a:spcAft>
              <a:buClr>
                <a:srgbClr val="797A7D"/>
              </a:buClr>
              <a:buFont typeface="+mj-lt"/>
              <a:buAutoNum type="arabicPeriod"/>
              <a:tabLst>
                <a:tab pos="228600" algn="l"/>
              </a:tabLst>
              <a:defRPr/>
            </a:pPr>
            <a:r>
              <a:rPr lang="en-US" dirty="0">
                <a:solidFill>
                  <a:schemeClr val="bg1">
                    <a:lumMod val="50000"/>
                  </a:schemeClr>
                </a:solidFill>
                <a:latin typeface="HelveticaNeueLT Pro 45 Lt" panose="020B0403020202020204" pitchFamily="34" charset="0"/>
              </a:rPr>
              <a:t>Select a </a:t>
            </a:r>
            <a:r>
              <a:rPr lang="en-US" b="1" dirty="0">
                <a:solidFill>
                  <a:schemeClr val="bg1">
                    <a:lumMod val="50000"/>
                  </a:schemeClr>
                </a:solidFill>
                <a:latin typeface="HelveticaNeueLT Pro 45 Lt" panose="020B0403020202020204" pitchFamily="34" charset="0"/>
              </a:rPr>
              <a:t>teaching tool </a:t>
            </a:r>
            <a:r>
              <a:rPr lang="en-US" dirty="0">
                <a:solidFill>
                  <a:schemeClr val="bg1">
                    <a:lumMod val="50000"/>
                  </a:schemeClr>
                </a:solidFill>
                <a:latin typeface="HelveticaNeueLT Pro 45 Lt" panose="020B0403020202020204" pitchFamily="34" charset="0"/>
              </a:rPr>
              <a:t>from the list.</a:t>
            </a:r>
          </a:p>
        </p:txBody>
      </p:sp>
      <p:pic>
        <p:nvPicPr>
          <p:cNvPr id="12903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06" y="4343400"/>
            <a:ext cx="2249488"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066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4443" y="4345577"/>
            <a:ext cx="1439863"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 name="Title 2"/>
          <p:cNvSpPr>
            <a:spLocks noGrp="1"/>
          </p:cNvSpPr>
          <p:nvPr>
            <p:ph type="title"/>
          </p:nvPr>
        </p:nvSpPr>
        <p:spPr/>
        <p:txBody>
          <a:bodyPr/>
          <a:lstStyle/>
          <a:p>
            <a:r>
              <a:rPr lang="en-US" dirty="0">
                <a:latin typeface="HelveticaNeueLT Pro 45 Lt" panose="020B0403020202020204" pitchFamily="34" charset="0"/>
              </a:rPr>
              <a:t>Teaching a Position</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What is Teaching?</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456" y="1371600"/>
            <a:ext cx="5118100"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1" name="Right Brace 18"/>
          <p:cNvSpPr>
            <a:spLocks/>
          </p:cNvSpPr>
          <p:nvPr/>
        </p:nvSpPr>
        <p:spPr bwMode="auto">
          <a:xfrm rot="10800000">
            <a:off x="2057400" y="3657600"/>
            <a:ext cx="381000" cy="2286000"/>
          </a:xfrm>
          <a:prstGeom prst="rightBrace">
            <a:avLst>
              <a:gd name="adj1" fmla="val 8343"/>
              <a:gd name="adj2" fmla="val 48470"/>
            </a:avLst>
          </a:prstGeom>
          <a:noFill/>
          <a:ln w="25400" algn="ctr">
            <a:solidFill>
              <a:schemeClr val="accent4"/>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Teaching a position</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Teaching with iSWAP</a:t>
            </a:r>
          </a:p>
        </p:txBody>
      </p:sp>
      <p:sp>
        <p:nvSpPr>
          <p:cNvPr id="5" name="TextBox 4"/>
          <p:cNvSpPr txBox="1"/>
          <p:nvPr/>
        </p:nvSpPr>
        <p:spPr>
          <a:xfrm>
            <a:off x="454706" y="1524000"/>
            <a:ext cx="1450294" cy="3754874"/>
          </a:xfrm>
          <a:prstGeom prst="rect">
            <a:avLst/>
          </a:prstGeom>
          <a:noFill/>
        </p:spPr>
        <p:txBody>
          <a:bodyPr wrap="square" rtlCol="0">
            <a:spAutoFit/>
          </a:bodyPr>
          <a:lstStyle/>
          <a:p>
            <a:r>
              <a:rPr lang="en-US" sz="1400" dirty="0">
                <a:solidFill>
                  <a:schemeClr val="tx2"/>
                </a:solidFill>
                <a:latin typeface="HelveticaNeueLT Pro 45 Lt" panose="020B0403020202020204" pitchFamily="34" charset="0"/>
              </a:rPr>
              <a:t>Select a labware position on deck that matches the destination labware.</a:t>
            </a:r>
          </a:p>
          <a:p>
            <a:endParaRPr lang="en-US" sz="1400" dirty="0">
              <a:solidFill>
                <a:schemeClr val="tx2"/>
              </a:solidFill>
              <a:latin typeface="HelveticaNeueLT Pro 45 Lt" panose="020B0403020202020204" pitchFamily="34" charset="0"/>
            </a:endParaRPr>
          </a:p>
          <a:p>
            <a:r>
              <a:rPr lang="en-US" sz="1400" dirty="0">
                <a:solidFill>
                  <a:schemeClr val="tx2"/>
                </a:solidFill>
                <a:latin typeface="HelveticaNeueLT Pro 45 Lt" panose="020B0403020202020204" pitchFamily="34" charset="0"/>
              </a:rPr>
              <a:t>Give the correct orientation (portrait or landscape)</a:t>
            </a:r>
          </a:p>
          <a:p>
            <a:endParaRPr lang="en-US" sz="1400" dirty="0">
              <a:solidFill>
                <a:schemeClr val="tx2"/>
              </a:solidFill>
              <a:latin typeface="HelveticaNeueLT Pro 45 Lt" panose="020B0403020202020204" pitchFamily="34" charset="0"/>
            </a:endParaRPr>
          </a:p>
          <a:p>
            <a:endParaRPr lang="en-US" sz="1400" dirty="0">
              <a:solidFill>
                <a:schemeClr val="tx2"/>
              </a:solidFill>
              <a:latin typeface="HelveticaNeueLT Pro 45 Lt" panose="020B0403020202020204" pitchFamily="34" charset="0"/>
            </a:endParaRPr>
          </a:p>
          <a:p>
            <a:endParaRPr lang="en-US" sz="1400" dirty="0">
              <a:solidFill>
                <a:schemeClr val="tx2"/>
              </a:solidFill>
              <a:latin typeface="HelveticaNeueLT Pro 45 Lt" panose="020B0403020202020204" pitchFamily="34" charset="0"/>
            </a:endParaRPr>
          </a:p>
          <a:p>
            <a:endParaRPr lang="en-US" sz="1400" dirty="0">
              <a:solidFill>
                <a:schemeClr val="tx2"/>
              </a:solidFill>
              <a:latin typeface="HelveticaNeueLT Pro 45 Lt" panose="020B0403020202020204" pitchFamily="34" charset="0"/>
            </a:endParaRPr>
          </a:p>
          <a:p>
            <a:r>
              <a:rPr lang="en-US" sz="1400" dirty="0">
                <a:solidFill>
                  <a:schemeClr val="tx2"/>
                </a:solidFill>
                <a:latin typeface="HelveticaNeueLT Pro 45 Lt" panose="020B0403020202020204" pitchFamily="34" charset="0"/>
              </a:rPr>
              <a:t>Enter the correct grip parameters.  </a:t>
            </a:r>
          </a:p>
        </p:txBody>
      </p:sp>
      <p:sp>
        <p:nvSpPr>
          <p:cNvPr id="16" name="TextBox 15"/>
          <p:cNvSpPr txBox="1"/>
          <p:nvPr/>
        </p:nvSpPr>
        <p:spPr>
          <a:xfrm>
            <a:off x="7234012" y="1524000"/>
            <a:ext cx="1450294" cy="4616648"/>
          </a:xfrm>
          <a:prstGeom prst="rect">
            <a:avLst/>
          </a:prstGeom>
          <a:noFill/>
        </p:spPr>
        <p:txBody>
          <a:bodyPr wrap="square" rtlCol="0">
            <a:spAutoFit/>
          </a:bodyPr>
          <a:lstStyle/>
          <a:p>
            <a:r>
              <a:rPr lang="en-US" sz="1400" dirty="0">
                <a:solidFill>
                  <a:schemeClr val="tx2"/>
                </a:solidFill>
                <a:latin typeface="HelveticaNeueLT Pro 45 Lt" panose="020B0403020202020204" pitchFamily="34" charset="0"/>
              </a:rPr>
              <a:t>The approximate target position should be close to the desired coordinates of the destination.</a:t>
            </a:r>
          </a:p>
          <a:p>
            <a:endParaRPr lang="en-US" sz="1400" dirty="0">
              <a:solidFill>
                <a:schemeClr val="tx2"/>
              </a:solidFill>
              <a:latin typeface="HelveticaNeueLT Pro 45 Lt" panose="020B0403020202020204" pitchFamily="34" charset="0"/>
            </a:endParaRPr>
          </a:p>
          <a:p>
            <a:r>
              <a:rPr lang="en-US" sz="1400" dirty="0">
                <a:solidFill>
                  <a:schemeClr val="tx2"/>
                </a:solidFill>
                <a:latin typeface="HelveticaNeueLT Pro 45 Lt" panose="020B0403020202020204" pitchFamily="34" charset="0"/>
              </a:rPr>
              <a:t>Enable Complex movement if necessary.  </a:t>
            </a:r>
          </a:p>
          <a:p>
            <a:endParaRPr lang="en-US" sz="1400" dirty="0">
              <a:solidFill>
                <a:schemeClr val="tx2"/>
              </a:solidFill>
              <a:latin typeface="HelveticaNeueLT Pro 45 Lt" panose="020B0403020202020204" pitchFamily="34" charset="0"/>
            </a:endParaRPr>
          </a:p>
          <a:p>
            <a:r>
              <a:rPr lang="en-US" sz="1400" dirty="0">
                <a:solidFill>
                  <a:schemeClr val="tx2"/>
                </a:solidFill>
                <a:latin typeface="HelveticaNeueLT Pro 45 Lt" panose="020B0403020202020204" pitchFamily="34" charset="0"/>
              </a:rPr>
              <a:t>Stretch the iSWAP arm if necessary.</a:t>
            </a:r>
          </a:p>
          <a:p>
            <a:endParaRPr lang="en-US" sz="1400" dirty="0">
              <a:solidFill>
                <a:schemeClr val="tx2"/>
              </a:solidFill>
              <a:latin typeface="HelveticaNeueLT Pro 45 Lt" panose="020B0403020202020204" pitchFamily="34" charset="0"/>
            </a:endParaRPr>
          </a:p>
          <a:p>
            <a:r>
              <a:rPr lang="en-US" sz="1400" dirty="0">
                <a:solidFill>
                  <a:schemeClr val="tx2"/>
                </a:solidFill>
                <a:latin typeface="HelveticaNeueLT Pro 45 Lt" panose="020B0403020202020204" pitchFamily="34" charset="0"/>
              </a:rPr>
              <a:t>Make sure that the correct labware orientation is selected.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065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72" y="4343400"/>
            <a:ext cx="4110493" cy="190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0664" name="Rectangle 11"/>
          <p:cNvSpPr>
            <a:spLocks noChangeArrowheads="1"/>
          </p:cNvSpPr>
          <p:nvPr/>
        </p:nvSpPr>
        <p:spPr bwMode="auto">
          <a:xfrm>
            <a:off x="454706" y="1600200"/>
            <a:ext cx="8229600" cy="2100575"/>
          </a:xfrm>
          <a:prstGeom prst="rect">
            <a:avLst/>
          </a:prstGeom>
          <a:noFill/>
          <a:ln w="9525">
            <a:noFill/>
            <a:miter lim="800000"/>
            <a:headEnd/>
            <a:tailEnd/>
          </a:ln>
        </p:spPr>
        <p:txBody>
          <a:bodyPr wrap="square">
            <a:spAutoFit/>
          </a:bodyPr>
          <a:lstStyle/>
          <a:p>
            <a:pPr>
              <a:spcAft>
                <a:spcPts val="900"/>
              </a:spcAft>
              <a:buClr>
                <a:srgbClr val="10346E"/>
              </a:buClr>
              <a:tabLst>
                <a:tab pos="228600" algn="l"/>
              </a:tabLst>
              <a:defRPr/>
            </a:pPr>
            <a:r>
              <a:rPr lang="en-US" b="1" dirty="0">
                <a:solidFill>
                  <a:schemeClr val="bg1">
                    <a:lumMod val="50000"/>
                  </a:schemeClr>
                </a:solidFill>
                <a:latin typeface="HelveticaNeueLT Pro 45 Lt" panose="020B0403020202020204" pitchFamily="34" charset="0"/>
              </a:rPr>
              <a:t>Teaching</a:t>
            </a:r>
            <a:r>
              <a:rPr lang="en-US" dirty="0">
                <a:solidFill>
                  <a:schemeClr val="bg1">
                    <a:lumMod val="50000"/>
                  </a:schemeClr>
                </a:solidFill>
                <a:latin typeface="HelveticaNeueLT Pro 45 Lt" panose="020B0403020202020204" pitchFamily="34" charset="0"/>
              </a:rPr>
              <a:t> is </a:t>
            </a:r>
            <a:r>
              <a:rPr lang="en-US" b="1" dirty="0">
                <a:solidFill>
                  <a:schemeClr val="bg1">
                    <a:lumMod val="50000"/>
                  </a:schemeClr>
                </a:solidFill>
                <a:latin typeface="HelveticaNeueLT Pro 45 Lt" panose="020B0403020202020204" pitchFamily="34" charset="0"/>
              </a:rPr>
              <a:t>manually guiding </a:t>
            </a:r>
            <a:r>
              <a:rPr lang="en-US" dirty="0">
                <a:solidFill>
                  <a:schemeClr val="bg1">
                    <a:lumMod val="50000"/>
                  </a:schemeClr>
                </a:solidFill>
                <a:latin typeface="HelveticaNeueLT Pro 45 Lt" panose="020B0403020202020204" pitchFamily="34" charset="0"/>
              </a:rPr>
              <a:t>a channel or iSWAP to a </a:t>
            </a:r>
            <a:r>
              <a:rPr lang="en-US" b="1" dirty="0">
                <a:solidFill>
                  <a:schemeClr val="bg1">
                    <a:lumMod val="50000"/>
                  </a:schemeClr>
                </a:solidFill>
                <a:latin typeface="HelveticaNeueLT Pro 45 Lt" panose="020B0403020202020204" pitchFamily="34" charset="0"/>
              </a:rPr>
              <a:t>particular location </a:t>
            </a:r>
            <a:r>
              <a:rPr lang="en-US" dirty="0">
                <a:solidFill>
                  <a:schemeClr val="bg1">
                    <a:lumMod val="50000"/>
                  </a:schemeClr>
                </a:solidFill>
                <a:latin typeface="HelveticaNeueLT Pro 45 Lt" panose="020B0403020202020204" pitchFamily="34" charset="0"/>
              </a:rPr>
              <a:t>on deck and instructing the STAR to “</a:t>
            </a:r>
            <a:r>
              <a:rPr lang="en-US" b="1" dirty="0">
                <a:solidFill>
                  <a:schemeClr val="bg1">
                    <a:lumMod val="50000"/>
                  </a:schemeClr>
                </a:solidFill>
                <a:latin typeface="HelveticaNeueLT Pro 45 Lt" panose="020B0403020202020204" pitchFamily="34" charset="0"/>
              </a:rPr>
              <a:t>remember</a:t>
            </a:r>
            <a:r>
              <a:rPr lang="en-US" dirty="0">
                <a:solidFill>
                  <a:schemeClr val="bg1">
                    <a:lumMod val="50000"/>
                  </a:schemeClr>
                </a:solidFill>
                <a:latin typeface="HelveticaNeueLT Pro 45 Lt" panose="020B0403020202020204" pitchFamily="34" charset="0"/>
              </a:rPr>
              <a:t>” the </a:t>
            </a:r>
            <a:r>
              <a:rPr lang="en-US" b="1" dirty="0">
                <a:solidFill>
                  <a:schemeClr val="bg1">
                    <a:lumMod val="50000"/>
                  </a:schemeClr>
                </a:solidFill>
                <a:latin typeface="HelveticaNeueLT Pro 45 Lt" panose="020B0403020202020204" pitchFamily="34" charset="0"/>
              </a:rPr>
              <a:t>coordinates</a:t>
            </a:r>
            <a:r>
              <a:rPr lang="en-US" dirty="0">
                <a:solidFill>
                  <a:schemeClr val="bg1">
                    <a:lumMod val="50000"/>
                  </a:schemeClr>
                </a:solidFill>
                <a:latin typeface="HelveticaNeueLT Pro 45 Lt" panose="020B0403020202020204" pitchFamily="34" charset="0"/>
              </a:rPr>
              <a:t>.</a:t>
            </a:r>
          </a:p>
          <a:p>
            <a:pPr marL="457200" indent="-457200">
              <a:spcAft>
                <a:spcPts val="900"/>
              </a:spcAft>
              <a:buClr>
                <a:srgbClr val="797A7D"/>
              </a:buClr>
              <a:buFont typeface="+mj-lt"/>
              <a:buAutoNum type="arabicPeriod"/>
              <a:tabLst>
                <a:tab pos="228600" algn="l"/>
              </a:tabLst>
              <a:defRPr/>
            </a:pPr>
            <a:r>
              <a:rPr lang="en-US" dirty="0">
                <a:solidFill>
                  <a:schemeClr val="bg1">
                    <a:lumMod val="50000"/>
                  </a:schemeClr>
                </a:solidFill>
                <a:latin typeface="HelveticaNeueLT Pro 45 Lt" panose="020B0403020202020204" pitchFamily="34" charset="0"/>
              </a:rPr>
              <a:t>In </a:t>
            </a:r>
            <a:r>
              <a:rPr lang="en-US" b="1" dirty="0">
                <a:solidFill>
                  <a:schemeClr val="bg1">
                    <a:lumMod val="50000"/>
                  </a:schemeClr>
                </a:solidFill>
                <a:latin typeface="HelveticaNeueLT Pro 45 Lt" panose="020B0403020202020204" pitchFamily="34" charset="0"/>
              </a:rPr>
              <a:t>Deck Layout</a:t>
            </a:r>
            <a:r>
              <a:rPr lang="en-US" dirty="0">
                <a:solidFill>
                  <a:schemeClr val="bg1">
                    <a:lumMod val="50000"/>
                  </a:schemeClr>
                </a:solidFill>
                <a:latin typeface="HelveticaNeueLT Pro 45 Lt" panose="020B0403020202020204" pitchFamily="34" charset="0"/>
              </a:rPr>
              <a:t>, right-click on a labware of interest to bring up the context menu and select </a:t>
            </a:r>
            <a:r>
              <a:rPr lang="en-US" b="1" dirty="0">
                <a:solidFill>
                  <a:schemeClr val="bg1">
                    <a:lumMod val="50000"/>
                  </a:schemeClr>
                </a:solidFill>
                <a:latin typeface="HelveticaNeueLT Pro 45 Lt" panose="020B0403020202020204" pitchFamily="34" charset="0"/>
              </a:rPr>
              <a:t>Adjust Location</a:t>
            </a:r>
            <a:r>
              <a:rPr lang="en-US" dirty="0">
                <a:solidFill>
                  <a:schemeClr val="bg1">
                    <a:lumMod val="50000"/>
                  </a:schemeClr>
                </a:solidFill>
                <a:latin typeface="HelveticaNeueLT Pro 45 Lt" panose="020B0403020202020204" pitchFamily="34" charset="0"/>
              </a:rPr>
              <a:t>.</a:t>
            </a:r>
          </a:p>
          <a:p>
            <a:pPr marL="457200" indent="-457200">
              <a:spcAft>
                <a:spcPts val="900"/>
              </a:spcAft>
              <a:buClr>
                <a:srgbClr val="797A7D"/>
              </a:buClr>
              <a:buFont typeface="+mj-lt"/>
              <a:buAutoNum type="arabicPeriod"/>
              <a:tabLst>
                <a:tab pos="228600" algn="l"/>
              </a:tabLst>
              <a:defRPr/>
            </a:pPr>
            <a:r>
              <a:rPr lang="en-US" dirty="0">
                <a:solidFill>
                  <a:schemeClr val="bg1">
                    <a:lumMod val="50000"/>
                  </a:schemeClr>
                </a:solidFill>
                <a:latin typeface="HelveticaNeueLT Pro 45 Lt" panose="020B0403020202020204" pitchFamily="34" charset="0"/>
              </a:rPr>
              <a:t>On the </a:t>
            </a:r>
            <a:r>
              <a:rPr lang="en-US" b="1" dirty="0">
                <a:solidFill>
                  <a:schemeClr val="bg1">
                    <a:lumMod val="50000"/>
                  </a:schemeClr>
                </a:solidFill>
                <a:latin typeface="HelveticaNeueLT Pro 45 Lt" panose="020B0403020202020204" pitchFamily="34" charset="0"/>
              </a:rPr>
              <a:t>Adjust Labware Position </a:t>
            </a:r>
            <a:r>
              <a:rPr lang="en-US" dirty="0">
                <a:solidFill>
                  <a:schemeClr val="bg1">
                    <a:lumMod val="50000"/>
                  </a:schemeClr>
                </a:solidFill>
                <a:latin typeface="HelveticaNeueLT Pro 45 Lt" panose="020B0403020202020204" pitchFamily="34" charset="0"/>
              </a:rPr>
              <a:t>window, click on </a:t>
            </a:r>
            <a:r>
              <a:rPr lang="en-US" b="1" dirty="0">
                <a:solidFill>
                  <a:schemeClr val="bg1">
                    <a:lumMod val="50000"/>
                  </a:schemeClr>
                </a:solidFill>
                <a:latin typeface="HelveticaNeueLT Pro 45 Lt" panose="020B0403020202020204" pitchFamily="34" charset="0"/>
              </a:rPr>
              <a:t>Move Probe</a:t>
            </a:r>
            <a:r>
              <a:rPr lang="en-US" dirty="0">
                <a:solidFill>
                  <a:schemeClr val="bg1">
                    <a:lumMod val="50000"/>
                  </a:schemeClr>
                </a:solidFill>
                <a:latin typeface="HelveticaNeueLT Pro 45 Lt" panose="020B0403020202020204" pitchFamily="34" charset="0"/>
              </a:rPr>
              <a:t>.</a:t>
            </a:r>
            <a:r>
              <a:rPr lang="en-US" b="1" dirty="0">
                <a:solidFill>
                  <a:schemeClr val="bg1">
                    <a:lumMod val="50000"/>
                  </a:schemeClr>
                </a:solidFill>
                <a:latin typeface="HelveticaNeueLT Pro 45 Lt" panose="020B0403020202020204" pitchFamily="34" charset="0"/>
              </a:rPr>
              <a:t> </a:t>
            </a:r>
          </a:p>
          <a:p>
            <a:pPr marL="457200" indent="-457200">
              <a:spcAft>
                <a:spcPts val="900"/>
              </a:spcAft>
              <a:buClr>
                <a:srgbClr val="797A7D"/>
              </a:buClr>
              <a:buFont typeface="+mj-lt"/>
              <a:buAutoNum type="arabicPeriod"/>
              <a:tabLst>
                <a:tab pos="228600" algn="l"/>
              </a:tabLst>
              <a:defRPr/>
            </a:pPr>
            <a:r>
              <a:rPr lang="en-US" dirty="0">
                <a:solidFill>
                  <a:schemeClr val="bg1">
                    <a:lumMod val="50000"/>
                  </a:schemeClr>
                </a:solidFill>
                <a:latin typeface="HelveticaNeueLT Pro 45 Lt" panose="020B0403020202020204" pitchFamily="34" charset="0"/>
              </a:rPr>
              <a:t>Select a </a:t>
            </a:r>
            <a:r>
              <a:rPr lang="en-US" b="1" dirty="0">
                <a:solidFill>
                  <a:schemeClr val="bg1">
                    <a:lumMod val="50000"/>
                  </a:schemeClr>
                </a:solidFill>
                <a:latin typeface="HelveticaNeueLT Pro 45 Lt" panose="020B0403020202020204" pitchFamily="34" charset="0"/>
              </a:rPr>
              <a:t>teaching tool </a:t>
            </a:r>
            <a:r>
              <a:rPr lang="en-US" dirty="0">
                <a:solidFill>
                  <a:schemeClr val="bg1">
                    <a:lumMod val="50000"/>
                  </a:schemeClr>
                </a:solidFill>
                <a:latin typeface="HelveticaNeueLT Pro 45 Lt" panose="020B0403020202020204" pitchFamily="34" charset="0"/>
              </a:rPr>
              <a:t>from the list.</a:t>
            </a:r>
          </a:p>
        </p:txBody>
      </p:sp>
      <p:pic>
        <p:nvPicPr>
          <p:cNvPr id="12903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06" y="4343400"/>
            <a:ext cx="2249488"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066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4443" y="4345577"/>
            <a:ext cx="1439863"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 name="Title 2"/>
          <p:cNvSpPr>
            <a:spLocks noGrp="1"/>
          </p:cNvSpPr>
          <p:nvPr>
            <p:ph type="title"/>
          </p:nvPr>
        </p:nvSpPr>
        <p:spPr>
          <a:xfrm>
            <a:off x="445997" y="0"/>
            <a:ext cx="7886700" cy="1325563"/>
          </a:xfrm>
        </p:spPr>
        <p:txBody>
          <a:bodyPr/>
          <a:lstStyle/>
          <a:p>
            <a:r>
              <a:rPr lang="en-US" dirty="0">
                <a:latin typeface="HelveticaNeueLT Pro 45 Lt" panose="020B0403020202020204" pitchFamily="34" charset="0"/>
              </a:rPr>
              <a:t>Teaching a Position</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Teaching with the iSWAP</a:t>
            </a:r>
          </a:p>
        </p:txBody>
      </p:sp>
    </p:spTree>
    <p:extLst>
      <p:ext uri="{BB962C8B-B14F-4D97-AF65-F5344CB8AC3E}">
        <p14:creationId xmlns:p14="http://schemas.microsoft.com/office/powerpoint/2010/main" val="2034793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latin typeface="HelveticaNeueLT Pro 45 Lt" panose="020B0403020202020204" pitchFamily="34" charset="0"/>
              </a:rPr>
              <a:t>iSWAP</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sp>
        <p:nvSpPr>
          <p:cNvPr id="8" name="Rectangle 3"/>
          <p:cNvSpPr txBox="1">
            <a:spLocks noChangeArrowheads="1"/>
          </p:cNvSpPr>
          <p:nvPr/>
        </p:nvSpPr>
        <p:spPr bwMode="auto">
          <a:xfrm>
            <a:off x="4267200" y="2634586"/>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12</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iSWAP Transport</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745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Box 3"/>
          <p:cNvSpPr txBox="1">
            <a:spLocks noChangeArrowheads="1"/>
          </p:cNvSpPr>
          <p:nvPr/>
        </p:nvSpPr>
        <p:spPr bwMode="auto">
          <a:xfrm>
            <a:off x="454706" y="1444256"/>
            <a:ext cx="8229600"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33363" eaLnBrk="0" hangingPunct="0">
              <a:defRPr>
                <a:solidFill>
                  <a:schemeClr val="tx1"/>
                </a:solidFill>
                <a:latin typeface="Arial" panose="020B0604020202020204" pitchFamily="34" charset="0"/>
              </a:defRPr>
            </a:lvl1pPr>
            <a:lvl2pPr marL="742950" indent="-285750" defTabSz="233363" eaLnBrk="0" hangingPunct="0">
              <a:defRPr>
                <a:solidFill>
                  <a:schemeClr val="tx1"/>
                </a:solidFill>
                <a:latin typeface="Arial" panose="020B0604020202020204" pitchFamily="34" charset="0"/>
              </a:defRPr>
            </a:lvl2pPr>
            <a:lvl3pPr marL="1143000" indent="-228600" defTabSz="233363" eaLnBrk="0" hangingPunct="0">
              <a:defRPr>
                <a:solidFill>
                  <a:schemeClr val="tx1"/>
                </a:solidFill>
                <a:latin typeface="Arial" panose="020B0604020202020204" pitchFamily="34" charset="0"/>
              </a:defRPr>
            </a:lvl3pPr>
            <a:lvl4pPr marL="1600200" indent="-228600" defTabSz="233363" eaLnBrk="0" hangingPunct="0">
              <a:defRPr>
                <a:solidFill>
                  <a:schemeClr val="tx1"/>
                </a:solidFill>
                <a:latin typeface="Arial" panose="020B0604020202020204" pitchFamily="34" charset="0"/>
              </a:defRPr>
            </a:lvl4pPr>
            <a:lvl5pPr marL="2057400" indent="-228600" defTabSz="233363" eaLnBrk="0" hangingPunct="0">
              <a:defRPr>
                <a:solidFill>
                  <a:schemeClr val="tx1"/>
                </a:solidFill>
                <a:latin typeface="Arial" panose="020B0604020202020204" pitchFamily="34" charset="0"/>
              </a:defRPr>
            </a:lvl5pPr>
            <a:lvl6pPr marL="2514600" indent="-228600" defTabSz="233363" eaLnBrk="0" fontAlgn="base" hangingPunct="0">
              <a:spcBef>
                <a:spcPct val="0"/>
              </a:spcBef>
              <a:spcAft>
                <a:spcPct val="0"/>
              </a:spcAft>
              <a:defRPr>
                <a:solidFill>
                  <a:schemeClr val="tx1"/>
                </a:solidFill>
                <a:latin typeface="Arial" panose="020B0604020202020204" pitchFamily="34" charset="0"/>
              </a:defRPr>
            </a:lvl6pPr>
            <a:lvl7pPr marL="2971800" indent="-228600" defTabSz="233363" eaLnBrk="0" fontAlgn="base" hangingPunct="0">
              <a:spcBef>
                <a:spcPct val="0"/>
              </a:spcBef>
              <a:spcAft>
                <a:spcPct val="0"/>
              </a:spcAft>
              <a:defRPr>
                <a:solidFill>
                  <a:schemeClr val="tx1"/>
                </a:solidFill>
                <a:latin typeface="Arial" panose="020B0604020202020204" pitchFamily="34" charset="0"/>
              </a:defRPr>
            </a:lvl7pPr>
            <a:lvl8pPr marL="3429000" indent="-228600" defTabSz="233363" eaLnBrk="0" fontAlgn="base" hangingPunct="0">
              <a:spcBef>
                <a:spcPct val="0"/>
              </a:spcBef>
              <a:spcAft>
                <a:spcPct val="0"/>
              </a:spcAft>
              <a:defRPr>
                <a:solidFill>
                  <a:schemeClr val="tx1"/>
                </a:solidFill>
                <a:latin typeface="Arial" panose="020B0604020202020204" pitchFamily="34" charset="0"/>
              </a:defRPr>
            </a:lvl8pPr>
            <a:lvl9pPr marL="3886200" indent="-228600" defTabSz="233363"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spcAft>
                <a:spcPts val="6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Arrays</a:t>
            </a:r>
            <a:r>
              <a:rPr lang="en-US" altLang="en-US" sz="1600" dirty="0">
                <a:solidFill>
                  <a:srgbClr val="797A7D"/>
                </a:solidFill>
                <a:latin typeface="HelveticaNeueLT Pro 45 Lt" panose="020B0403020202020204" pitchFamily="34" charset="0"/>
              </a:rPr>
              <a:t> are </a:t>
            </a:r>
            <a:r>
              <a:rPr lang="en-US" altLang="en-US" sz="1600" b="1" dirty="0">
                <a:solidFill>
                  <a:srgbClr val="797A7D"/>
                </a:solidFill>
                <a:latin typeface="HelveticaNeueLT Pro 45 Lt" panose="020B0403020202020204" pitchFamily="34" charset="0"/>
              </a:rPr>
              <a:t>variables</a:t>
            </a:r>
            <a:r>
              <a:rPr lang="en-US" altLang="en-US" sz="1600" dirty="0">
                <a:solidFill>
                  <a:srgbClr val="797A7D"/>
                </a:solidFill>
                <a:latin typeface="HelveticaNeueLT Pro 45 Lt" panose="020B0403020202020204" pitchFamily="34" charset="0"/>
              </a:rPr>
              <a:t> that hold </a:t>
            </a:r>
            <a:r>
              <a:rPr lang="en-US" altLang="en-US" sz="1600" b="1" dirty="0">
                <a:solidFill>
                  <a:srgbClr val="797A7D"/>
                </a:solidFill>
                <a:latin typeface="HelveticaNeueLT Pro 45 Lt" panose="020B0403020202020204" pitchFamily="34" charset="0"/>
              </a:rPr>
              <a:t>multiple values </a:t>
            </a:r>
            <a:r>
              <a:rPr lang="en-US" altLang="en-US" sz="1600" dirty="0">
                <a:solidFill>
                  <a:srgbClr val="797A7D"/>
                </a:solidFill>
                <a:latin typeface="HelveticaNeueLT Pro 45 Lt" panose="020B0403020202020204" pitchFamily="34" charset="0"/>
              </a:rPr>
              <a:t>of the </a:t>
            </a:r>
            <a:r>
              <a:rPr lang="en-US" altLang="en-US" sz="1600" b="1" u="sng" dirty="0">
                <a:solidFill>
                  <a:srgbClr val="797A7D"/>
                </a:solidFill>
                <a:latin typeface="HelveticaNeueLT Pro 45 Lt" panose="020B0403020202020204" pitchFamily="34" charset="0"/>
              </a:rPr>
              <a:t>same data type </a:t>
            </a:r>
            <a:r>
              <a:rPr lang="en-US" altLang="en-US" sz="1600" dirty="0">
                <a:solidFill>
                  <a:srgbClr val="797A7D"/>
                </a:solidFill>
                <a:latin typeface="HelveticaNeueLT Pro 45 Lt" panose="020B0403020202020204" pitchFamily="34" charset="0"/>
              </a:rPr>
              <a:t>(numbers, strings, sequences).</a:t>
            </a:r>
          </a:p>
          <a:p>
            <a:pPr marL="285750" indent="-285750" eaLnBrk="1" hangingPunct="1">
              <a:spcAft>
                <a:spcPts val="6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Arrays resemble a grocery list or any other numbered list.</a:t>
            </a:r>
          </a:p>
          <a:p>
            <a:pPr marL="285750" indent="-285750" eaLnBrk="1" hangingPunct="1">
              <a:spcAft>
                <a:spcPts val="6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Created using the </a:t>
            </a:r>
            <a:r>
              <a:rPr lang="en-US" altLang="en-US" sz="1600" b="1" dirty="0">
                <a:solidFill>
                  <a:srgbClr val="797A7D"/>
                </a:solidFill>
                <a:latin typeface="HelveticaNeueLT Pro 45 Lt" panose="020B0403020202020204" pitchFamily="34" charset="0"/>
              </a:rPr>
              <a:t>General Step: Array: Declare/Set Size</a:t>
            </a:r>
            <a:r>
              <a:rPr lang="en-US" altLang="en-US" sz="1600" dirty="0">
                <a:solidFill>
                  <a:srgbClr val="797A7D"/>
                </a:solidFill>
                <a:latin typeface="HelveticaNeueLT Pro 45 Lt" panose="020B0403020202020204" pitchFamily="34" charset="0"/>
              </a:rPr>
              <a:t>.</a:t>
            </a:r>
          </a:p>
          <a:p>
            <a:pPr marL="285750" indent="-285750" eaLnBrk="1" hangingPunct="1">
              <a:spcAft>
                <a:spcPts val="6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Structurally consists of </a:t>
            </a:r>
            <a:r>
              <a:rPr lang="en-US" altLang="en-US" sz="1600" b="1" dirty="0">
                <a:solidFill>
                  <a:srgbClr val="797A7D"/>
                </a:solidFill>
                <a:latin typeface="HelveticaNeueLT Pro 45 Lt" panose="020B0403020202020204" pitchFamily="34" charset="0"/>
              </a:rPr>
              <a:t>two parts</a:t>
            </a:r>
            <a:r>
              <a:rPr lang="en-US" altLang="en-US" sz="1600" dirty="0">
                <a:solidFill>
                  <a:srgbClr val="797A7D"/>
                </a:solidFill>
                <a:latin typeface="HelveticaNeueLT Pro 45 Lt" panose="020B0403020202020204" pitchFamily="34" charset="0"/>
              </a:rPr>
              <a:t>, an </a:t>
            </a:r>
            <a:r>
              <a:rPr lang="en-US" altLang="en-US" sz="1600" b="1" dirty="0">
                <a:solidFill>
                  <a:srgbClr val="797A7D"/>
                </a:solidFill>
                <a:latin typeface="HelveticaNeueLT Pro 45 Lt" panose="020B0403020202020204" pitchFamily="34" charset="0"/>
              </a:rPr>
              <a:t>Index</a:t>
            </a:r>
            <a:r>
              <a:rPr lang="en-US" altLang="en-US" sz="1600" dirty="0">
                <a:solidFill>
                  <a:srgbClr val="797A7D"/>
                </a:solidFill>
                <a:latin typeface="HelveticaNeueLT Pro 45 Lt" panose="020B0403020202020204" pitchFamily="34" charset="0"/>
              </a:rPr>
              <a:t> and an </a:t>
            </a:r>
            <a:r>
              <a:rPr lang="en-US" altLang="en-US" sz="1600" b="1" dirty="0">
                <a:solidFill>
                  <a:srgbClr val="797A7D"/>
                </a:solidFill>
                <a:latin typeface="HelveticaNeueLT Pro 45 Lt" panose="020B0403020202020204" pitchFamily="34" charset="0"/>
              </a:rPr>
              <a:t>Element</a:t>
            </a:r>
            <a:r>
              <a:rPr lang="en-US" altLang="en-US" sz="1600" dirty="0">
                <a:solidFill>
                  <a:srgbClr val="797A7D"/>
                </a:solidFill>
                <a:latin typeface="HelveticaNeueLT Pro 45 Lt" panose="020B0403020202020204" pitchFamily="34" charset="0"/>
              </a:rPr>
              <a:t>.  </a:t>
            </a:r>
          </a:p>
          <a:p>
            <a:pPr marL="285750" indent="-285750" eaLnBrk="1" hangingPunct="1">
              <a:spcAft>
                <a:spcPts val="6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The </a:t>
            </a:r>
            <a:r>
              <a:rPr lang="en-US" altLang="en-US" sz="1600" b="1" dirty="0">
                <a:solidFill>
                  <a:srgbClr val="797A7D"/>
                </a:solidFill>
                <a:latin typeface="HelveticaNeueLT Pro 45 Lt" panose="020B0403020202020204" pitchFamily="34" charset="0"/>
              </a:rPr>
              <a:t>Index</a:t>
            </a:r>
            <a:r>
              <a:rPr lang="en-US" altLang="en-US" sz="1600" dirty="0">
                <a:solidFill>
                  <a:srgbClr val="797A7D"/>
                </a:solidFill>
                <a:latin typeface="HelveticaNeueLT Pro 45 Lt" panose="020B0403020202020204" pitchFamily="34" charset="0"/>
              </a:rPr>
              <a:t> represents the “</a:t>
            </a:r>
            <a:r>
              <a:rPr lang="en-US" altLang="en-US" sz="1600" b="1" dirty="0">
                <a:solidFill>
                  <a:srgbClr val="797A7D"/>
                </a:solidFill>
                <a:latin typeface="HelveticaNeueLT Pro 45 Lt" panose="020B0403020202020204" pitchFamily="34" charset="0"/>
              </a:rPr>
              <a:t>numbering</a:t>
            </a:r>
            <a:r>
              <a:rPr lang="en-US" altLang="en-US" sz="1600" dirty="0">
                <a:solidFill>
                  <a:srgbClr val="797A7D"/>
                </a:solidFill>
                <a:latin typeface="HelveticaNeueLT Pro 45 Lt" panose="020B0403020202020204" pitchFamily="34" charset="0"/>
              </a:rPr>
              <a:t>” of the list.</a:t>
            </a:r>
          </a:p>
          <a:p>
            <a:pPr marL="285750" indent="-285750" eaLnBrk="1" hangingPunct="1">
              <a:spcAft>
                <a:spcPts val="6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The </a:t>
            </a:r>
            <a:r>
              <a:rPr lang="en-US" altLang="en-US" sz="1600" b="1" dirty="0">
                <a:solidFill>
                  <a:srgbClr val="797A7D"/>
                </a:solidFill>
                <a:latin typeface="HelveticaNeueLT Pro 45 Lt" panose="020B0403020202020204" pitchFamily="34" charset="0"/>
              </a:rPr>
              <a:t>Element</a:t>
            </a:r>
            <a:r>
              <a:rPr lang="en-US" altLang="en-US" sz="1600" dirty="0">
                <a:solidFill>
                  <a:srgbClr val="797A7D"/>
                </a:solidFill>
                <a:latin typeface="HelveticaNeueLT Pro 45 Lt" panose="020B0403020202020204" pitchFamily="34" charset="0"/>
              </a:rPr>
              <a:t> represents the </a:t>
            </a:r>
            <a:r>
              <a:rPr lang="en-US" altLang="en-US" sz="1600" b="1" dirty="0">
                <a:solidFill>
                  <a:srgbClr val="797A7D"/>
                </a:solidFill>
                <a:latin typeface="HelveticaNeueLT Pro 45 Lt" panose="020B0403020202020204" pitchFamily="34" charset="0"/>
              </a:rPr>
              <a:t>data</a:t>
            </a:r>
            <a:r>
              <a:rPr lang="en-US" altLang="en-US" sz="1600" dirty="0">
                <a:solidFill>
                  <a:srgbClr val="797A7D"/>
                </a:solidFill>
                <a:latin typeface="HelveticaNeueLT Pro 45 Lt" panose="020B0403020202020204" pitchFamily="34" charset="0"/>
              </a:rPr>
              <a:t> that is </a:t>
            </a:r>
            <a:r>
              <a:rPr lang="en-US" altLang="en-US" sz="1600" b="1" dirty="0">
                <a:solidFill>
                  <a:srgbClr val="797A7D"/>
                </a:solidFill>
                <a:latin typeface="HelveticaNeueLT Pro 45 Lt" panose="020B0403020202020204" pitchFamily="34" charset="0"/>
              </a:rPr>
              <a:t>stored</a:t>
            </a:r>
            <a:r>
              <a:rPr lang="en-US" altLang="en-US" sz="1600" dirty="0">
                <a:solidFill>
                  <a:srgbClr val="797A7D"/>
                </a:solidFill>
                <a:latin typeface="HelveticaNeueLT Pro 45 Lt" panose="020B0403020202020204" pitchFamily="34" charset="0"/>
              </a:rPr>
              <a:t> at that </a:t>
            </a:r>
            <a:r>
              <a:rPr lang="en-US" altLang="en-US" sz="1600" b="1" dirty="0">
                <a:solidFill>
                  <a:srgbClr val="797A7D"/>
                </a:solidFill>
                <a:latin typeface="HelveticaNeueLT Pro 45 Lt" panose="020B0403020202020204" pitchFamily="34" charset="0"/>
              </a:rPr>
              <a:t>index</a:t>
            </a:r>
            <a:r>
              <a:rPr lang="en-US" altLang="en-US" sz="1600" dirty="0">
                <a:solidFill>
                  <a:srgbClr val="797A7D"/>
                </a:solidFill>
                <a:latin typeface="HelveticaNeueLT Pro 45 Lt" panose="020B0403020202020204" pitchFamily="34" charset="0"/>
              </a:rPr>
              <a:t>.</a:t>
            </a:r>
            <a:r>
              <a:rPr lang="en-US" altLang="en-US" sz="1600" b="1" dirty="0">
                <a:solidFill>
                  <a:srgbClr val="797A7D"/>
                </a:solidFill>
                <a:latin typeface="HelveticaNeueLT Pro 45 Lt" panose="020B0403020202020204" pitchFamily="34" charset="0"/>
              </a:rPr>
              <a:t> </a:t>
            </a:r>
          </a:p>
          <a:p>
            <a:pPr marL="285750" indent="-285750" eaLnBrk="1" hangingPunct="1">
              <a:spcAft>
                <a:spcPts val="6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Arrays, like </a:t>
            </a:r>
            <a:r>
              <a:rPr lang="en-US" altLang="en-US" sz="1600" b="1" dirty="0">
                <a:solidFill>
                  <a:srgbClr val="797A7D"/>
                </a:solidFill>
                <a:latin typeface="HelveticaNeueLT Pro 45 Lt" panose="020B0403020202020204" pitchFamily="34" charset="0"/>
              </a:rPr>
              <a:t>variables</a:t>
            </a:r>
            <a:r>
              <a:rPr lang="en-US" altLang="en-US" sz="1600" dirty="0">
                <a:solidFill>
                  <a:srgbClr val="797A7D"/>
                </a:solidFill>
                <a:latin typeface="HelveticaNeueLT Pro 45 Lt" panose="020B0403020202020204" pitchFamily="34" charset="0"/>
              </a:rPr>
              <a:t>, can be used in place of </a:t>
            </a:r>
            <a:r>
              <a:rPr lang="en-US" altLang="en-US" sz="1600" b="1" dirty="0">
                <a:solidFill>
                  <a:srgbClr val="797A7D"/>
                </a:solidFill>
                <a:latin typeface="HelveticaNeueLT Pro 45 Lt" panose="020B0403020202020204" pitchFamily="34" charset="0"/>
              </a:rPr>
              <a:t>specific values</a:t>
            </a:r>
            <a:r>
              <a:rPr lang="en-US" altLang="en-US" sz="1600" dirty="0">
                <a:solidFill>
                  <a:srgbClr val="797A7D"/>
                </a:solidFill>
                <a:latin typeface="HelveticaNeueLT Pro 45 Lt" panose="020B0403020202020204" pitchFamily="34" charset="0"/>
              </a:rPr>
              <a:t>.</a:t>
            </a:r>
          </a:p>
          <a:p>
            <a:pPr marL="285750" indent="-285750" eaLnBrk="1" hangingPunct="1">
              <a:spcAft>
                <a:spcPts val="6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Sometimes, Arrays are </a:t>
            </a:r>
            <a:r>
              <a:rPr lang="en-US" altLang="en-US" sz="1600" b="1" dirty="0">
                <a:solidFill>
                  <a:srgbClr val="797A7D"/>
                </a:solidFill>
                <a:latin typeface="HelveticaNeueLT Pro 45 Lt" panose="020B0403020202020204" pitchFamily="34" charset="0"/>
              </a:rPr>
              <a:t>automatically</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created</a:t>
            </a:r>
            <a:r>
              <a:rPr lang="en-US" altLang="en-US" sz="1600" dirty="0">
                <a:solidFill>
                  <a:srgbClr val="797A7D"/>
                </a:solidFill>
                <a:latin typeface="HelveticaNeueLT Pro 45 Lt" panose="020B0403020202020204" pitchFamily="34" charset="0"/>
              </a:rPr>
              <a:t> by certain steps, but it is a good idea to </a:t>
            </a:r>
            <a:r>
              <a:rPr lang="en-US" altLang="en-US" sz="1600" b="1" dirty="0">
                <a:solidFill>
                  <a:srgbClr val="797A7D"/>
                </a:solidFill>
                <a:latin typeface="HelveticaNeueLT Pro 45 Lt" panose="020B0403020202020204" pitchFamily="34" charset="0"/>
              </a:rPr>
              <a:t>always</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declare</a:t>
            </a:r>
            <a:r>
              <a:rPr lang="en-US" altLang="en-US" sz="1600" dirty="0">
                <a:solidFill>
                  <a:srgbClr val="797A7D"/>
                </a:solidFill>
                <a:latin typeface="HelveticaNeueLT Pro 45 Lt" panose="020B0403020202020204" pitchFamily="34" charset="0"/>
              </a:rPr>
              <a:t> an array </a:t>
            </a:r>
            <a:r>
              <a:rPr lang="en-US" altLang="en-US" sz="1600" b="1" dirty="0">
                <a:solidFill>
                  <a:srgbClr val="797A7D"/>
                </a:solidFill>
                <a:latin typeface="HelveticaNeueLT Pro 45 Lt" panose="020B0403020202020204" pitchFamily="34" charset="0"/>
              </a:rPr>
              <a:t>before</a:t>
            </a:r>
            <a:r>
              <a:rPr lang="en-US" altLang="en-US" sz="1600" dirty="0">
                <a:solidFill>
                  <a:srgbClr val="797A7D"/>
                </a:solidFill>
                <a:latin typeface="HelveticaNeueLT Pro 45 Lt" panose="020B0403020202020204" pitchFamily="34" charset="0"/>
              </a:rPr>
              <a:t> you </a:t>
            </a:r>
            <a:r>
              <a:rPr lang="en-US" altLang="en-US" sz="1600" b="1" dirty="0">
                <a:solidFill>
                  <a:srgbClr val="797A7D"/>
                </a:solidFill>
                <a:latin typeface="HelveticaNeueLT Pro 45 Lt" panose="020B0403020202020204" pitchFamily="34" charset="0"/>
              </a:rPr>
              <a:t>use</a:t>
            </a:r>
            <a:r>
              <a:rPr lang="en-US" altLang="en-US" sz="1600" dirty="0">
                <a:solidFill>
                  <a:srgbClr val="797A7D"/>
                </a:solidFill>
                <a:latin typeface="HelveticaNeueLT Pro 45 Lt" panose="020B0403020202020204" pitchFamily="34" charset="0"/>
              </a:rPr>
              <a:t> it.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Arrays</a:t>
            </a:r>
          </a:p>
        </p:txBody>
      </p:sp>
      <p:sp>
        <p:nvSpPr>
          <p:cNvPr id="6"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What is an Array?</a:t>
            </a:r>
          </a:p>
        </p:txBody>
      </p:sp>
      <p:pic>
        <p:nvPicPr>
          <p:cNvPr id="3" name="Picture 2"/>
          <p:cNvPicPr>
            <a:picLocks noChangeAspect="1"/>
          </p:cNvPicPr>
          <p:nvPr/>
        </p:nvPicPr>
        <p:blipFill>
          <a:blip r:embed="rId2"/>
          <a:stretch>
            <a:fillRect/>
          </a:stretch>
        </p:blipFill>
        <p:spPr>
          <a:xfrm>
            <a:off x="6934200" y="2438400"/>
            <a:ext cx="1828800" cy="1028700"/>
          </a:xfrm>
          <a:prstGeom prst="rect">
            <a:avLst/>
          </a:prstGeom>
        </p:spPr>
      </p:pic>
      <p:pic>
        <p:nvPicPr>
          <p:cNvPr id="4" name="Picture 3"/>
          <p:cNvPicPr>
            <a:picLocks noChangeAspect="1"/>
          </p:cNvPicPr>
          <p:nvPr/>
        </p:nvPicPr>
        <p:blipFill>
          <a:blip r:embed="rId3"/>
          <a:stretch>
            <a:fillRect/>
          </a:stretch>
        </p:blipFill>
        <p:spPr>
          <a:xfrm>
            <a:off x="1447800" y="5029200"/>
            <a:ext cx="1514475" cy="1714500"/>
          </a:xfrm>
          <a:prstGeom prst="rect">
            <a:avLst/>
          </a:prstGeom>
        </p:spPr>
      </p:pic>
      <p:pic>
        <p:nvPicPr>
          <p:cNvPr id="5" name="Picture 4"/>
          <p:cNvPicPr>
            <a:picLocks noChangeAspect="1"/>
          </p:cNvPicPr>
          <p:nvPr/>
        </p:nvPicPr>
        <p:blipFill>
          <a:blip r:embed="rId4"/>
          <a:stretch>
            <a:fillRect/>
          </a:stretch>
        </p:blipFill>
        <p:spPr>
          <a:xfrm>
            <a:off x="3731306" y="5029200"/>
            <a:ext cx="1676400" cy="1714500"/>
          </a:xfrm>
          <a:prstGeom prst="rect">
            <a:avLst/>
          </a:prstGeom>
        </p:spPr>
      </p:pic>
      <p:pic>
        <p:nvPicPr>
          <p:cNvPr id="7" name="Picture 6"/>
          <p:cNvPicPr>
            <a:picLocks noChangeAspect="1"/>
          </p:cNvPicPr>
          <p:nvPr/>
        </p:nvPicPr>
        <p:blipFill>
          <a:blip r:embed="rId5"/>
          <a:stretch>
            <a:fillRect/>
          </a:stretch>
        </p:blipFill>
        <p:spPr>
          <a:xfrm>
            <a:off x="5943600" y="5029200"/>
            <a:ext cx="2486025" cy="1724025"/>
          </a:xfrm>
          <a:prstGeom prst="rect">
            <a:avLst/>
          </a:prstGeom>
        </p:spPr>
      </p:pic>
      <p:sp>
        <p:nvSpPr>
          <p:cNvPr id="10" name="Rectangle 16"/>
          <p:cNvSpPr>
            <a:spLocks noChangeArrowheads="1"/>
          </p:cNvSpPr>
          <p:nvPr/>
        </p:nvSpPr>
        <p:spPr bwMode="auto">
          <a:xfrm>
            <a:off x="955759" y="4563276"/>
            <a:ext cx="24985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a:solidFill>
                  <a:schemeClr val="accent6"/>
                </a:solidFill>
                <a:latin typeface="HelveticaNeueLT Pro 45 Lt" panose="020B0403020202020204" pitchFamily="34" charset="0"/>
              </a:rPr>
              <a:t>Array of Variables </a:t>
            </a:r>
            <a:r>
              <a:rPr lang="en-US" altLang="en-US" sz="1100" b="1" dirty="0">
                <a:solidFill>
                  <a:schemeClr val="accent6"/>
                </a:solidFill>
                <a:latin typeface="HelveticaNeueLT Pro 45 Lt" panose="020B0403020202020204" pitchFamily="34" charset="0"/>
              </a:rPr>
              <a:t>(Floats)</a:t>
            </a:r>
          </a:p>
        </p:txBody>
      </p:sp>
      <p:sp>
        <p:nvSpPr>
          <p:cNvPr id="11" name="Rectangle 16"/>
          <p:cNvSpPr>
            <a:spLocks noChangeArrowheads="1"/>
          </p:cNvSpPr>
          <p:nvPr/>
        </p:nvSpPr>
        <p:spPr bwMode="auto">
          <a:xfrm>
            <a:off x="3320228" y="4564438"/>
            <a:ext cx="24985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a:solidFill>
                  <a:schemeClr val="accent6"/>
                </a:solidFill>
                <a:latin typeface="HelveticaNeueLT Pro 45 Lt" panose="020B0403020202020204" pitchFamily="34" charset="0"/>
              </a:rPr>
              <a:t>Array of Variables </a:t>
            </a:r>
            <a:r>
              <a:rPr lang="en-US" altLang="en-US" sz="1100" b="1" dirty="0">
                <a:solidFill>
                  <a:schemeClr val="accent6"/>
                </a:solidFill>
                <a:latin typeface="HelveticaNeueLT Pro 45 Lt" panose="020B0403020202020204" pitchFamily="34" charset="0"/>
              </a:rPr>
              <a:t>(Strings)</a:t>
            </a:r>
          </a:p>
        </p:txBody>
      </p:sp>
      <p:sp>
        <p:nvSpPr>
          <p:cNvPr id="12" name="Rectangle 16"/>
          <p:cNvSpPr>
            <a:spLocks noChangeArrowheads="1"/>
          </p:cNvSpPr>
          <p:nvPr/>
        </p:nvSpPr>
        <p:spPr bwMode="auto">
          <a:xfrm>
            <a:off x="6151647" y="4563276"/>
            <a:ext cx="20699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a:solidFill>
                  <a:schemeClr val="accent6"/>
                </a:solidFill>
                <a:latin typeface="HelveticaNeueLT Pro 45 Lt" panose="020B0403020202020204" pitchFamily="34" charset="0"/>
              </a:rPr>
              <a:t>Array of Sequences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1531315"/>
            <a:ext cx="3662362"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4"/>
          <p:cNvSpPr txBox="1">
            <a:spLocks noChangeArrowheads="1"/>
          </p:cNvSpPr>
          <p:nvPr/>
        </p:nvSpPr>
        <p:spPr bwMode="auto">
          <a:xfrm>
            <a:off x="454706" y="1716433"/>
            <a:ext cx="6167437" cy="28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7278" tIns="43639" rIns="87278" bIns="43639">
            <a:spAutoFit/>
          </a:bodyPr>
          <a:lstStyle>
            <a:lvl1pPr marL="285750" indent="-285750" defTabSz="873125" eaLnBrk="0" hangingPunct="0">
              <a:defRPr>
                <a:solidFill>
                  <a:schemeClr val="tx1"/>
                </a:solidFill>
                <a:latin typeface="Arial" panose="020B0604020202020204" pitchFamily="34" charset="0"/>
              </a:defRPr>
            </a:lvl1pPr>
            <a:lvl2pPr marL="742950" indent="-285750" defTabSz="873125" eaLnBrk="0" hangingPunct="0">
              <a:defRPr>
                <a:solidFill>
                  <a:schemeClr val="tx1"/>
                </a:solidFill>
                <a:latin typeface="Arial" panose="020B0604020202020204" pitchFamily="34" charset="0"/>
              </a:defRPr>
            </a:lvl2pPr>
            <a:lvl3pPr marL="1143000" indent="-228600" defTabSz="873125" eaLnBrk="0" hangingPunct="0">
              <a:defRPr>
                <a:solidFill>
                  <a:schemeClr val="tx1"/>
                </a:solidFill>
                <a:latin typeface="Arial" panose="020B0604020202020204" pitchFamily="34" charset="0"/>
              </a:defRPr>
            </a:lvl3pPr>
            <a:lvl4pPr marL="1600200" indent="-228600" defTabSz="873125" eaLnBrk="0" hangingPunct="0">
              <a:defRPr>
                <a:solidFill>
                  <a:schemeClr val="tx1"/>
                </a:solidFill>
                <a:latin typeface="Arial" panose="020B0604020202020204" pitchFamily="34" charset="0"/>
              </a:defRPr>
            </a:lvl4pPr>
            <a:lvl5pPr marL="2057400" indent="-228600" defTabSz="873125" eaLnBrk="0" hangingPunct="0">
              <a:defRPr>
                <a:solidFill>
                  <a:schemeClr val="tx1"/>
                </a:solidFill>
                <a:latin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defRPr>
            </a:lvl9pPr>
          </a:lstStyle>
          <a:p>
            <a:pPr marL="342900" indent="-342900">
              <a:spcBef>
                <a:spcPts val="1200"/>
              </a:spcBef>
              <a:buClr>
                <a:srgbClr val="043362"/>
              </a:buClr>
              <a:buSzPct val="70000"/>
              <a:buFont typeface="Arial" panose="020B0604020202020204" pitchFamily="34" charset="0"/>
              <a:buChar char="•"/>
            </a:pPr>
            <a:r>
              <a:rPr lang="en-US" altLang="en-US" sz="2000" dirty="0">
                <a:solidFill>
                  <a:srgbClr val="797A7D"/>
                </a:solidFill>
                <a:latin typeface="HelveticaNeueLT Pro 45 Lt" panose="020B0403020202020204" pitchFamily="34" charset="0"/>
              </a:rPr>
              <a:t>Precise Tip Attachment with a </a:t>
            </a:r>
            <a:r>
              <a:rPr lang="en-US" altLang="en-US" sz="2000" dirty="0">
                <a:solidFill>
                  <a:srgbClr val="797A7D"/>
                </a:solidFill>
                <a:latin typeface="HelveticaNeueLT Pro 45 Lt" panose="020B0403020202020204" pitchFamily="34" charset="0"/>
                <a:sym typeface="Symbol" panose="05050102010706020507" pitchFamily="18" charset="2"/>
              </a:rPr>
              <a:t>gentle, aerosol-free tip drop-off.</a:t>
            </a:r>
            <a:endParaRPr lang="en-US" altLang="en-US" sz="2000" dirty="0">
              <a:solidFill>
                <a:srgbClr val="797A7D"/>
              </a:solidFill>
              <a:latin typeface="HelveticaNeueLT Pro 45 Lt" panose="020B0403020202020204" pitchFamily="34" charset="0"/>
            </a:endParaRPr>
          </a:p>
          <a:p>
            <a:pPr marL="342900" indent="-342900">
              <a:spcBef>
                <a:spcPts val="1200"/>
              </a:spcBef>
              <a:buClr>
                <a:srgbClr val="043362"/>
              </a:buClr>
              <a:buSzPct val="70000"/>
              <a:buFont typeface="Arial" panose="020B0604020202020204" pitchFamily="34" charset="0"/>
              <a:buChar char="•"/>
            </a:pPr>
            <a:r>
              <a:rPr lang="en-US" altLang="en-US" sz="2000" dirty="0">
                <a:solidFill>
                  <a:srgbClr val="797A7D"/>
                </a:solidFill>
                <a:latin typeface="HelveticaNeueLT Pro 45 Lt" panose="020B0403020202020204" pitchFamily="34" charset="0"/>
              </a:rPr>
              <a:t>High Positional Accuracy.</a:t>
            </a:r>
          </a:p>
          <a:p>
            <a:pPr marL="342900" indent="-342900">
              <a:spcBef>
                <a:spcPts val="1200"/>
              </a:spcBef>
              <a:buClr>
                <a:srgbClr val="043362"/>
              </a:buClr>
              <a:buSzPct val="70000"/>
              <a:buFont typeface="Arial" panose="020B0604020202020204" pitchFamily="34" charset="0"/>
              <a:buChar char="•"/>
            </a:pPr>
            <a:r>
              <a:rPr lang="en-US" altLang="en-US" sz="2000" dirty="0">
                <a:solidFill>
                  <a:srgbClr val="797A7D"/>
                </a:solidFill>
                <a:latin typeface="HelveticaNeueLT Pro 45 Lt" panose="020B0403020202020204" pitchFamily="34" charset="0"/>
              </a:rPr>
              <a:t>Tip-on and Tip type detection.</a:t>
            </a:r>
          </a:p>
          <a:p>
            <a:pPr marL="342900" indent="-342900">
              <a:spcBef>
                <a:spcPts val="1200"/>
              </a:spcBef>
              <a:buClr>
                <a:srgbClr val="043362"/>
              </a:buClr>
              <a:buSzPct val="70000"/>
              <a:buFont typeface="Arial" panose="020B0604020202020204" pitchFamily="34" charset="0"/>
              <a:buChar char="•"/>
            </a:pPr>
            <a:r>
              <a:rPr lang="en-US" altLang="en-US" sz="2000" dirty="0">
                <a:solidFill>
                  <a:srgbClr val="797A7D"/>
                </a:solidFill>
                <a:latin typeface="HelveticaNeueLT Pro 45 Lt" panose="020B0403020202020204" pitchFamily="34" charset="0"/>
              </a:rPr>
              <a:t>No vertical force for tip attachment or tip ejection.</a:t>
            </a:r>
          </a:p>
          <a:p>
            <a:pPr marL="342900" indent="-342900">
              <a:spcBef>
                <a:spcPts val="1200"/>
              </a:spcBef>
              <a:buClr>
                <a:srgbClr val="043362"/>
              </a:buClr>
              <a:buSzPct val="70000"/>
              <a:buFont typeface="Arial" panose="020B0604020202020204" pitchFamily="34" charset="0"/>
              <a:buChar char="•"/>
            </a:pPr>
            <a:r>
              <a:rPr lang="en-US" altLang="en-US" sz="2000" dirty="0">
                <a:solidFill>
                  <a:srgbClr val="797A7D"/>
                </a:solidFill>
                <a:latin typeface="HelveticaNeueLT Pro 45 Lt" panose="020B0403020202020204" pitchFamily="34" charset="0"/>
              </a:rPr>
              <a:t>Allows for multiple tip and needle sizes during the same run.</a:t>
            </a:r>
          </a:p>
        </p:txBody>
      </p:sp>
      <p:grpSp>
        <p:nvGrpSpPr>
          <p:cNvPr id="2" name="Group 1"/>
          <p:cNvGrpSpPr>
            <a:grpSpLocks/>
          </p:cNvGrpSpPr>
          <p:nvPr/>
        </p:nvGrpSpPr>
        <p:grpSpPr bwMode="auto">
          <a:xfrm>
            <a:off x="1892981" y="4920874"/>
            <a:ext cx="5353050" cy="1146175"/>
            <a:chOff x="1452563" y="5148263"/>
            <a:chExt cx="5353050" cy="1146175"/>
          </a:xfrm>
        </p:grpSpPr>
        <p:grpSp>
          <p:nvGrpSpPr>
            <p:cNvPr id="17417" name="Group 14"/>
            <p:cNvGrpSpPr>
              <a:grpSpLocks/>
            </p:cNvGrpSpPr>
            <p:nvPr/>
          </p:nvGrpSpPr>
          <p:grpSpPr bwMode="auto">
            <a:xfrm>
              <a:off x="1452563" y="5148263"/>
              <a:ext cx="5353050" cy="1146175"/>
              <a:chOff x="1714288" y="3222836"/>
              <a:chExt cx="6667712" cy="2034964"/>
            </a:xfrm>
          </p:grpSpPr>
          <p:pic>
            <p:nvPicPr>
              <p:cNvPr id="17422" name="Picture 30" descr="Tip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288" y="3223260"/>
                <a:ext cx="1111462" cy="203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31" descr="Tip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7853" y="3222836"/>
                <a:ext cx="1054947" cy="199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4" name="Picture 32" descr="Tip03"/>
              <p:cNvSpPr>
                <a:spLocks noChangeAspect="1" noChangeArrowheads="1"/>
              </p:cNvSpPr>
              <p:nvPr/>
            </p:nvSpPr>
            <p:spPr bwMode="auto">
              <a:xfrm>
                <a:off x="5447664" y="3222836"/>
                <a:ext cx="1073785" cy="199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pic>
            <p:nvPicPr>
              <p:cNvPr id="17425" name="Picture 33" descr="Tip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1700" y="3235536"/>
                <a:ext cx="1130300" cy="199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ight Arrow 10"/>
            <p:cNvSpPr/>
            <p:nvPr/>
          </p:nvSpPr>
          <p:spPr>
            <a:xfrm>
              <a:off x="5414963" y="5605463"/>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HelveticaNeueLT Pro 45 Lt" panose="020B0403020202020204" pitchFamily="34" charset="0"/>
              </a:endParaRPr>
            </a:p>
          </p:txBody>
        </p:sp>
        <p:sp>
          <p:nvSpPr>
            <p:cNvPr id="12" name="Right Arrow 11"/>
            <p:cNvSpPr/>
            <p:nvPr/>
          </p:nvSpPr>
          <p:spPr>
            <a:xfrm>
              <a:off x="3890963" y="5605463"/>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HelveticaNeueLT Pro 45 Lt" panose="020B0403020202020204" pitchFamily="34" charset="0"/>
              </a:endParaRPr>
            </a:p>
          </p:txBody>
        </p:sp>
        <p:sp>
          <p:nvSpPr>
            <p:cNvPr id="13" name="Right Arrow 12"/>
            <p:cNvSpPr/>
            <p:nvPr/>
          </p:nvSpPr>
          <p:spPr>
            <a:xfrm>
              <a:off x="2443163" y="5605463"/>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HelveticaNeueLT Pro 45 Lt" panose="020B0403020202020204" pitchFamily="34" charset="0"/>
              </a:endParaRPr>
            </a:p>
          </p:txBody>
        </p:sp>
        <p:pic>
          <p:nvPicPr>
            <p:cNvPr id="17421"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9836" y="5150696"/>
              <a:ext cx="811376" cy="112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Title 2"/>
          <p:cNvSpPr>
            <a:spLocks noGrp="1"/>
          </p:cNvSpPr>
          <p:nvPr>
            <p:ph type="title"/>
          </p:nvPr>
        </p:nvSpPr>
        <p:spPr/>
        <p:txBody>
          <a:bodyPr/>
          <a:lstStyle/>
          <a:p>
            <a:r>
              <a:rPr lang="en-US" dirty="0">
                <a:latin typeface="HelveticaNeueLT Pro 45 Lt" panose="020B0403020202020204" pitchFamily="34" charset="0"/>
              </a:rPr>
              <a:t>STAR Technology</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CO-RE: Compression-induced O-Ring Expansion</a:t>
            </a:r>
          </a:p>
        </p:txBody>
      </p:sp>
      <p:sp>
        <p:nvSpPr>
          <p:cNvPr id="17" name="Isosceles Triangle 16">
            <a:hlinkClick r:id="rId8"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NeueLT Pro 45 Lt" panose="020B0403020202020204" pitchFamily="34" charset="0"/>
              </a:rPr>
              <a:t>Arrays</a:t>
            </a:r>
          </a:p>
        </p:txBody>
      </p:sp>
      <p:sp>
        <p:nvSpPr>
          <p:cNvPr id="6"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An Array Example</a:t>
            </a:r>
          </a:p>
        </p:txBody>
      </p:sp>
      <p:pic>
        <p:nvPicPr>
          <p:cNvPr id="1026" name="Picture 2" descr="http://www.ptable.com/Images/periodic%20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904" y="1325563"/>
            <a:ext cx="7344304" cy="5508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17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15"/>
          <p:cNvSpPr>
            <a:spLocks noChangeArrowheads="1"/>
          </p:cNvSpPr>
          <p:nvPr/>
        </p:nvSpPr>
        <p:spPr bwMode="auto">
          <a:xfrm>
            <a:off x="2330145" y="3642390"/>
            <a:ext cx="63681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80988" eaLnBrk="0" hangingPunct="0">
              <a:defRPr>
                <a:solidFill>
                  <a:schemeClr val="tx1"/>
                </a:solidFill>
                <a:latin typeface="Arial" panose="020B0604020202020204" pitchFamily="34" charset="0"/>
              </a:defRPr>
            </a:lvl1pPr>
            <a:lvl2pPr marL="742950" indent="-285750" defTabSz="280988" eaLnBrk="0" hangingPunct="0">
              <a:defRPr>
                <a:solidFill>
                  <a:schemeClr val="tx1"/>
                </a:solidFill>
                <a:latin typeface="Arial" panose="020B0604020202020204" pitchFamily="34" charset="0"/>
              </a:defRPr>
            </a:lvl2pPr>
            <a:lvl3pPr marL="1143000" indent="-228600" defTabSz="280988" eaLnBrk="0" hangingPunct="0">
              <a:defRPr>
                <a:solidFill>
                  <a:schemeClr val="tx1"/>
                </a:solidFill>
                <a:latin typeface="Arial" panose="020B0604020202020204" pitchFamily="34" charset="0"/>
              </a:defRPr>
            </a:lvl3pPr>
            <a:lvl4pPr marL="1600200" indent="-228600" defTabSz="280988" eaLnBrk="0" hangingPunct="0">
              <a:defRPr>
                <a:solidFill>
                  <a:schemeClr val="tx1"/>
                </a:solidFill>
                <a:latin typeface="Arial" panose="020B0604020202020204" pitchFamily="34" charset="0"/>
              </a:defRPr>
            </a:lvl4pPr>
            <a:lvl5pPr marL="2057400" indent="-228600" defTabSz="280988" eaLnBrk="0" hangingPunct="0">
              <a:defRPr>
                <a:solidFill>
                  <a:schemeClr val="tx1"/>
                </a:solidFill>
                <a:latin typeface="Arial" panose="020B0604020202020204" pitchFamily="34" charset="0"/>
              </a:defRPr>
            </a:lvl5pPr>
            <a:lvl6pPr marL="2514600" indent="-228600" defTabSz="280988" eaLnBrk="0" fontAlgn="base" hangingPunct="0">
              <a:spcBef>
                <a:spcPct val="0"/>
              </a:spcBef>
              <a:spcAft>
                <a:spcPct val="0"/>
              </a:spcAft>
              <a:defRPr>
                <a:solidFill>
                  <a:schemeClr val="tx1"/>
                </a:solidFill>
                <a:latin typeface="Arial" panose="020B0604020202020204" pitchFamily="34" charset="0"/>
              </a:defRPr>
            </a:lvl6pPr>
            <a:lvl7pPr marL="2971800" indent="-228600" defTabSz="280988" eaLnBrk="0" fontAlgn="base" hangingPunct="0">
              <a:spcBef>
                <a:spcPct val="0"/>
              </a:spcBef>
              <a:spcAft>
                <a:spcPct val="0"/>
              </a:spcAft>
              <a:defRPr>
                <a:solidFill>
                  <a:schemeClr val="tx1"/>
                </a:solidFill>
                <a:latin typeface="Arial" panose="020B0604020202020204" pitchFamily="34" charset="0"/>
              </a:defRPr>
            </a:lvl7pPr>
            <a:lvl8pPr marL="3429000" indent="-228600" defTabSz="280988" eaLnBrk="0" fontAlgn="base" hangingPunct="0">
              <a:spcBef>
                <a:spcPct val="0"/>
              </a:spcBef>
              <a:spcAft>
                <a:spcPct val="0"/>
              </a:spcAft>
              <a:defRPr>
                <a:solidFill>
                  <a:schemeClr val="tx1"/>
                </a:solidFill>
                <a:latin typeface="Arial" panose="020B0604020202020204" pitchFamily="34" charset="0"/>
              </a:defRPr>
            </a:lvl8pPr>
            <a:lvl9pPr marL="3886200" indent="-228600" defTabSz="280988"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300"/>
              </a:spcAft>
              <a:buClr>
                <a:srgbClr val="043362"/>
              </a:buClr>
            </a:pP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Array: Set At </a:t>
            </a:r>
            <a:r>
              <a:rPr lang="en-US" altLang="en-US" dirty="0">
                <a:solidFill>
                  <a:srgbClr val="797A7D"/>
                </a:solidFill>
                <a:latin typeface="HelveticaNeueLT Pro 45 Lt" panose="020B0403020202020204" pitchFamily="34" charset="0"/>
              </a:rPr>
              <a:t>fills </a:t>
            </a:r>
            <a:r>
              <a:rPr lang="en-US" altLang="en-US" u="sng" dirty="0">
                <a:solidFill>
                  <a:srgbClr val="797A7D"/>
                </a:solidFill>
                <a:latin typeface="HelveticaNeueLT Pro 45 Lt" panose="020B0403020202020204" pitchFamily="34" charset="0"/>
              </a:rPr>
              <a:t>one array element with a value</a:t>
            </a:r>
            <a:r>
              <a:rPr lang="en-US" altLang="en-US" dirty="0">
                <a:solidFill>
                  <a:srgbClr val="797A7D"/>
                </a:solidFill>
                <a:latin typeface="HelveticaNeueLT Pro 45 Lt" panose="020B0403020202020204" pitchFamily="34" charset="0"/>
              </a:rPr>
              <a:t>. </a:t>
            </a:r>
            <a:r>
              <a:rPr lang="en-US" altLang="en-US" u="sng" dirty="0">
                <a:solidFill>
                  <a:srgbClr val="797A7D"/>
                </a:solidFill>
                <a:latin typeface="HelveticaNeueLT Pro 45 Lt" panose="020B0403020202020204" pitchFamily="34" charset="0"/>
              </a:rPr>
              <a:t> </a:t>
            </a:r>
          </a:p>
        </p:txBody>
      </p:sp>
      <p:pic>
        <p:nvPicPr>
          <p:cNvPr id="1434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47812"/>
            <a:ext cx="21145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1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88" y="3556000"/>
            <a:ext cx="21145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4342" name="Rectangle 11"/>
          <p:cNvSpPr>
            <a:spLocks noChangeArrowheads="1"/>
          </p:cNvSpPr>
          <p:nvPr/>
        </p:nvSpPr>
        <p:spPr bwMode="auto">
          <a:xfrm>
            <a:off x="2438400" y="1581150"/>
            <a:ext cx="6245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rgbClr val="043362"/>
              </a:buClr>
            </a:pPr>
            <a:r>
              <a:rPr lang="en-US" altLang="en-US" dirty="0">
                <a:solidFill>
                  <a:srgbClr val="797A7D"/>
                </a:solidFill>
                <a:latin typeface="HelveticaNeueLT Pro 45 Lt" panose="020B0403020202020204" pitchFamily="34" charset="0"/>
              </a:rPr>
              <a:t>Array: Declare / Set Size creates a new array. </a:t>
            </a:r>
          </a:p>
        </p:txBody>
      </p:sp>
      <p:sp>
        <p:nvSpPr>
          <p:cNvPr id="6156" name="Rectangle 14"/>
          <p:cNvSpPr>
            <a:spLocks noChangeArrowheads="1"/>
          </p:cNvSpPr>
          <p:nvPr/>
        </p:nvSpPr>
        <p:spPr bwMode="auto">
          <a:xfrm>
            <a:off x="4821238" y="4592637"/>
            <a:ext cx="38630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80988" eaLnBrk="0" hangingPunct="0">
              <a:tabLst>
                <a:tab pos="233363" algn="l"/>
              </a:tabLst>
              <a:defRPr>
                <a:solidFill>
                  <a:schemeClr val="tx1"/>
                </a:solidFill>
                <a:latin typeface="Arial" panose="020B0604020202020204" pitchFamily="34" charset="0"/>
              </a:defRPr>
            </a:lvl1pPr>
            <a:lvl2pPr marL="742950" indent="-285750" defTabSz="280988" eaLnBrk="0" hangingPunct="0">
              <a:tabLst>
                <a:tab pos="233363" algn="l"/>
              </a:tabLst>
              <a:defRPr>
                <a:solidFill>
                  <a:schemeClr val="tx1"/>
                </a:solidFill>
                <a:latin typeface="Arial" panose="020B0604020202020204" pitchFamily="34" charset="0"/>
              </a:defRPr>
            </a:lvl2pPr>
            <a:lvl3pPr marL="1143000" indent="-228600" defTabSz="280988" eaLnBrk="0" hangingPunct="0">
              <a:tabLst>
                <a:tab pos="233363" algn="l"/>
              </a:tabLst>
              <a:defRPr>
                <a:solidFill>
                  <a:schemeClr val="tx1"/>
                </a:solidFill>
                <a:latin typeface="Arial" panose="020B0604020202020204" pitchFamily="34" charset="0"/>
              </a:defRPr>
            </a:lvl3pPr>
            <a:lvl4pPr marL="1600200" indent="-228600" defTabSz="280988" eaLnBrk="0" hangingPunct="0">
              <a:tabLst>
                <a:tab pos="233363" algn="l"/>
              </a:tabLst>
              <a:defRPr>
                <a:solidFill>
                  <a:schemeClr val="tx1"/>
                </a:solidFill>
                <a:latin typeface="Arial" panose="020B0604020202020204" pitchFamily="34" charset="0"/>
              </a:defRPr>
            </a:lvl4pPr>
            <a:lvl5pPr marL="2057400" indent="-228600" defTabSz="280988" eaLnBrk="0" hangingPunct="0">
              <a:tabLst>
                <a:tab pos="233363" algn="l"/>
              </a:tabLst>
              <a:defRPr>
                <a:solidFill>
                  <a:schemeClr val="tx1"/>
                </a:solidFill>
                <a:latin typeface="Arial" panose="020B0604020202020204" pitchFamily="34" charset="0"/>
              </a:defRPr>
            </a:lvl5pPr>
            <a:lvl6pPr marL="2514600" indent="-228600" defTabSz="280988" eaLnBrk="0" fontAlgn="base" hangingPunct="0">
              <a:spcBef>
                <a:spcPct val="0"/>
              </a:spcBef>
              <a:spcAft>
                <a:spcPct val="0"/>
              </a:spcAft>
              <a:tabLst>
                <a:tab pos="233363" algn="l"/>
              </a:tabLst>
              <a:defRPr>
                <a:solidFill>
                  <a:schemeClr val="tx1"/>
                </a:solidFill>
                <a:latin typeface="Arial" panose="020B0604020202020204" pitchFamily="34" charset="0"/>
              </a:defRPr>
            </a:lvl6pPr>
            <a:lvl7pPr marL="2971800" indent="-228600" defTabSz="280988" eaLnBrk="0" fontAlgn="base" hangingPunct="0">
              <a:spcBef>
                <a:spcPct val="0"/>
              </a:spcBef>
              <a:spcAft>
                <a:spcPct val="0"/>
              </a:spcAft>
              <a:tabLst>
                <a:tab pos="233363" algn="l"/>
              </a:tabLst>
              <a:defRPr>
                <a:solidFill>
                  <a:schemeClr val="tx1"/>
                </a:solidFill>
                <a:latin typeface="Arial" panose="020B0604020202020204" pitchFamily="34" charset="0"/>
              </a:defRPr>
            </a:lvl7pPr>
            <a:lvl8pPr marL="3429000" indent="-228600" defTabSz="280988" eaLnBrk="0" fontAlgn="base" hangingPunct="0">
              <a:spcBef>
                <a:spcPct val="0"/>
              </a:spcBef>
              <a:spcAft>
                <a:spcPct val="0"/>
              </a:spcAft>
              <a:tabLst>
                <a:tab pos="233363" algn="l"/>
              </a:tabLst>
              <a:defRPr>
                <a:solidFill>
                  <a:schemeClr val="tx1"/>
                </a:solidFill>
                <a:latin typeface="Arial" panose="020B0604020202020204" pitchFamily="34" charset="0"/>
              </a:defRPr>
            </a:lvl8pPr>
            <a:lvl9pPr marL="3886200" indent="-228600" defTabSz="280988" eaLnBrk="0" fontAlgn="base" hangingPunct="0">
              <a:spcBef>
                <a:spcPct val="0"/>
              </a:spcBef>
              <a:spcAft>
                <a:spcPct val="0"/>
              </a:spcAft>
              <a:tabLst>
                <a:tab pos="233363" algn="l"/>
              </a:tabLst>
              <a:defRPr>
                <a:solidFill>
                  <a:schemeClr val="tx1"/>
                </a:solidFill>
                <a:latin typeface="Arial" panose="020B0604020202020204" pitchFamily="34" charset="0"/>
              </a:defRPr>
            </a:lvl9pPr>
          </a:lstStyle>
          <a:p>
            <a:pPr eaLnBrk="1" hangingPunct="1">
              <a:spcAft>
                <a:spcPts val="300"/>
              </a:spcAft>
              <a:buClr>
                <a:srgbClr val="043362"/>
              </a:buClr>
            </a:pPr>
            <a:r>
              <a:rPr lang="en-US" altLang="en-US" dirty="0">
                <a:solidFill>
                  <a:srgbClr val="797A7D"/>
                </a:solidFill>
                <a:latin typeface="HelveticaNeueLT Pro 45 Lt" panose="020B0403020202020204" pitchFamily="34" charset="0"/>
              </a:rPr>
              <a:t>Select “</a:t>
            </a:r>
            <a:r>
              <a:rPr lang="en-US" altLang="en-US" b="1" dirty="0">
                <a:solidFill>
                  <a:srgbClr val="797A7D"/>
                </a:solidFill>
                <a:latin typeface="HelveticaNeueLT Pro 45 Lt" panose="020B0403020202020204" pitchFamily="34" charset="0"/>
              </a:rPr>
              <a:t>Add to end of array”</a:t>
            </a:r>
            <a:r>
              <a:rPr lang="en-US" altLang="en-US" i="1" dirty="0">
                <a:solidFill>
                  <a:srgbClr val="797A7D"/>
                </a:solidFill>
                <a:latin typeface="HelveticaNeueLT Pro 45 Lt" panose="020B0403020202020204" pitchFamily="34" charset="0"/>
              </a:rPr>
              <a:t> </a:t>
            </a:r>
            <a:r>
              <a:rPr lang="en-US" altLang="en-US" dirty="0">
                <a:solidFill>
                  <a:srgbClr val="797A7D"/>
                </a:solidFill>
                <a:latin typeface="HelveticaNeueLT Pro 45 Lt" panose="020B0403020202020204" pitchFamily="34" charset="0"/>
              </a:rPr>
              <a:t>to build the array.</a:t>
            </a:r>
          </a:p>
        </p:txBody>
      </p:sp>
      <p:sp>
        <p:nvSpPr>
          <p:cNvPr id="6157" name="Rectangle 15"/>
          <p:cNvSpPr>
            <a:spLocks noChangeArrowheads="1"/>
          </p:cNvSpPr>
          <p:nvPr/>
        </p:nvSpPr>
        <p:spPr bwMode="auto">
          <a:xfrm>
            <a:off x="4821238" y="5768975"/>
            <a:ext cx="38630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33363" algn="l"/>
              </a:tabLst>
              <a:defRPr>
                <a:solidFill>
                  <a:schemeClr val="tx1"/>
                </a:solidFill>
                <a:latin typeface="Arial" panose="020B0604020202020204" pitchFamily="34" charset="0"/>
              </a:defRPr>
            </a:lvl1pPr>
            <a:lvl2pPr marL="742950" indent="-285750" eaLnBrk="0" hangingPunct="0">
              <a:tabLst>
                <a:tab pos="233363" algn="l"/>
              </a:tabLst>
              <a:defRPr>
                <a:solidFill>
                  <a:schemeClr val="tx1"/>
                </a:solidFill>
                <a:latin typeface="Arial" panose="020B0604020202020204" pitchFamily="34" charset="0"/>
              </a:defRPr>
            </a:lvl2pPr>
            <a:lvl3pPr marL="1143000" indent="-228600" eaLnBrk="0" hangingPunct="0">
              <a:tabLst>
                <a:tab pos="233363" algn="l"/>
              </a:tabLst>
              <a:defRPr>
                <a:solidFill>
                  <a:schemeClr val="tx1"/>
                </a:solidFill>
                <a:latin typeface="Arial" panose="020B0604020202020204" pitchFamily="34" charset="0"/>
              </a:defRPr>
            </a:lvl3pPr>
            <a:lvl4pPr marL="1600200" indent="-228600" eaLnBrk="0" hangingPunct="0">
              <a:tabLst>
                <a:tab pos="233363" algn="l"/>
              </a:tabLst>
              <a:defRPr>
                <a:solidFill>
                  <a:schemeClr val="tx1"/>
                </a:solidFill>
                <a:latin typeface="Arial" panose="020B0604020202020204" pitchFamily="34" charset="0"/>
              </a:defRPr>
            </a:lvl4pPr>
            <a:lvl5pPr marL="2057400" indent="-228600" eaLnBrk="0" hangingPunct="0">
              <a:tabLst>
                <a:tab pos="23336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3336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3336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3336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33363" algn="l"/>
              </a:tabLst>
              <a:defRPr>
                <a:solidFill>
                  <a:schemeClr val="tx1"/>
                </a:solidFill>
                <a:latin typeface="Arial" panose="020B0604020202020204" pitchFamily="34" charset="0"/>
              </a:defRPr>
            </a:lvl9pPr>
          </a:lstStyle>
          <a:p>
            <a:pPr eaLnBrk="1" hangingPunct="1">
              <a:buClr>
                <a:srgbClr val="043362"/>
              </a:buClr>
            </a:pPr>
            <a:r>
              <a:rPr lang="en-US" altLang="en-US" dirty="0">
                <a:solidFill>
                  <a:srgbClr val="797A7D"/>
                </a:solidFill>
                <a:latin typeface="HelveticaNeueLT Pro 45 Lt" panose="020B0403020202020204" pitchFamily="34" charset="0"/>
              </a:rPr>
              <a:t>Enter a </a:t>
            </a:r>
            <a:r>
              <a:rPr lang="en-US" altLang="en-US" b="1" dirty="0">
                <a:solidFill>
                  <a:srgbClr val="797A7D"/>
                </a:solidFill>
                <a:latin typeface="HelveticaNeueLT Pro 45 Lt" panose="020B0403020202020204" pitchFamily="34" charset="0"/>
              </a:rPr>
              <a:t>specific Array index </a:t>
            </a:r>
            <a:r>
              <a:rPr lang="en-US" altLang="en-US" dirty="0">
                <a:solidFill>
                  <a:srgbClr val="797A7D"/>
                </a:solidFill>
                <a:latin typeface="HelveticaNeueLT Pro 45 Lt" panose="020B0403020202020204" pitchFamily="34" charset="0"/>
              </a:rPr>
              <a:t>to </a:t>
            </a:r>
            <a:r>
              <a:rPr lang="en-US" altLang="en-US" b="1" dirty="0">
                <a:solidFill>
                  <a:srgbClr val="797A7D"/>
                </a:solidFill>
                <a:latin typeface="HelveticaNeueLT Pro 45 Lt" panose="020B0403020202020204" pitchFamily="34" charset="0"/>
              </a:rPr>
              <a:t>store</a:t>
            </a:r>
            <a:r>
              <a:rPr lang="en-US" altLang="en-US" dirty="0">
                <a:solidFill>
                  <a:srgbClr val="797A7D"/>
                </a:solidFill>
                <a:latin typeface="HelveticaNeueLT Pro 45 Lt" panose="020B0403020202020204" pitchFamily="34" charset="0"/>
              </a:rPr>
              <a:t> the </a:t>
            </a:r>
            <a:r>
              <a:rPr lang="en-US" altLang="en-US" b="1" dirty="0">
                <a:solidFill>
                  <a:srgbClr val="797A7D"/>
                </a:solidFill>
                <a:latin typeface="HelveticaNeueLT Pro 45 Lt" panose="020B0403020202020204" pitchFamily="34" charset="0"/>
              </a:rPr>
              <a:t>value</a:t>
            </a:r>
            <a:r>
              <a:rPr lang="en-US" altLang="en-US" dirty="0">
                <a:solidFill>
                  <a:srgbClr val="797A7D"/>
                </a:solidFill>
                <a:latin typeface="HelveticaNeueLT Pro 45 Lt" panose="020B0403020202020204" pitchFamily="34" charset="0"/>
              </a:rPr>
              <a:t> in that </a:t>
            </a:r>
            <a:r>
              <a:rPr lang="en-US" altLang="en-US" b="1" dirty="0">
                <a:solidFill>
                  <a:srgbClr val="797A7D"/>
                </a:solidFill>
                <a:latin typeface="HelveticaNeueLT Pro 45 Lt" panose="020B0403020202020204" pitchFamily="34" charset="0"/>
              </a:rPr>
              <a:t>array element</a:t>
            </a:r>
            <a:r>
              <a:rPr lang="en-US" altLang="en-US" dirty="0">
                <a:solidFill>
                  <a:srgbClr val="797A7D"/>
                </a:solidFill>
                <a:latin typeface="HelveticaNeueLT Pro 45 Lt" panose="020B0403020202020204" pitchFamily="34" charset="0"/>
              </a:rPr>
              <a:t>.</a:t>
            </a:r>
            <a:endParaRPr lang="en-US" altLang="en-US" b="1" dirty="0">
              <a:solidFill>
                <a:srgbClr val="797A7D"/>
              </a:solidFill>
              <a:latin typeface="HelveticaNeueLT Pro 45 Lt" panose="020B0403020202020204" pitchFamily="34" charset="0"/>
            </a:endParaRPr>
          </a:p>
        </p:txBody>
      </p:sp>
      <p:sp>
        <p:nvSpPr>
          <p:cNvPr id="6158" name="Rectangle 13"/>
          <p:cNvSpPr>
            <a:spLocks noChangeArrowheads="1"/>
          </p:cNvSpPr>
          <p:nvPr/>
        </p:nvSpPr>
        <p:spPr bwMode="auto">
          <a:xfrm>
            <a:off x="6553839" y="5319305"/>
            <a:ext cx="397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or</a:t>
            </a:r>
          </a:p>
        </p:txBody>
      </p:sp>
      <p:pic>
        <p:nvPicPr>
          <p:cNvPr id="14346"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155825"/>
            <a:ext cx="36861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434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50" y="2214562"/>
            <a:ext cx="27336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4348" name="Rectangle 16"/>
          <p:cNvSpPr>
            <a:spLocks noChangeArrowheads="1"/>
          </p:cNvSpPr>
          <p:nvPr/>
        </p:nvSpPr>
        <p:spPr bwMode="auto">
          <a:xfrm>
            <a:off x="3078162" y="2356848"/>
            <a:ext cx="2057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Check “</a:t>
            </a:r>
            <a:r>
              <a:rPr lang="en-US" altLang="en-US" b="1" dirty="0">
                <a:solidFill>
                  <a:srgbClr val="797A7D"/>
                </a:solidFill>
                <a:latin typeface="HelveticaNeueLT Pro 45 Lt" panose="020B0403020202020204" pitchFamily="34" charset="0"/>
              </a:rPr>
              <a:t>Empty array” </a:t>
            </a:r>
            <a:r>
              <a:rPr lang="en-US" altLang="en-US" dirty="0">
                <a:solidFill>
                  <a:srgbClr val="797A7D"/>
                </a:solidFill>
                <a:latin typeface="HelveticaNeueLT Pro 45 Lt" panose="020B0403020202020204" pitchFamily="34" charset="0"/>
              </a:rPr>
              <a:t>or provide a “</a:t>
            </a:r>
            <a:r>
              <a:rPr lang="en-US" altLang="en-US" b="1" dirty="0">
                <a:solidFill>
                  <a:srgbClr val="797A7D"/>
                </a:solidFill>
                <a:latin typeface="HelveticaNeueLT Pro 45 Lt" panose="020B0403020202020204" pitchFamily="34" charset="0"/>
              </a:rPr>
              <a:t>New size”</a:t>
            </a:r>
            <a:r>
              <a:rPr lang="en-US" altLang="en-US" dirty="0">
                <a:solidFill>
                  <a:srgbClr val="797A7D"/>
                </a:solidFill>
                <a:latin typeface="HelveticaNeueLT Pro 45 Lt" panose="020B0403020202020204" pitchFamily="34" charset="0"/>
              </a:rPr>
              <a:t>. </a:t>
            </a:r>
          </a:p>
        </p:txBody>
      </p:sp>
      <p:pic>
        <p:nvPicPr>
          <p:cNvPr id="14349"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 y="4276725"/>
            <a:ext cx="463867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4350"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5" y="5534025"/>
            <a:ext cx="46577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Oval 1"/>
          <p:cNvSpPr/>
          <p:nvPr/>
        </p:nvSpPr>
        <p:spPr>
          <a:xfrm>
            <a:off x="1952625" y="2628900"/>
            <a:ext cx="914400" cy="390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797A7D"/>
              </a:solidFill>
              <a:latin typeface="HelveticaNeueLT Pro 45 Lt" panose="020B0403020202020204" pitchFamily="34" charset="0"/>
            </a:endParaRPr>
          </a:p>
        </p:txBody>
      </p:sp>
      <p:sp>
        <p:nvSpPr>
          <p:cNvPr id="16" name="Oval 15"/>
          <p:cNvSpPr/>
          <p:nvPr/>
        </p:nvSpPr>
        <p:spPr>
          <a:xfrm>
            <a:off x="3030538" y="4997450"/>
            <a:ext cx="1617662" cy="390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797A7D"/>
              </a:solidFill>
              <a:latin typeface="HelveticaNeueLT Pro 45 Lt" panose="020B0403020202020204" pitchFamily="34" charset="0"/>
            </a:endParaRPr>
          </a:p>
        </p:txBody>
      </p:sp>
      <p:sp>
        <p:nvSpPr>
          <p:cNvPr id="3" name="Title 2"/>
          <p:cNvSpPr>
            <a:spLocks noGrp="1"/>
          </p:cNvSpPr>
          <p:nvPr>
            <p:ph type="title"/>
          </p:nvPr>
        </p:nvSpPr>
        <p:spPr/>
        <p:txBody>
          <a:bodyPr/>
          <a:lstStyle/>
          <a:p>
            <a:r>
              <a:rPr lang="en-US" dirty="0">
                <a:latin typeface="HelveticaNeueLT Pro 45 Lt" panose="020B0403020202020204" pitchFamily="34" charset="0"/>
              </a:rPr>
              <a:t>Arrays</a:t>
            </a:r>
          </a:p>
        </p:txBody>
      </p:sp>
      <p:sp>
        <p:nvSpPr>
          <p:cNvPr id="17"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Declaring and Adding Data to Arrays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ChangeArrowheads="1"/>
          </p:cNvSpPr>
          <p:nvPr/>
        </p:nvSpPr>
        <p:spPr bwMode="auto">
          <a:xfrm>
            <a:off x="454706" y="1371600"/>
            <a:ext cx="8232094" cy="493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800100" indent="-34290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400"/>
              </a:spcAft>
            </a:pPr>
            <a:r>
              <a:rPr lang="en-US" altLang="en-US" dirty="0">
                <a:solidFill>
                  <a:srgbClr val="5B9BD5"/>
                </a:solidFill>
                <a:latin typeface="HelveticaNeueLT Pro 45 Lt" panose="020B0403020202020204" pitchFamily="34" charset="0"/>
              </a:rPr>
              <a:t>Referencing an Array Element</a:t>
            </a:r>
          </a:p>
          <a:p>
            <a:pPr eaLnBrk="1" hangingPunct="1">
              <a:spcAft>
                <a:spcPts val="400"/>
              </a:spcAft>
            </a:pPr>
            <a:r>
              <a:rPr lang="en-US" altLang="en-US" dirty="0">
                <a:solidFill>
                  <a:srgbClr val="797A7D"/>
                </a:solidFill>
                <a:latin typeface="HelveticaNeueLT Pro 45 Lt" panose="020B0403020202020204" pitchFamily="34" charset="0"/>
              </a:rPr>
              <a:t>An </a:t>
            </a:r>
            <a:r>
              <a:rPr lang="en-US" altLang="en-US" b="1" dirty="0">
                <a:solidFill>
                  <a:srgbClr val="797A7D"/>
                </a:solidFill>
                <a:latin typeface="HelveticaNeueLT Pro 45 Lt" panose="020B0403020202020204" pitchFamily="34" charset="0"/>
              </a:rPr>
              <a:t>array element reference </a:t>
            </a:r>
            <a:r>
              <a:rPr lang="en-US" altLang="en-US" dirty="0">
                <a:solidFill>
                  <a:srgbClr val="797A7D"/>
                </a:solidFill>
                <a:latin typeface="HelveticaNeueLT Pro 45 Lt" panose="020B0403020202020204" pitchFamily="34" charset="0"/>
              </a:rPr>
              <a:t>is composed of:</a:t>
            </a:r>
          </a:p>
          <a:p>
            <a:pPr lvl="1" eaLnBrk="1" hangingPunct="1">
              <a:buFont typeface="Arial" panose="020B0604020202020204" pitchFamily="34" charset="0"/>
              <a:buAutoNum type="arabicPeriod"/>
            </a:pPr>
            <a:r>
              <a:rPr lang="en-US" altLang="en-US" dirty="0">
                <a:solidFill>
                  <a:srgbClr val="797A7D"/>
                </a:solidFill>
                <a:latin typeface="HelveticaNeueLT Pro 45 Lt" panose="020B0403020202020204" pitchFamily="34" charset="0"/>
              </a:rPr>
              <a:t>An </a:t>
            </a:r>
            <a:r>
              <a:rPr lang="en-US" altLang="en-US" b="1" dirty="0">
                <a:solidFill>
                  <a:srgbClr val="797A7D"/>
                </a:solidFill>
                <a:latin typeface="HelveticaNeueLT Pro 45 Lt" panose="020B0403020202020204" pitchFamily="34" charset="0"/>
              </a:rPr>
              <a:t>array name  </a:t>
            </a:r>
            <a:r>
              <a:rPr lang="en-US" altLang="en-US" dirty="0">
                <a:solidFill>
                  <a:srgbClr val="797A7D"/>
                </a:solidFill>
                <a:latin typeface="HelveticaNeueLT Pro 45 Lt" panose="020B0403020202020204" pitchFamily="34" charset="0"/>
              </a:rPr>
              <a:t>(follows the same rules as a variable name).</a:t>
            </a:r>
          </a:p>
          <a:p>
            <a:pPr lvl="1" eaLnBrk="1" hangingPunct="1">
              <a:buFont typeface="Arial" panose="020B0604020202020204" pitchFamily="34" charset="0"/>
              <a:buAutoNum type="arabicPeriod"/>
            </a:pPr>
            <a:r>
              <a:rPr lang="en-US" altLang="en-US" dirty="0">
                <a:solidFill>
                  <a:srgbClr val="797A7D"/>
                </a:solidFill>
                <a:latin typeface="HelveticaNeueLT Pro 45 Lt" panose="020B0403020202020204" pitchFamily="34" charset="0"/>
              </a:rPr>
              <a:t>Followed by a </a:t>
            </a:r>
            <a:r>
              <a:rPr lang="en-US" altLang="en-US" b="1" dirty="0">
                <a:solidFill>
                  <a:srgbClr val="797A7D"/>
                </a:solidFill>
                <a:latin typeface="HelveticaNeueLT Pro 45 Lt" panose="020B0403020202020204" pitchFamily="34" charset="0"/>
              </a:rPr>
              <a:t>“[“</a:t>
            </a:r>
            <a:r>
              <a:rPr lang="en-US" altLang="en-US" dirty="0">
                <a:solidFill>
                  <a:srgbClr val="797A7D"/>
                </a:solidFill>
                <a:latin typeface="HelveticaNeueLT Pro 45 Lt" panose="020B0403020202020204" pitchFamily="34" charset="0"/>
              </a:rPr>
              <a:t> (an open bracket).</a:t>
            </a:r>
          </a:p>
          <a:p>
            <a:pPr lvl="1" eaLnBrk="1" hangingPunct="1">
              <a:buFont typeface="Arial" panose="020B0604020202020204" pitchFamily="34" charset="0"/>
              <a:buAutoNum type="arabicPeriod"/>
            </a:pPr>
            <a:r>
              <a:rPr lang="en-US" altLang="en-US" dirty="0">
                <a:solidFill>
                  <a:srgbClr val="797A7D"/>
                </a:solidFill>
                <a:latin typeface="HelveticaNeueLT Pro 45 Lt" panose="020B0403020202020204" pitchFamily="34" charset="0"/>
              </a:rPr>
              <a:t>Followed by an </a:t>
            </a:r>
            <a:r>
              <a:rPr lang="en-US" altLang="en-US" b="1" dirty="0">
                <a:solidFill>
                  <a:srgbClr val="797A7D"/>
                </a:solidFill>
                <a:latin typeface="HelveticaNeueLT Pro 45 Lt" panose="020B0403020202020204" pitchFamily="34" charset="0"/>
              </a:rPr>
              <a:t>index</a:t>
            </a:r>
            <a:r>
              <a:rPr lang="en-US" altLang="en-US" dirty="0">
                <a:solidFill>
                  <a:srgbClr val="797A7D"/>
                </a:solidFill>
                <a:latin typeface="HelveticaNeueLT Pro 45 Lt" panose="020B0403020202020204" pitchFamily="34" charset="0"/>
              </a:rPr>
              <a:t> (a </a:t>
            </a:r>
            <a:r>
              <a:rPr lang="en-US" altLang="en-US" b="1" dirty="0">
                <a:solidFill>
                  <a:srgbClr val="797A7D"/>
                </a:solidFill>
                <a:latin typeface="HelveticaNeueLT Pro 45 Lt" panose="020B0403020202020204" pitchFamily="34" charset="0"/>
              </a:rPr>
              <a:t>positive integer </a:t>
            </a:r>
            <a:r>
              <a:rPr lang="en-US" altLang="en-US" dirty="0">
                <a:solidFill>
                  <a:srgbClr val="797A7D"/>
                </a:solidFill>
                <a:latin typeface="HelveticaNeueLT Pro 45 Lt" panose="020B0403020202020204" pitchFamily="34" charset="0"/>
              </a:rPr>
              <a:t>or a </a:t>
            </a:r>
            <a:r>
              <a:rPr lang="en-US" altLang="en-US" b="1" dirty="0">
                <a:solidFill>
                  <a:srgbClr val="797A7D"/>
                </a:solidFill>
                <a:latin typeface="HelveticaNeueLT Pro 45 Lt" panose="020B0403020202020204" pitchFamily="34" charset="0"/>
              </a:rPr>
              <a:t>variable</a:t>
            </a:r>
            <a:r>
              <a:rPr lang="en-US" altLang="en-US" dirty="0">
                <a:solidFill>
                  <a:srgbClr val="797A7D"/>
                </a:solidFill>
                <a:latin typeface="HelveticaNeueLT Pro 45 Lt" panose="020B0403020202020204" pitchFamily="34" charset="0"/>
              </a:rPr>
              <a:t>).</a:t>
            </a:r>
          </a:p>
          <a:p>
            <a:pPr lvl="1" eaLnBrk="1" hangingPunct="1">
              <a:buFont typeface="Arial" panose="020B0604020202020204" pitchFamily="34" charset="0"/>
              <a:buAutoNum type="arabicPeriod"/>
            </a:pPr>
            <a:r>
              <a:rPr lang="en-US" altLang="en-US" dirty="0">
                <a:solidFill>
                  <a:srgbClr val="797A7D"/>
                </a:solidFill>
                <a:latin typeface="HelveticaNeueLT Pro 45 Lt" panose="020B0403020202020204" pitchFamily="34" charset="0"/>
              </a:rPr>
              <a:t>Followed by a </a:t>
            </a:r>
            <a:r>
              <a:rPr lang="en-US" altLang="en-US" b="1" dirty="0">
                <a:solidFill>
                  <a:srgbClr val="797A7D"/>
                </a:solidFill>
                <a:latin typeface="HelveticaNeueLT Pro 45 Lt" panose="020B0403020202020204" pitchFamily="34" charset="0"/>
              </a:rPr>
              <a:t>“]”</a:t>
            </a:r>
            <a:r>
              <a:rPr lang="en-US" altLang="en-US" dirty="0">
                <a:solidFill>
                  <a:srgbClr val="797A7D"/>
                </a:solidFill>
                <a:latin typeface="HelveticaNeueLT Pro 45 Lt" panose="020B0403020202020204" pitchFamily="34" charset="0"/>
              </a:rPr>
              <a:t> (a closed bracket).</a:t>
            </a:r>
          </a:p>
          <a:p>
            <a:pPr marL="457200" lvl="1" indent="0" eaLnBrk="1" hangingPunct="1"/>
            <a:endParaRPr lang="en-US" altLang="en-US" dirty="0">
              <a:solidFill>
                <a:srgbClr val="797A7D"/>
              </a:solidFill>
              <a:latin typeface="HelveticaNeueLT Pro 45 Lt" panose="020B0403020202020204" pitchFamily="34" charset="0"/>
            </a:endParaRPr>
          </a:p>
          <a:p>
            <a:pPr eaLnBrk="1" hangingPunct="1"/>
            <a:r>
              <a:rPr lang="en-US" altLang="en-US" dirty="0">
                <a:solidFill>
                  <a:srgbClr val="5B9BD5"/>
                </a:solidFill>
                <a:latin typeface="HelveticaNeueLT Pro 45 Lt" panose="020B0403020202020204" pitchFamily="34" charset="0"/>
              </a:rPr>
              <a:t>Additional rules</a:t>
            </a:r>
          </a:p>
          <a:p>
            <a:pPr lvl="1" eaLnBrk="1" hangingPunct="1">
              <a:buFont typeface="Arial" panose="020B0604020202020204" pitchFamily="34" charset="0"/>
              <a:buAutoNum type="arabicPeriod"/>
            </a:pPr>
            <a:r>
              <a:rPr lang="en-US" altLang="en-US" dirty="0">
                <a:solidFill>
                  <a:srgbClr val="797A7D"/>
                </a:solidFill>
                <a:latin typeface="HelveticaNeueLT Pro 45 Lt" panose="020B0403020202020204" pitchFamily="34" charset="0"/>
              </a:rPr>
              <a:t>The </a:t>
            </a:r>
            <a:r>
              <a:rPr lang="en-US" altLang="en-US" b="1" dirty="0">
                <a:solidFill>
                  <a:srgbClr val="797A7D"/>
                </a:solidFill>
                <a:latin typeface="HelveticaNeueLT Pro 45 Lt" panose="020B0403020202020204" pitchFamily="34" charset="0"/>
              </a:rPr>
              <a:t>Array Index </a:t>
            </a:r>
            <a:r>
              <a:rPr lang="en-US" altLang="en-US" dirty="0">
                <a:solidFill>
                  <a:srgbClr val="797A7D"/>
                </a:solidFill>
                <a:latin typeface="HelveticaNeueLT Pro 45 Lt" panose="020B0403020202020204" pitchFamily="34" charset="0"/>
              </a:rPr>
              <a:t>is </a:t>
            </a:r>
            <a:r>
              <a:rPr lang="en-US" altLang="en-US" b="1" dirty="0">
                <a:solidFill>
                  <a:srgbClr val="797A7D"/>
                </a:solidFill>
                <a:latin typeface="HelveticaNeueLT Pro 45 Lt" panose="020B0403020202020204" pitchFamily="34" charset="0"/>
              </a:rPr>
              <a:t>one-based</a:t>
            </a:r>
            <a:r>
              <a:rPr lang="en-US" altLang="en-US" dirty="0">
                <a:solidFill>
                  <a:srgbClr val="797A7D"/>
                </a:solidFill>
                <a:latin typeface="HelveticaNeueLT Pro 45 Lt" panose="020B0403020202020204" pitchFamily="34" charset="0"/>
              </a:rPr>
              <a:t> (index </a:t>
            </a:r>
            <a:r>
              <a:rPr lang="en-US" altLang="en-US" b="1" dirty="0">
                <a:solidFill>
                  <a:srgbClr val="797A7D"/>
                </a:solidFill>
                <a:latin typeface="HelveticaNeueLT Pro 45 Lt" panose="020B0403020202020204" pitchFamily="34" charset="0"/>
              </a:rPr>
              <a:t>1</a:t>
            </a:r>
            <a:r>
              <a:rPr lang="en-US" altLang="en-US" dirty="0">
                <a:solidFill>
                  <a:srgbClr val="797A7D"/>
                </a:solidFill>
                <a:latin typeface="HelveticaNeueLT Pro 45 Lt" panose="020B0403020202020204" pitchFamily="34" charset="0"/>
              </a:rPr>
              <a:t> refers to </a:t>
            </a:r>
            <a:r>
              <a:rPr lang="en-US" altLang="en-US" b="1" dirty="0">
                <a:solidFill>
                  <a:srgbClr val="797A7D"/>
                </a:solidFill>
                <a:latin typeface="HelveticaNeueLT Pro 45 Lt" panose="020B0403020202020204" pitchFamily="34" charset="0"/>
              </a:rPr>
              <a:t>first element</a:t>
            </a:r>
            <a:r>
              <a:rPr lang="en-US" altLang="en-US" dirty="0">
                <a:solidFill>
                  <a:srgbClr val="797A7D"/>
                </a:solidFill>
                <a:latin typeface="HelveticaNeueLT Pro 45 Lt" panose="020B0403020202020204" pitchFamily="34" charset="0"/>
              </a:rPr>
              <a:t>)</a:t>
            </a:r>
          </a:p>
          <a:p>
            <a:pPr lvl="1" eaLnBrk="1" hangingPunct="1">
              <a:buFont typeface="Arial" panose="020B0604020202020204" pitchFamily="34" charset="0"/>
              <a:buAutoNum type="arabicPeriod"/>
            </a:pPr>
            <a:r>
              <a:rPr lang="en-US" altLang="en-US" dirty="0">
                <a:solidFill>
                  <a:srgbClr val="797A7D"/>
                </a:solidFill>
                <a:latin typeface="HelveticaNeueLT Pro 45 Lt" panose="020B0403020202020204" pitchFamily="34" charset="0"/>
              </a:rPr>
              <a:t>One </a:t>
            </a:r>
            <a:r>
              <a:rPr lang="en-US" altLang="en-US" b="1" dirty="0">
                <a:solidFill>
                  <a:srgbClr val="797A7D"/>
                </a:solidFill>
                <a:latin typeface="HelveticaNeueLT Pro 45 Lt" panose="020B0403020202020204" pitchFamily="34" charset="0"/>
              </a:rPr>
              <a:t>cannot</a:t>
            </a:r>
            <a:r>
              <a:rPr lang="en-US" altLang="en-US" dirty="0">
                <a:solidFill>
                  <a:srgbClr val="797A7D"/>
                </a:solidFill>
                <a:latin typeface="HelveticaNeueLT Pro 45 Lt" panose="020B0403020202020204" pitchFamily="34" charset="0"/>
              </a:rPr>
              <a:t> use </a:t>
            </a:r>
            <a:r>
              <a:rPr lang="en-US" altLang="en-US" b="1" dirty="0">
                <a:solidFill>
                  <a:srgbClr val="797A7D"/>
                </a:solidFill>
                <a:latin typeface="HelveticaNeueLT Pro 45 Lt" panose="020B0403020202020204" pitchFamily="34" charset="0"/>
              </a:rPr>
              <a:t>another array element </a:t>
            </a:r>
            <a:r>
              <a:rPr lang="en-US" altLang="en-US" dirty="0">
                <a:solidFill>
                  <a:srgbClr val="797A7D"/>
                </a:solidFill>
                <a:latin typeface="HelveticaNeueLT Pro 45 Lt" panose="020B0403020202020204" pitchFamily="34" charset="0"/>
              </a:rPr>
              <a:t>as an </a:t>
            </a:r>
            <a:r>
              <a:rPr lang="en-US" altLang="en-US" b="1" dirty="0">
                <a:solidFill>
                  <a:srgbClr val="797A7D"/>
                </a:solidFill>
                <a:latin typeface="HelveticaNeueLT Pro 45 Lt" panose="020B0403020202020204" pitchFamily="34" charset="0"/>
              </a:rPr>
              <a:t>array index</a:t>
            </a:r>
            <a:r>
              <a:rPr lang="en-US" altLang="en-US" dirty="0">
                <a:solidFill>
                  <a:srgbClr val="797A7D"/>
                </a:solidFill>
                <a:latin typeface="HelveticaNeueLT Pro 45 Lt" panose="020B0403020202020204" pitchFamily="34" charset="0"/>
              </a:rPr>
              <a:t>.</a:t>
            </a:r>
          </a:p>
          <a:p>
            <a:pPr lvl="1" eaLnBrk="1" hangingPunct="1">
              <a:buFont typeface="Arial" panose="020B0604020202020204" pitchFamily="34" charset="0"/>
              <a:buAutoNum type="arabicPeriod"/>
            </a:pPr>
            <a:endParaRPr lang="en-US" altLang="en-US" dirty="0">
              <a:solidFill>
                <a:srgbClr val="797A7D"/>
              </a:solidFill>
              <a:latin typeface="HelveticaNeueLT Pro 45 Lt" panose="020B0403020202020204" pitchFamily="34" charset="0"/>
            </a:endParaRPr>
          </a:p>
          <a:p>
            <a:pPr eaLnBrk="1" hangingPunct="1">
              <a:spcAft>
                <a:spcPts val="600"/>
              </a:spcAft>
            </a:pPr>
            <a:r>
              <a:rPr lang="en-US" altLang="en-US" dirty="0">
                <a:solidFill>
                  <a:srgbClr val="5B9BD5"/>
                </a:solidFill>
                <a:latin typeface="HelveticaNeueLT Pro 45 Lt" panose="020B0403020202020204" pitchFamily="34" charset="0"/>
              </a:rPr>
              <a:t>Examples</a:t>
            </a:r>
          </a:p>
          <a:p>
            <a:pPr eaLnBrk="1" hangingPunct="1">
              <a:spcAft>
                <a:spcPts val="600"/>
              </a:spcAft>
            </a:pPr>
            <a:r>
              <a:rPr lang="en-US" altLang="en-US" dirty="0">
                <a:solidFill>
                  <a:schemeClr val="tx2"/>
                </a:solidFill>
                <a:latin typeface="HelveticaNeueLT Pro 45 Lt" panose="020B0403020202020204" pitchFamily="34" charset="0"/>
              </a:rPr>
              <a:t>To reference the </a:t>
            </a:r>
            <a:r>
              <a:rPr lang="en-US" altLang="en-US" b="1" dirty="0">
                <a:solidFill>
                  <a:schemeClr val="tx2"/>
                </a:solidFill>
                <a:latin typeface="HelveticaNeueLT Pro 45 Lt" panose="020B0403020202020204" pitchFamily="34" charset="0"/>
              </a:rPr>
              <a:t>7</a:t>
            </a:r>
            <a:r>
              <a:rPr lang="en-US" altLang="en-US" b="1" baseline="30000" dirty="0">
                <a:solidFill>
                  <a:schemeClr val="tx2"/>
                </a:solidFill>
                <a:latin typeface="HelveticaNeueLT Pro 45 Lt" panose="020B0403020202020204" pitchFamily="34" charset="0"/>
              </a:rPr>
              <a:t>th</a:t>
            </a:r>
            <a:r>
              <a:rPr lang="en-US" altLang="en-US" dirty="0">
                <a:solidFill>
                  <a:schemeClr val="tx2"/>
                </a:solidFill>
                <a:latin typeface="HelveticaNeueLT Pro 45 Lt" panose="020B0403020202020204" pitchFamily="34" charset="0"/>
              </a:rPr>
              <a:t> element in the array, </a:t>
            </a:r>
            <a:r>
              <a:rPr lang="en-US" altLang="en-US" b="1" dirty="0" err="1">
                <a:solidFill>
                  <a:schemeClr val="tx2"/>
                </a:solidFill>
                <a:latin typeface="HelveticaNeueLT Pro 45 Lt" panose="020B0403020202020204" pitchFamily="34" charset="0"/>
              </a:rPr>
              <a:t>arrIntSampleSize</a:t>
            </a:r>
            <a:r>
              <a:rPr lang="en-US" altLang="en-US" dirty="0">
                <a:solidFill>
                  <a:schemeClr val="tx2"/>
                </a:solidFill>
                <a:latin typeface="HelveticaNeueLT Pro 45 Lt" panose="020B0403020202020204" pitchFamily="34" charset="0"/>
              </a:rPr>
              <a:t>, the syntax is:</a:t>
            </a:r>
          </a:p>
          <a:p>
            <a:pPr eaLnBrk="1" hangingPunct="1">
              <a:spcAft>
                <a:spcPts val="600"/>
              </a:spcAft>
            </a:pPr>
            <a:r>
              <a:rPr lang="en-US" altLang="en-US" dirty="0">
                <a:solidFill>
                  <a:schemeClr val="tx2"/>
                </a:solidFill>
                <a:latin typeface="HelveticaNeueLT Pro 45 Lt" panose="020B0403020202020204" pitchFamily="34" charset="0"/>
              </a:rPr>
              <a:t>	</a:t>
            </a:r>
            <a:r>
              <a:rPr lang="en-US" altLang="en-US" b="1" dirty="0" err="1">
                <a:solidFill>
                  <a:schemeClr val="tx2"/>
                </a:solidFill>
                <a:latin typeface="HelveticaNeueLT Pro 45 Lt" panose="020B0403020202020204" pitchFamily="34" charset="0"/>
              </a:rPr>
              <a:t>arrIntSampleSize</a:t>
            </a:r>
            <a:r>
              <a:rPr lang="en-US" altLang="en-US" b="1" dirty="0">
                <a:solidFill>
                  <a:schemeClr val="tx2"/>
                </a:solidFill>
                <a:latin typeface="HelveticaNeueLT Pro 45 Lt" panose="020B0403020202020204" pitchFamily="34" charset="0"/>
              </a:rPr>
              <a:t>[7]</a:t>
            </a:r>
          </a:p>
          <a:p>
            <a:pPr eaLnBrk="1" hangingPunct="1">
              <a:spcAft>
                <a:spcPts val="600"/>
              </a:spcAft>
            </a:pPr>
            <a:r>
              <a:rPr lang="en-US" altLang="en-US" dirty="0">
                <a:solidFill>
                  <a:schemeClr val="tx2"/>
                </a:solidFill>
                <a:latin typeface="HelveticaNeueLT Pro 45 Lt" panose="020B0403020202020204" pitchFamily="34" charset="0"/>
              </a:rPr>
              <a:t>To reference the </a:t>
            </a:r>
            <a:r>
              <a:rPr lang="en-US" altLang="en-US" b="1" dirty="0">
                <a:solidFill>
                  <a:schemeClr val="tx2"/>
                </a:solidFill>
                <a:latin typeface="HelveticaNeueLT Pro 45 Lt" panose="020B0403020202020204" pitchFamily="34" charset="0"/>
              </a:rPr>
              <a:t>N</a:t>
            </a:r>
            <a:r>
              <a:rPr lang="en-US" altLang="en-US" b="1" baseline="30000" dirty="0">
                <a:solidFill>
                  <a:schemeClr val="tx2"/>
                </a:solidFill>
                <a:latin typeface="HelveticaNeueLT Pro 45 Lt" panose="020B0403020202020204" pitchFamily="34" charset="0"/>
              </a:rPr>
              <a:t>th</a:t>
            </a:r>
            <a:r>
              <a:rPr lang="en-US" altLang="en-US" dirty="0">
                <a:solidFill>
                  <a:schemeClr val="tx2"/>
                </a:solidFill>
                <a:latin typeface="HelveticaNeueLT Pro 45 Lt" panose="020B0403020202020204" pitchFamily="34" charset="0"/>
              </a:rPr>
              <a:t> element in the array, </a:t>
            </a:r>
            <a:r>
              <a:rPr lang="en-US" altLang="en-US" b="1" dirty="0" err="1">
                <a:solidFill>
                  <a:schemeClr val="tx2"/>
                </a:solidFill>
                <a:latin typeface="HelveticaNeueLT Pro 45 Lt" panose="020B0403020202020204" pitchFamily="34" charset="0"/>
              </a:rPr>
              <a:t>arrStrGroceryList</a:t>
            </a:r>
            <a:r>
              <a:rPr lang="en-US" altLang="en-US" dirty="0">
                <a:solidFill>
                  <a:schemeClr val="tx2"/>
                </a:solidFill>
                <a:latin typeface="HelveticaNeueLT Pro 45 Lt" panose="020B0403020202020204" pitchFamily="34" charset="0"/>
              </a:rPr>
              <a:t>, the syntax is:</a:t>
            </a:r>
          </a:p>
          <a:p>
            <a:pPr eaLnBrk="1" hangingPunct="1">
              <a:spcAft>
                <a:spcPts val="600"/>
              </a:spcAft>
            </a:pPr>
            <a:r>
              <a:rPr lang="en-US" altLang="en-US" dirty="0">
                <a:solidFill>
                  <a:schemeClr val="tx2"/>
                </a:solidFill>
                <a:latin typeface="HelveticaNeueLT Pro 45 Lt" panose="020B0403020202020204" pitchFamily="34" charset="0"/>
              </a:rPr>
              <a:t>	</a:t>
            </a:r>
            <a:r>
              <a:rPr lang="en-US" altLang="en-US" b="1" dirty="0" err="1">
                <a:solidFill>
                  <a:schemeClr val="tx2"/>
                </a:solidFill>
                <a:latin typeface="HelveticaNeueLT Pro 45 Lt" panose="020B0403020202020204" pitchFamily="34" charset="0"/>
              </a:rPr>
              <a:t>arrStrGroceryList</a:t>
            </a:r>
            <a:r>
              <a:rPr lang="en-US" altLang="en-US" b="1" dirty="0">
                <a:solidFill>
                  <a:schemeClr val="tx2"/>
                </a:solidFill>
                <a:latin typeface="HelveticaNeueLT Pro 45 Lt" panose="020B0403020202020204" pitchFamily="34" charset="0"/>
              </a:rPr>
              <a:t>[N]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Arrays</a:t>
            </a:r>
          </a:p>
        </p:txBody>
      </p:sp>
      <p:sp>
        <p:nvSpPr>
          <p:cNvPr id="6"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Array Rules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93" y="1572600"/>
            <a:ext cx="2552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19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2807675"/>
            <a:ext cx="29876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8198" name="Rectangle 9"/>
          <p:cNvSpPr>
            <a:spLocks noChangeArrowheads="1"/>
          </p:cNvSpPr>
          <p:nvPr/>
        </p:nvSpPr>
        <p:spPr bwMode="auto">
          <a:xfrm>
            <a:off x="3711576" y="1544637"/>
            <a:ext cx="497273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69863" eaLnBrk="0" hangingPunct="0">
              <a:defRPr>
                <a:solidFill>
                  <a:schemeClr val="tx1"/>
                </a:solidFill>
                <a:latin typeface="Arial" panose="020B0604020202020204" pitchFamily="34" charset="0"/>
              </a:defRPr>
            </a:lvl1pPr>
            <a:lvl2pPr marL="742950" indent="-285750" defTabSz="169863" eaLnBrk="0" hangingPunct="0">
              <a:defRPr>
                <a:solidFill>
                  <a:schemeClr val="tx1"/>
                </a:solidFill>
                <a:latin typeface="Arial" panose="020B0604020202020204" pitchFamily="34" charset="0"/>
              </a:defRPr>
            </a:lvl2pPr>
            <a:lvl3pPr marL="1143000" indent="-228600" defTabSz="169863" eaLnBrk="0" hangingPunct="0">
              <a:defRPr>
                <a:solidFill>
                  <a:schemeClr val="tx1"/>
                </a:solidFill>
                <a:latin typeface="Arial" panose="020B0604020202020204" pitchFamily="34" charset="0"/>
              </a:defRPr>
            </a:lvl3pPr>
            <a:lvl4pPr marL="1600200" indent="-228600" defTabSz="169863" eaLnBrk="0" hangingPunct="0">
              <a:defRPr>
                <a:solidFill>
                  <a:schemeClr val="tx1"/>
                </a:solidFill>
                <a:latin typeface="Arial" panose="020B0604020202020204" pitchFamily="34" charset="0"/>
              </a:defRPr>
            </a:lvl4pPr>
            <a:lvl5pPr marL="2057400" indent="-228600" defTabSz="169863" eaLnBrk="0" hangingPunct="0">
              <a:defRPr>
                <a:solidFill>
                  <a:schemeClr val="tx1"/>
                </a:solidFill>
                <a:latin typeface="Arial" panose="020B0604020202020204" pitchFamily="34" charset="0"/>
              </a:defRPr>
            </a:lvl5pPr>
            <a:lvl6pPr marL="2514600" indent="-228600" defTabSz="169863" eaLnBrk="0" fontAlgn="base" hangingPunct="0">
              <a:spcBef>
                <a:spcPct val="0"/>
              </a:spcBef>
              <a:spcAft>
                <a:spcPct val="0"/>
              </a:spcAft>
              <a:defRPr>
                <a:solidFill>
                  <a:schemeClr val="tx1"/>
                </a:solidFill>
                <a:latin typeface="Arial" panose="020B0604020202020204" pitchFamily="34" charset="0"/>
              </a:defRPr>
            </a:lvl6pPr>
            <a:lvl7pPr marL="2971800" indent="-228600" defTabSz="169863" eaLnBrk="0" fontAlgn="base" hangingPunct="0">
              <a:spcBef>
                <a:spcPct val="0"/>
              </a:spcBef>
              <a:spcAft>
                <a:spcPct val="0"/>
              </a:spcAft>
              <a:defRPr>
                <a:solidFill>
                  <a:schemeClr val="tx1"/>
                </a:solidFill>
                <a:latin typeface="Arial" panose="020B0604020202020204" pitchFamily="34" charset="0"/>
              </a:defRPr>
            </a:lvl7pPr>
            <a:lvl8pPr marL="3429000" indent="-228600" defTabSz="169863" eaLnBrk="0" fontAlgn="base" hangingPunct="0">
              <a:spcBef>
                <a:spcPct val="0"/>
              </a:spcBef>
              <a:spcAft>
                <a:spcPct val="0"/>
              </a:spcAft>
              <a:defRPr>
                <a:solidFill>
                  <a:schemeClr val="tx1"/>
                </a:solidFill>
                <a:latin typeface="Arial" panose="020B0604020202020204" pitchFamily="34" charset="0"/>
              </a:defRPr>
            </a:lvl8pPr>
            <a:lvl9pPr marL="3886200" indent="-228600" defTabSz="169863"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buClr>
                <a:srgbClr val="043362"/>
              </a:buClr>
            </a:pPr>
            <a:r>
              <a:rPr lang="en-US" altLang="en-US" dirty="0">
                <a:solidFill>
                  <a:srgbClr val="797A7D"/>
                </a:solidFill>
                <a:latin typeface="HelveticaNeueLT Pro 45 Lt" panose="020B0403020202020204" pitchFamily="34" charset="0"/>
              </a:rPr>
              <a:t>For Volume arrays, click the</a:t>
            </a:r>
            <a:r>
              <a:rPr lang="en-US" altLang="en-US" i="1"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Array index dialogue button”</a:t>
            </a:r>
            <a:r>
              <a:rPr lang="en-US" altLang="en-US" dirty="0">
                <a:solidFill>
                  <a:srgbClr val="797A7D"/>
                </a:solidFill>
                <a:latin typeface="HelveticaNeueLT Pro 45 Lt" panose="020B0403020202020204" pitchFamily="34" charset="0"/>
              </a:rPr>
              <a:t>         to open the </a:t>
            </a:r>
            <a:r>
              <a:rPr lang="en-US" altLang="en-US" b="1" dirty="0">
                <a:solidFill>
                  <a:srgbClr val="797A7D"/>
                </a:solidFill>
                <a:latin typeface="HelveticaNeueLT Pro 45 Lt" panose="020B0403020202020204" pitchFamily="34" charset="0"/>
              </a:rPr>
              <a:t>Array Index dialogue</a:t>
            </a:r>
            <a:r>
              <a:rPr lang="en-US" altLang="en-US" dirty="0">
                <a:solidFill>
                  <a:srgbClr val="797A7D"/>
                </a:solidFill>
                <a:latin typeface="HelveticaNeueLT Pro 45 Lt" panose="020B0403020202020204" pitchFamily="34" charset="0"/>
              </a:rPr>
              <a:t> to use </a:t>
            </a:r>
            <a:r>
              <a:rPr lang="en-US" altLang="en-US" b="1" dirty="0">
                <a:solidFill>
                  <a:srgbClr val="797A7D"/>
                </a:solidFill>
                <a:latin typeface="HelveticaNeueLT Pro 45 Lt" panose="020B0403020202020204" pitchFamily="34" charset="0"/>
              </a:rPr>
              <a:t>multiple</a:t>
            </a:r>
            <a:r>
              <a:rPr lang="en-US" altLang="en-US" dirty="0">
                <a:solidFill>
                  <a:srgbClr val="797A7D"/>
                </a:solidFill>
                <a:latin typeface="HelveticaNeueLT Pro 45 Lt" panose="020B0403020202020204" pitchFamily="34" charset="0"/>
              </a:rPr>
              <a:t> array values. </a:t>
            </a:r>
          </a:p>
        </p:txBody>
      </p:sp>
      <p:sp>
        <p:nvSpPr>
          <p:cNvPr id="8199" name="Rectangle 15"/>
          <p:cNvSpPr>
            <a:spLocks noChangeArrowheads="1"/>
          </p:cNvSpPr>
          <p:nvPr/>
        </p:nvSpPr>
        <p:spPr bwMode="auto">
          <a:xfrm>
            <a:off x="3717471" y="2725276"/>
            <a:ext cx="4972730"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Clr>
                <a:srgbClr val="043362"/>
              </a:buClr>
            </a:pPr>
            <a:r>
              <a:rPr lang="en-US" altLang="en-US" dirty="0">
                <a:solidFill>
                  <a:srgbClr val="5B9BD5"/>
                </a:solidFill>
                <a:latin typeface="HelveticaNeueLT Pro 45 Lt" panose="020B0403020202020204" pitchFamily="34" charset="0"/>
              </a:rPr>
              <a:t>Caveats</a:t>
            </a:r>
          </a:p>
          <a:p>
            <a:pPr eaLnBrk="1" hangingPunct="1">
              <a:spcAft>
                <a:spcPts val="600"/>
              </a:spcAft>
              <a:buClr>
                <a:srgbClr val="043362"/>
              </a:buClr>
            </a:pPr>
            <a:r>
              <a:rPr lang="en-US" altLang="en-US" dirty="0">
                <a:solidFill>
                  <a:srgbClr val="797A7D"/>
                </a:solidFill>
                <a:latin typeface="HelveticaNeueLT Pro 45 Lt" panose="020B0403020202020204" pitchFamily="34" charset="0"/>
              </a:rPr>
              <a:t>For </a:t>
            </a:r>
            <a:r>
              <a:rPr lang="en-US" altLang="en-US" b="1" dirty="0">
                <a:solidFill>
                  <a:srgbClr val="797A7D"/>
                </a:solidFill>
                <a:latin typeface="HelveticaNeueLT Pro 45 Lt" panose="020B0403020202020204" pitchFamily="34" charset="0"/>
              </a:rPr>
              <a:t>Single</a:t>
            </a:r>
            <a:r>
              <a:rPr lang="en-US" altLang="en-US" dirty="0">
                <a:solidFill>
                  <a:srgbClr val="797A7D"/>
                </a:solidFill>
                <a:latin typeface="HelveticaNeueLT Pro 45 Lt" panose="020B0403020202020204" pitchFamily="34" charset="0"/>
              </a:rPr>
              <a:t> or </a:t>
            </a:r>
            <a:r>
              <a:rPr lang="en-US" altLang="en-US" b="1" dirty="0">
                <a:solidFill>
                  <a:srgbClr val="797A7D"/>
                </a:solidFill>
                <a:latin typeface="HelveticaNeueLT Pro 45 Lt" panose="020B0403020202020204" pitchFamily="34" charset="0"/>
              </a:rPr>
              <a:t>Gold</a:t>
            </a:r>
            <a:r>
              <a:rPr lang="en-US" altLang="en-US" dirty="0">
                <a:solidFill>
                  <a:srgbClr val="797A7D"/>
                </a:solidFill>
                <a:latin typeface="HelveticaNeueLT Pro 45 Lt" panose="020B0403020202020204" pitchFamily="34" charset="0"/>
              </a:rPr>
              <a:t> steps in a </a:t>
            </a:r>
            <a:r>
              <a:rPr lang="en-US" altLang="en-US" b="1" dirty="0">
                <a:solidFill>
                  <a:srgbClr val="797A7D"/>
                </a:solidFill>
                <a:latin typeface="HelveticaNeueLT Pro 45 Lt" panose="020B0403020202020204" pitchFamily="34" charset="0"/>
              </a:rPr>
              <a:t>loop</a:t>
            </a:r>
            <a:r>
              <a:rPr lang="en-US" altLang="en-US" dirty="0">
                <a:solidFill>
                  <a:srgbClr val="797A7D"/>
                </a:solidFill>
                <a:latin typeface="HelveticaNeueLT Pro 45 Lt" panose="020B0403020202020204" pitchFamily="34" charset="0"/>
              </a:rPr>
              <a:t>, use a variable for the “</a:t>
            </a:r>
            <a:r>
              <a:rPr lang="en-US" altLang="en-US" b="1" dirty="0">
                <a:solidFill>
                  <a:srgbClr val="797A7D"/>
                </a:solidFill>
                <a:latin typeface="HelveticaNeueLT Pro 45 Lt" panose="020B0403020202020204" pitchFamily="34" charset="0"/>
              </a:rPr>
              <a:t>Start at array index” </a:t>
            </a:r>
            <a:r>
              <a:rPr lang="en-US" altLang="en-US" dirty="0">
                <a:solidFill>
                  <a:srgbClr val="797A7D"/>
                </a:solidFill>
                <a:latin typeface="HelveticaNeueLT Pro 45 Lt" panose="020B0403020202020204" pitchFamily="34" charset="0"/>
              </a:rPr>
              <a:t>value and </a:t>
            </a:r>
            <a:r>
              <a:rPr lang="en-US" altLang="en-US" b="1" dirty="0">
                <a:solidFill>
                  <a:srgbClr val="797A7D"/>
                </a:solidFill>
                <a:latin typeface="HelveticaNeueLT Pro 45 Lt" panose="020B0403020202020204" pitchFamily="34" charset="0"/>
              </a:rPr>
              <a:t>increment</a:t>
            </a:r>
            <a:r>
              <a:rPr lang="en-US" altLang="en-US" dirty="0">
                <a:solidFill>
                  <a:srgbClr val="797A7D"/>
                </a:solidFill>
                <a:latin typeface="HelveticaNeueLT Pro 45 Lt" panose="020B0403020202020204" pitchFamily="34" charset="0"/>
              </a:rPr>
              <a:t> it by the </a:t>
            </a:r>
            <a:r>
              <a:rPr lang="en-US" altLang="en-US" b="1" dirty="0">
                <a:solidFill>
                  <a:srgbClr val="797A7D"/>
                </a:solidFill>
                <a:latin typeface="HelveticaNeueLT Pro 45 Lt" panose="020B0403020202020204" pitchFamily="34" charset="0"/>
              </a:rPr>
              <a:t>number of channels </a:t>
            </a:r>
            <a:r>
              <a:rPr lang="en-US" altLang="en-US" dirty="0">
                <a:solidFill>
                  <a:srgbClr val="797A7D"/>
                </a:solidFill>
                <a:latin typeface="HelveticaNeueLT Pro 45 Lt" panose="020B0403020202020204" pitchFamily="34" charset="0"/>
              </a:rPr>
              <a:t>with every loop.</a:t>
            </a:r>
          </a:p>
        </p:txBody>
      </p:sp>
      <p:pic>
        <p:nvPicPr>
          <p:cNvPr id="820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865677"/>
            <a:ext cx="239063" cy="2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cxnSp>
        <p:nvCxnSpPr>
          <p:cNvPr id="8201" name="Straight Arrow Connector 19"/>
          <p:cNvCxnSpPr>
            <a:cxnSpLocks noChangeShapeType="1"/>
          </p:cNvCxnSpPr>
          <p:nvPr/>
        </p:nvCxnSpPr>
        <p:spPr bwMode="auto">
          <a:xfrm flipH="1">
            <a:off x="1232581" y="2182200"/>
            <a:ext cx="1371600" cy="1936750"/>
          </a:xfrm>
          <a:prstGeom prst="straightConnector1">
            <a:avLst/>
          </a:prstGeom>
          <a:noFill/>
          <a:ln w="28575" algn="ctr">
            <a:solidFill>
              <a:schemeClr val="accent4"/>
            </a:solidFill>
            <a:round/>
            <a:headEnd/>
            <a:tailEnd type="arrow" w="med" len="med"/>
          </a:ln>
          <a:extLst>
            <a:ext uri="{909E8E84-426E-40DD-AFC4-6F175D3DCCD1}">
              <a14:hiddenFill xmlns:a14="http://schemas.microsoft.com/office/drawing/2010/main">
                <a:noFill/>
              </a14:hiddenFill>
            </a:ext>
          </a:extLst>
        </p:spPr>
      </p:cxnSp>
      <p:pic>
        <p:nvPicPr>
          <p:cNvPr id="8202"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100" y="4506912"/>
            <a:ext cx="5356225"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4" name="Right Arrow 13"/>
          <p:cNvSpPr>
            <a:spLocks noChangeArrowheads="1"/>
          </p:cNvSpPr>
          <p:nvPr/>
        </p:nvSpPr>
        <p:spPr bwMode="auto">
          <a:xfrm rot="10800000">
            <a:off x="7200900" y="4570412"/>
            <a:ext cx="609600" cy="228600"/>
          </a:xfrm>
          <a:prstGeom prst="rightArrow">
            <a:avLst>
              <a:gd name="adj1" fmla="val 50000"/>
              <a:gd name="adj2" fmla="val 50000"/>
            </a:avLst>
          </a:prstGeom>
          <a:solidFill>
            <a:schemeClr val="accent4"/>
          </a:solidFill>
          <a:ln w="25400" algn="ctr">
            <a:solidFill>
              <a:schemeClr val="accent4"/>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5" name="Right Arrow 14"/>
          <p:cNvSpPr>
            <a:spLocks noChangeArrowheads="1"/>
          </p:cNvSpPr>
          <p:nvPr/>
        </p:nvSpPr>
        <p:spPr bwMode="auto">
          <a:xfrm rot="10800000">
            <a:off x="7200900" y="6008075"/>
            <a:ext cx="609600" cy="228600"/>
          </a:xfrm>
          <a:prstGeom prst="rightArrow">
            <a:avLst>
              <a:gd name="adj1" fmla="val 50000"/>
              <a:gd name="adj2" fmla="val 50000"/>
            </a:avLst>
          </a:prstGeom>
          <a:solidFill>
            <a:schemeClr val="accent4"/>
          </a:solidFill>
          <a:ln w="25400" algn="ctr">
            <a:solidFill>
              <a:schemeClr val="accent4"/>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2" name="Oval 1"/>
          <p:cNvSpPr/>
          <p:nvPr/>
        </p:nvSpPr>
        <p:spPr>
          <a:xfrm>
            <a:off x="475343" y="5274650"/>
            <a:ext cx="1500188" cy="571500"/>
          </a:xfrm>
          <a:prstGeom prst="ellipse">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accent4"/>
              </a:solidFill>
              <a:latin typeface="HelveticaNeueLT Pro 45 Lt" panose="020B0403020202020204" pitchFamily="34" charset="0"/>
            </a:endParaRPr>
          </a:p>
        </p:txBody>
      </p:sp>
      <p:sp>
        <p:nvSpPr>
          <p:cNvPr id="3" name="Title 2"/>
          <p:cNvSpPr>
            <a:spLocks noGrp="1"/>
          </p:cNvSpPr>
          <p:nvPr>
            <p:ph type="title"/>
          </p:nvPr>
        </p:nvSpPr>
        <p:spPr/>
        <p:txBody>
          <a:bodyPr/>
          <a:lstStyle/>
          <a:p>
            <a:r>
              <a:rPr lang="en-US" dirty="0">
                <a:latin typeface="HelveticaNeueLT Pro 45 Lt" panose="020B0403020202020204" pitchFamily="34" charset="0"/>
              </a:rPr>
              <a:t>Arrays</a:t>
            </a:r>
          </a:p>
        </p:txBody>
      </p:sp>
      <p:sp>
        <p:nvSpPr>
          <p:cNvPr id="16"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Using Arrays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20" name="TextBox 3"/>
          <p:cNvSpPr txBox="1">
            <a:spLocks noChangeArrowheads="1"/>
          </p:cNvSpPr>
          <p:nvPr/>
        </p:nvSpPr>
        <p:spPr bwMode="auto">
          <a:xfrm>
            <a:off x="4953000" y="4400550"/>
            <a:ext cx="4191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285750" eaLnBrk="0" hangingPunct="0">
              <a:defRPr>
                <a:solidFill>
                  <a:schemeClr val="tx1"/>
                </a:solidFill>
                <a:latin typeface="Arial" panose="020B0604020202020204" pitchFamily="34" charset="0"/>
              </a:defRPr>
            </a:lvl1pPr>
            <a:lvl2pPr marL="742950" indent="-285750" defTabSz="285750" eaLnBrk="0" hangingPunct="0">
              <a:defRPr>
                <a:solidFill>
                  <a:schemeClr val="tx1"/>
                </a:solidFill>
                <a:latin typeface="Arial" panose="020B0604020202020204" pitchFamily="34" charset="0"/>
              </a:defRPr>
            </a:lvl2pPr>
            <a:lvl3pPr marL="1143000" indent="-228600" defTabSz="285750" eaLnBrk="0" hangingPunct="0">
              <a:defRPr>
                <a:solidFill>
                  <a:schemeClr val="tx1"/>
                </a:solidFill>
                <a:latin typeface="Arial" panose="020B0604020202020204" pitchFamily="34" charset="0"/>
              </a:defRPr>
            </a:lvl3pPr>
            <a:lvl4pPr marL="1600200" indent="-228600" defTabSz="285750" eaLnBrk="0" hangingPunct="0">
              <a:defRPr>
                <a:solidFill>
                  <a:schemeClr val="tx1"/>
                </a:solidFill>
                <a:latin typeface="Arial" panose="020B0604020202020204" pitchFamily="34" charset="0"/>
              </a:defRPr>
            </a:lvl4pPr>
            <a:lvl5pPr marL="2057400" indent="-228600" defTabSz="285750" eaLnBrk="0" hangingPunct="0">
              <a:defRPr>
                <a:solidFill>
                  <a:schemeClr val="tx1"/>
                </a:solidFill>
                <a:latin typeface="Arial" panose="020B0604020202020204" pitchFamily="34" charset="0"/>
              </a:defRPr>
            </a:lvl5pPr>
            <a:lvl6pPr marL="2514600" indent="-228600" defTabSz="285750" eaLnBrk="0" fontAlgn="base" hangingPunct="0">
              <a:spcBef>
                <a:spcPct val="0"/>
              </a:spcBef>
              <a:spcAft>
                <a:spcPct val="0"/>
              </a:spcAft>
              <a:defRPr>
                <a:solidFill>
                  <a:schemeClr val="tx1"/>
                </a:solidFill>
                <a:latin typeface="Arial" panose="020B0604020202020204" pitchFamily="34" charset="0"/>
              </a:defRPr>
            </a:lvl6pPr>
            <a:lvl7pPr marL="2971800" indent="-228600" defTabSz="285750" eaLnBrk="0" fontAlgn="base" hangingPunct="0">
              <a:spcBef>
                <a:spcPct val="0"/>
              </a:spcBef>
              <a:spcAft>
                <a:spcPct val="0"/>
              </a:spcAft>
              <a:defRPr>
                <a:solidFill>
                  <a:schemeClr val="tx1"/>
                </a:solidFill>
                <a:latin typeface="Arial" panose="020B0604020202020204" pitchFamily="34" charset="0"/>
              </a:defRPr>
            </a:lvl7pPr>
            <a:lvl8pPr marL="3429000" indent="-228600" defTabSz="285750" eaLnBrk="0" fontAlgn="base" hangingPunct="0">
              <a:spcBef>
                <a:spcPct val="0"/>
              </a:spcBef>
              <a:spcAft>
                <a:spcPct val="0"/>
              </a:spcAft>
              <a:defRPr>
                <a:solidFill>
                  <a:schemeClr val="tx1"/>
                </a:solidFill>
                <a:latin typeface="Arial" panose="020B0604020202020204" pitchFamily="34" charset="0"/>
              </a:defRPr>
            </a:lvl8pPr>
            <a:lvl9pPr marL="3886200" indent="-228600" defTabSz="28575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Clr>
                <a:srgbClr val="043362"/>
              </a:buClr>
            </a:pPr>
            <a:r>
              <a:rPr lang="en-US" altLang="en-US" sz="2000" dirty="0">
                <a:solidFill>
                  <a:srgbClr val="797A7D"/>
                </a:solidFill>
                <a:latin typeface="HelveticaNeueLT Pro 45 Lt" panose="020B0403020202020204" pitchFamily="34" charset="0"/>
              </a:rPr>
              <a:t>An error will occur if an array’s index is out of bounds (i.e. index is larger than the number of elements	</a:t>
            </a:r>
          </a:p>
        </p:txBody>
      </p:sp>
      <p:sp>
        <p:nvSpPr>
          <p:cNvPr id="9221" name="Rectangle 11"/>
          <p:cNvSpPr>
            <a:spLocks noChangeArrowheads="1"/>
          </p:cNvSpPr>
          <p:nvPr/>
        </p:nvSpPr>
        <p:spPr bwMode="auto">
          <a:xfrm>
            <a:off x="2133600" y="1555462"/>
            <a:ext cx="6553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225425" eaLnBrk="0" hangingPunct="0">
              <a:tabLst>
                <a:tab pos="285750" algn="l"/>
              </a:tabLst>
              <a:defRPr>
                <a:solidFill>
                  <a:schemeClr val="tx1"/>
                </a:solidFill>
                <a:latin typeface="Arial" panose="020B0604020202020204" pitchFamily="34" charset="0"/>
              </a:defRPr>
            </a:lvl1pPr>
            <a:lvl2pPr marL="742950" indent="-285750" defTabSz="225425" eaLnBrk="0" hangingPunct="0">
              <a:tabLst>
                <a:tab pos="285750" algn="l"/>
              </a:tabLst>
              <a:defRPr>
                <a:solidFill>
                  <a:schemeClr val="tx1"/>
                </a:solidFill>
                <a:latin typeface="Arial" panose="020B0604020202020204" pitchFamily="34" charset="0"/>
              </a:defRPr>
            </a:lvl2pPr>
            <a:lvl3pPr marL="1143000" indent="-228600" defTabSz="225425" eaLnBrk="0" hangingPunct="0">
              <a:tabLst>
                <a:tab pos="285750" algn="l"/>
              </a:tabLst>
              <a:defRPr>
                <a:solidFill>
                  <a:schemeClr val="tx1"/>
                </a:solidFill>
                <a:latin typeface="Arial" panose="020B0604020202020204" pitchFamily="34" charset="0"/>
              </a:defRPr>
            </a:lvl3pPr>
            <a:lvl4pPr marL="1600200" indent="-228600" defTabSz="225425" eaLnBrk="0" hangingPunct="0">
              <a:tabLst>
                <a:tab pos="285750" algn="l"/>
              </a:tabLst>
              <a:defRPr>
                <a:solidFill>
                  <a:schemeClr val="tx1"/>
                </a:solidFill>
                <a:latin typeface="Arial" panose="020B0604020202020204" pitchFamily="34" charset="0"/>
              </a:defRPr>
            </a:lvl4pPr>
            <a:lvl5pPr marL="2057400" indent="-228600" defTabSz="225425" eaLnBrk="0" hangingPunct="0">
              <a:tabLst>
                <a:tab pos="285750" algn="l"/>
              </a:tabLst>
              <a:defRPr>
                <a:solidFill>
                  <a:schemeClr val="tx1"/>
                </a:solidFill>
                <a:latin typeface="Arial" panose="020B0604020202020204" pitchFamily="34" charset="0"/>
              </a:defRPr>
            </a:lvl5pPr>
            <a:lvl6pPr marL="2514600" indent="-228600" defTabSz="225425" eaLnBrk="0" fontAlgn="base" hangingPunct="0">
              <a:spcBef>
                <a:spcPct val="0"/>
              </a:spcBef>
              <a:spcAft>
                <a:spcPct val="0"/>
              </a:spcAft>
              <a:tabLst>
                <a:tab pos="285750" algn="l"/>
              </a:tabLst>
              <a:defRPr>
                <a:solidFill>
                  <a:schemeClr val="tx1"/>
                </a:solidFill>
                <a:latin typeface="Arial" panose="020B0604020202020204" pitchFamily="34" charset="0"/>
              </a:defRPr>
            </a:lvl6pPr>
            <a:lvl7pPr marL="2971800" indent="-228600" defTabSz="225425" eaLnBrk="0" fontAlgn="base" hangingPunct="0">
              <a:spcBef>
                <a:spcPct val="0"/>
              </a:spcBef>
              <a:spcAft>
                <a:spcPct val="0"/>
              </a:spcAft>
              <a:tabLst>
                <a:tab pos="285750" algn="l"/>
              </a:tabLst>
              <a:defRPr>
                <a:solidFill>
                  <a:schemeClr val="tx1"/>
                </a:solidFill>
                <a:latin typeface="Arial" panose="020B0604020202020204" pitchFamily="34" charset="0"/>
              </a:defRPr>
            </a:lvl7pPr>
            <a:lvl8pPr marL="3429000" indent="-228600" defTabSz="225425" eaLnBrk="0" fontAlgn="base" hangingPunct="0">
              <a:spcBef>
                <a:spcPct val="0"/>
              </a:spcBef>
              <a:spcAft>
                <a:spcPct val="0"/>
              </a:spcAft>
              <a:tabLst>
                <a:tab pos="285750" algn="l"/>
              </a:tabLst>
              <a:defRPr>
                <a:solidFill>
                  <a:schemeClr val="tx1"/>
                </a:solidFill>
                <a:latin typeface="Arial" panose="020B0604020202020204" pitchFamily="34" charset="0"/>
              </a:defRPr>
            </a:lvl8pPr>
            <a:lvl9pPr marL="3886200" indent="-228600" defTabSz="225425" eaLnBrk="0" fontAlgn="base" hangingPunct="0">
              <a:spcBef>
                <a:spcPct val="0"/>
              </a:spcBef>
              <a:spcAft>
                <a:spcPct val="0"/>
              </a:spcAft>
              <a:tabLst>
                <a:tab pos="285750" algn="l"/>
              </a:tabLst>
              <a:defRPr>
                <a:solidFill>
                  <a:schemeClr val="tx1"/>
                </a:solidFill>
                <a:latin typeface="Arial" panose="020B0604020202020204" pitchFamily="34" charset="0"/>
              </a:defRPr>
            </a:lvl9pPr>
          </a:lstStyle>
          <a:p>
            <a:pPr marL="342900" indent="-342900" eaLnBrk="1" hangingPunct="1">
              <a:buClr>
                <a:srgbClr val="797A7D"/>
              </a:buClr>
              <a:buFont typeface="Arial" panose="020B0604020202020204" pitchFamily="34" charset="0"/>
              <a:buChar char="•"/>
            </a:pPr>
            <a:r>
              <a:rPr lang="en-US" altLang="en-US" i="1" dirty="0">
                <a:solidFill>
                  <a:srgbClr val="797A7D"/>
                </a:solidFill>
                <a:latin typeface="HelveticaNeueLT Pro 45 Lt" panose="020B0403020202020204" pitchFamily="34" charset="0"/>
              </a:rPr>
              <a:t>Array: Get At </a:t>
            </a:r>
            <a:r>
              <a:rPr lang="en-US" altLang="en-US" sz="2000" i="1" dirty="0">
                <a:solidFill>
                  <a:srgbClr val="797A7D"/>
                </a:solidFill>
                <a:latin typeface="HelveticaNeueLT Pro 45 Lt" panose="020B0403020202020204" pitchFamily="34" charset="0"/>
              </a:rPr>
              <a:t>– </a:t>
            </a:r>
            <a:r>
              <a:rPr lang="en-US" altLang="en-US" sz="2000" dirty="0">
                <a:solidFill>
                  <a:srgbClr val="797A7D"/>
                </a:solidFill>
                <a:latin typeface="HelveticaNeueLT Pro 45 Lt" panose="020B0403020202020204" pitchFamily="34" charset="0"/>
              </a:rPr>
              <a:t>retrieve the value of an array element</a:t>
            </a:r>
            <a:endParaRPr lang="en-US" altLang="en-US" sz="2000" i="1" dirty="0">
              <a:solidFill>
                <a:srgbClr val="797A7D"/>
              </a:solidFill>
              <a:latin typeface="HelveticaNeueLT Pro 45 Lt" panose="020B0403020202020204" pitchFamily="34" charset="0"/>
            </a:endParaRPr>
          </a:p>
          <a:p>
            <a:pPr marL="342900" indent="-342900" eaLnBrk="1" hangingPunct="1">
              <a:buClr>
                <a:srgbClr val="797A7D"/>
              </a:buClr>
              <a:buFont typeface="Arial" panose="020B0604020202020204" pitchFamily="34" charset="0"/>
              <a:buChar char="•"/>
            </a:pPr>
            <a:r>
              <a:rPr lang="en-US" altLang="en-US" i="1" dirty="0">
                <a:solidFill>
                  <a:srgbClr val="797A7D"/>
                </a:solidFill>
                <a:latin typeface="HelveticaNeueLT Pro 45 Lt" panose="020B0403020202020204" pitchFamily="34" charset="0"/>
              </a:rPr>
              <a:t>Array: Get Size</a:t>
            </a:r>
            <a:r>
              <a:rPr lang="en-US" altLang="en-US" dirty="0">
                <a:solidFill>
                  <a:srgbClr val="797A7D"/>
                </a:solidFill>
                <a:latin typeface="HelveticaNeueLT Pro 45 Lt" panose="020B0403020202020204" pitchFamily="34" charset="0"/>
              </a:rPr>
              <a:t> </a:t>
            </a:r>
            <a:r>
              <a:rPr lang="en-US" altLang="en-US" sz="2000" dirty="0">
                <a:solidFill>
                  <a:srgbClr val="797A7D"/>
                </a:solidFill>
                <a:latin typeface="HelveticaNeueLT Pro 45 Lt" panose="020B0403020202020204" pitchFamily="34" charset="0"/>
              </a:rPr>
              <a:t>– retrieve index for the upper bound</a:t>
            </a:r>
            <a:endParaRPr lang="en-US" altLang="en-US" sz="2000" i="1" dirty="0">
              <a:solidFill>
                <a:srgbClr val="797A7D"/>
              </a:solidFill>
              <a:latin typeface="HelveticaNeueLT Pro 45 Lt" panose="020B0403020202020204" pitchFamily="34" charset="0"/>
            </a:endParaRPr>
          </a:p>
          <a:p>
            <a:pPr marL="342900" indent="-342900" eaLnBrk="1" hangingPunct="1">
              <a:buClr>
                <a:srgbClr val="797A7D"/>
              </a:buClr>
              <a:buFont typeface="Arial" panose="020B0604020202020204" pitchFamily="34" charset="0"/>
              <a:buChar char="•"/>
            </a:pPr>
            <a:r>
              <a:rPr lang="en-US" altLang="en-US" i="1" dirty="0">
                <a:solidFill>
                  <a:srgbClr val="797A7D"/>
                </a:solidFill>
                <a:latin typeface="HelveticaNeueLT Pro 45 Lt" panose="020B0403020202020204" pitchFamily="34" charset="0"/>
              </a:rPr>
              <a:t>Array: Copy</a:t>
            </a:r>
            <a:r>
              <a:rPr lang="en-US" altLang="en-US" dirty="0">
                <a:solidFill>
                  <a:srgbClr val="797A7D"/>
                </a:solidFill>
                <a:latin typeface="HelveticaNeueLT Pro 45 Lt" panose="020B0403020202020204" pitchFamily="34" charset="0"/>
              </a:rPr>
              <a:t> </a:t>
            </a:r>
            <a:r>
              <a:rPr lang="en-US" altLang="en-US" sz="2000" dirty="0">
                <a:solidFill>
                  <a:srgbClr val="797A7D"/>
                </a:solidFill>
                <a:latin typeface="HelveticaNeueLT Pro 45 Lt" panose="020B0403020202020204" pitchFamily="34" charset="0"/>
              </a:rPr>
              <a:t>- create a copy of an array</a:t>
            </a:r>
          </a:p>
        </p:txBody>
      </p:sp>
      <p:pic>
        <p:nvPicPr>
          <p:cNvPr id="14438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87579"/>
            <a:ext cx="17526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9224" name="TextBox 15"/>
          <p:cNvSpPr txBox="1">
            <a:spLocks noChangeArrowheads="1"/>
          </p:cNvSpPr>
          <p:nvPr/>
        </p:nvSpPr>
        <p:spPr bwMode="auto">
          <a:xfrm>
            <a:off x="228600" y="2724150"/>
            <a:ext cx="845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i="1" dirty="0">
                <a:solidFill>
                  <a:srgbClr val="797A7D"/>
                </a:solidFill>
                <a:latin typeface="HelveticaNeueLT Pro 45 Lt" panose="020B0403020202020204" pitchFamily="34" charset="0"/>
              </a:rPr>
              <a:t>Array: Get at  </a:t>
            </a:r>
            <a:r>
              <a:rPr lang="en-US" altLang="en-US" sz="2000" dirty="0">
                <a:solidFill>
                  <a:srgbClr val="797A7D"/>
                </a:solidFill>
                <a:latin typeface="HelveticaNeueLT Pro 45 Lt" panose="020B0403020202020204" pitchFamily="34" charset="0"/>
              </a:rPr>
              <a:t>can also be accomplished using the </a:t>
            </a:r>
            <a:r>
              <a:rPr lang="en-US" altLang="en-US" i="1" dirty="0">
                <a:solidFill>
                  <a:srgbClr val="797A7D"/>
                </a:solidFill>
                <a:latin typeface="HelveticaNeueLT Pro 45 Lt" panose="020B0403020202020204" pitchFamily="34" charset="0"/>
              </a:rPr>
              <a:t>Assignment</a:t>
            </a:r>
            <a:r>
              <a:rPr lang="en-US" altLang="en-US" sz="2000" dirty="0">
                <a:solidFill>
                  <a:srgbClr val="797A7D"/>
                </a:solidFill>
                <a:latin typeface="HelveticaNeueLT Pro 45 Lt" panose="020B0403020202020204" pitchFamily="34" charset="0"/>
              </a:rPr>
              <a:t> step</a:t>
            </a:r>
          </a:p>
        </p:txBody>
      </p:sp>
      <p:pic>
        <p:nvPicPr>
          <p:cNvPr id="1423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81350"/>
            <a:ext cx="46482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181350"/>
            <a:ext cx="36576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5" name="Rectangle 11"/>
          <p:cNvSpPr>
            <a:spLocks noChangeArrowheads="1"/>
          </p:cNvSpPr>
          <p:nvPr/>
        </p:nvSpPr>
        <p:spPr bwMode="auto">
          <a:xfrm>
            <a:off x="4800600" y="3181350"/>
            <a:ext cx="6190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5400">
                <a:solidFill>
                  <a:srgbClr val="7030A0"/>
                </a:solidFill>
                <a:latin typeface="HelveticaNeueLT Pro 45 Lt" panose="020B0403020202020204" pitchFamily="34" charset="0"/>
              </a:rPr>
              <a:t>=</a:t>
            </a:r>
          </a:p>
        </p:txBody>
      </p:sp>
      <p:pic>
        <p:nvPicPr>
          <p:cNvPr id="14234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5467350"/>
            <a:ext cx="322897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7" name="Rectangle 14"/>
          <p:cNvSpPr>
            <a:spLocks noChangeArrowheads="1"/>
          </p:cNvSpPr>
          <p:nvPr/>
        </p:nvSpPr>
        <p:spPr bwMode="auto">
          <a:xfrm>
            <a:off x="228600" y="4400550"/>
            <a:ext cx="4038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797A7D"/>
                </a:solidFill>
                <a:latin typeface="HelveticaNeueLT Pro 45 Lt" panose="020B0403020202020204" pitchFamily="34" charset="0"/>
              </a:rPr>
              <a:t>Use the </a:t>
            </a:r>
            <a:r>
              <a:rPr lang="en-US" altLang="en-US" dirty="0" err="1">
                <a:solidFill>
                  <a:srgbClr val="797A7D"/>
                </a:solidFill>
                <a:latin typeface="HelveticaNeueLT Pro 45 Lt" panose="020B0403020202020204" pitchFamily="34" charset="0"/>
              </a:rPr>
              <a:t>TraceArray</a:t>
            </a:r>
            <a:r>
              <a:rPr lang="en-US" altLang="en-US" sz="2000" dirty="0">
                <a:solidFill>
                  <a:srgbClr val="797A7D"/>
                </a:solidFill>
                <a:latin typeface="HelveticaNeueLT Pro 45 Lt" panose="020B0403020202020204" pitchFamily="34" charset="0"/>
              </a:rPr>
              <a:t> step from the </a:t>
            </a:r>
            <a:r>
              <a:rPr lang="en-US" altLang="en-US" dirty="0">
                <a:solidFill>
                  <a:srgbClr val="797A7D"/>
                </a:solidFill>
                <a:latin typeface="HelveticaNeueLT Pro 45 Lt" panose="020B0403020202020204" pitchFamily="34" charset="0"/>
              </a:rPr>
              <a:t>HSLUtilLib2</a:t>
            </a:r>
            <a:r>
              <a:rPr lang="en-US" altLang="en-US" sz="2000" dirty="0">
                <a:solidFill>
                  <a:srgbClr val="797A7D"/>
                </a:solidFill>
                <a:latin typeface="HelveticaNeueLT Pro 45 Lt" panose="020B0403020202020204" pitchFamily="34" charset="0"/>
              </a:rPr>
              <a:t> library to print the contents of the array to the log file</a:t>
            </a:r>
          </a:p>
        </p:txBody>
      </p:sp>
      <p:pic>
        <p:nvPicPr>
          <p:cNvPr id="14234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5467350"/>
            <a:ext cx="27051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Arrays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038600" y="2590800"/>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13</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Using Arrays Within Pipetting Steps</a:t>
            </a:r>
          </a:p>
        </p:txBody>
      </p:sp>
      <p:sp>
        <p:nvSpPr>
          <p:cNvPr id="4" name="Title 3"/>
          <p:cNvSpPr>
            <a:spLocks noGrp="1"/>
          </p:cNvSpPr>
          <p:nvPr>
            <p:ph type="title"/>
          </p:nvPr>
        </p:nvSpPr>
        <p:spPr/>
        <p:txBody>
          <a:bodyPr/>
          <a:lstStyle/>
          <a:p>
            <a:r>
              <a:rPr lang="en-US" sz="4400" dirty="0">
                <a:latin typeface="HelveticaNeueLT Pro 45 Lt" panose="020B0403020202020204" pitchFamily="34" charset="0"/>
              </a:rPr>
              <a:t>Arrays</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989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454706" y="1600200"/>
            <a:ext cx="8229600" cy="179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indent="-1714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300"/>
              </a:spcAft>
              <a:buClr>
                <a:srgbClr val="797A7D"/>
              </a:buClr>
            </a:pPr>
            <a:r>
              <a:rPr lang="en-US" altLang="en-US" b="1" dirty="0">
                <a:solidFill>
                  <a:schemeClr val="accent6"/>
                </a:solidFill>
                <a:latin typeface="HelveticaNeueLT Pro 45 Lt" panose="020B0403020202020204" pitchFamily="34" charset="0"/>
              </a:rPr>
              <a:t>Libraries</a:t>
            </a:r>
            <a:r>
              <a:rPr lang="en-US" altLang="en-US" dirty="0">
                <a:solidFill>
                  <a:schemeClr val="accent6"/>
                </a:solidFill>
                <a:latin typeface="HelveticaNeueLT Pro 45 Lt" panose="020B0403020202020204" pitchFamily="34" charset="0"/>
              </a:rPr>
              <a:t> are </a:t>
            </a:r>
            <a:r>
              <a:rPr lang="en-US" altLang="en-US" b="1" dirty="0">
                <a:solidFill>
                  <a:schemeClr val="accent6"/>
                </a:solidFill>
                <a:latin typeface="HelveticaNeueLT Pro 45 Lt" panose="020B0403020202020204" pitchFamily="34" charset="0"/>
              </a:rPr>
              <a:t>collections</a:t>
            </a:r>
            <a:r>
              <a:rPr lang="en-US" altLang="en-US" dirty="0">
                <a:solidFill>
                  <a:schemeClr val="accent6"/>
                </a:solidFill>
                <a:latin typeface="HelveticaNeueLT Pro 45 Lt" panose="020B0403020202020204" pitchFamily="34" charset="0"/>
              </a:rPr>
              <a:t> of </a:t>
            </a:r>
            <a:r>
              <a:rPr lang="en-US" altLang="en-US" b="1" dirty="0">
                <a:solidFill>
                  <a:schemeClr val="accent6"/>
                </a:solidFill>
                <a:latin typeface="HelveticaNeueLT Pro 45 Lt" panose="020B0403020202020204" pitchFamily="34" charset="0"/>
              </a:rPr>
              <a:t>specialized functions </a:t>
            </a:r>
            <a:r>
              <a:rPr lang="en-US" altLang="en-US" dirty="0">
                <a:solidFill>
                  <a:schemeClr val="accent6"/>
                </a:solidFill>
                <a:latin typeface="HelveticaNeueLT Pro 45 Lt" panose="020B0403020202020204" pitchFamily="34" charset="0"/>
              </a:rPr>
              <a:t>available to your method.  Sometimes Venus does not have a </a:t>
            </a:r>
            <a:r>
              <a:rPr lang="en-US" altLang="en-US" b="1" dirty="0">
                <a:solidFill>
                  <a:schemeClr val="accent6"/>
                </a:solidFill>
                <a:latin typeface="HelveticaNeueLT Pro 45 Lt" panose="020B0403020202020204" pitchFamily="34" charset="0"/>
              </a:rPr>
              <a:t>particular function </a:t>
            </a:r>
            <a:r>
              <a:rPr lang="en-US" altLang="en-US" dirty="0">
                <a:solidFill>
                  <a:schemeClr val="accent6"/>
                </a:solidFill>
                <a:latin typeface="HelveticaNeueLT Pro 45 Lt" panose="020B0403020202020204" pitchFamily="34" charset="0"/>
              </a:rPr>
              <a:t>to accomplish a task, </a:t>
            </a:r>
            <a:r>
              <a:rPr lang="en-US" altLang="en-US" b="1" dirty="0">
                <a:solidFill>
                  <a:schemeClr val="accent6"/>
                </a:solidFill>
                <a:latin typeface="HelveticaNeueLT Pro 45 Lt" panose="020B0403020202020204" pitchFamily="34" charset="0"/>
              </a:rPr>
              <a:t>libraries</a:t>
            </a:r>
            <a:r>
              <a:rPr lang="en-US" altLang="en-US" dirty="0">
                <a:solidFill>
                  <a:schemeClr val="accent6"/>
                </a:solidFill>
                <a:latin typeface="HelveticaNeueLT Pro 45 Lt" panose="020B0403020202020204" pitchFamily="34" charset="0"/>
              </a:rPr>
              <a:t> with </a:t>
            </a:r>
            <a:r>
              <a:rPr lang="en-US" altLang="en-US" b="1" dirty="0">
                <a:solidFill>
                  <a:schemeClr val="accent6"/>
                </a:solidFill>
                <a:latin typeface="HelveticaNeueLT Pro 45 Lt" panose="020B0403020202020204" pitchFamily="34" charset="0"/>
              </a:rPr>
              <a:t>suitable functions </a:t>
            </a:r>
            <a:r>
              <a:rPr lang="en-US" altLang="en-US" dirty="0">
                <a:solidFill>
                  <a:schemeClr val="accent6"/>
                </a:solidFill>
                <a:latin typeface="HelveticaNeueLT Pro 45 Lt" panose="020B0403020202020204" pitchFamily="34" charset="0"/>
              </a:rPr>
              <a:t>can be </a:t>
            </a:r>
            <a:r>
              <a:rPr lang="en-US" altLang="en-US" b="1" dirty="0">
                <a:solidFill>
                  <a:schemeClr val="accent6"/>
                </a:solidFill>
                <a:latin typeface="HelveticaNeueLT Pro 45 Lt" panose="020B0403020202020204" pitchFamily="34" charset="0"/>
              </a:rPr>
              <a:t>added</a:t>
            </a:r>
            <a:r>
              <a:rPr lang="en-US" altLang="en-US" dirty="0">
                <a:solidFill>
                  <a:schemeClr val="accent6"/>
                </a:solidFill>
                <a:latin typeface="HelveticaNeueLT Pro 45 Lt" panose="020B0403020202020204" pitchFamily="34" charset="0"/>
              </a:rPr>
              <a:t> to the </a:t>
            </a:r>
            <a:r>
              <a:rPr lang="en-US" altLang="en-US" b="1" dirty="0">
                <a:solidFill>
                  <a:schemeClr val="accent6"/>
                </a:solidFill>
                <a:latin typeface="HelveticaNeueLT Pro 45 Lt" panose="020B0403020202020204" pitchFamily="34" charset="0"/>
              </a:rPr>
              <a:t>method</a:t>
            </a:r>
            <a:r>
              <a:rPr lang="en-US" altLang="en-US" dirty="0">
                <a:solidFill>
                  <a:schemeClr val="accent6"/>
                </a:solidFill>
                <a:latin typeface="HelveticaNeueLT Pro 45 Lt" panose="020B0403020202020204" pitchFamily="34" charset="0"/>
              </a:rPr>
              <a:t>, </a:t>
            </a:r>
            <a:r>
              <a:rPr lang="en-US" altLang="en-US" b="1" dirty="0">
                <a:solidFill>
                  <a:schemeClr val="accent6"/>
                </a:solidFill>
                <a:latin typeface="HelveticaNeueLT Pro 45 Lt" panose="020B0403020202020204" pitchFamily="34" charset="0"/>
              </a:rPr>
              <a:t>expanding</a:t>
            </a:r>
            <a:r>
              <a:rPr lang="en-US" altLang="en-US" dirty="0">
                <a:solidFill>
                  <a:schemeClr val="accent6"/>
                </a:solidFill>
                <a:latin typeface="HelveticaNeueLT Pro 45 Lt" panose="020B0403020202020204" pitchFamily="34" charset="0"/>
              </a:rPr>
              <a:t> the </a:t>
            </a:r>
            <a:r>
              <a:rPr lang="en-US" altLang="en-US" b="1" dirty="0">
                <a:solidFill>
                  <a:schemeClr val="accent6"/>
                </a:solidFill>
                <a:latin typeface="HelveticaNeueLT Pro 45 Lt" panose="020B0403020202020204" pitchFamily="34" charset="0"/>
              </a:rPr>
              <a:t>features</a:t>
            </a:r>
            <a:r>
              <a:rPr lang="en-US" altLang="en-US" dirty="0">
                <a:solidFill>
                  <a:schemeClr val="accent6"/>
                </a:solidFill>
                <a:latin typeface="HelveticaNeueLT Pro 45 Lt" panose="020B0403020202020204" pitchFamily="34" charset="0"/>
              </a:rPr>
              <a:t> and </a:t>
            </a:r>
            <a:r>
              <a:rPr lang="en-US" altLang="en-US" b="1" dirty="0">
                <a:solidFill>
                  <a:schemeClr val="accent6"/>
                </a:solidFill>
                <a:latin typeface="HelveticaNeueLT Pro 45 Lt" panose="020B0403020202020204" pitchFamily="34" charset="0"/>
              </a:rPr>
              <a:t>flexibility</a:t>
            </a:r>
            <a:r>
              <a:rPr lang="en-US" altLang="en-US" dirty="0">
                <a:solidFill>
                  <a:schemeClr val="accent6"/>
                </a:solidFill>
                <a:latin typeface="HelveticaNeueLT Pro 45 Lt" panose="020B0403020202020204" pitchFamily="34" charset="0"/>
              </a:rPr>
              <a:t> of the software.  </a:t>
            </a:r>
            <a:endParaRPr lang="en-US" altLang="en-US" dirty="0">
              <a:solidFill>
                <a:schemeClr val="accent4"/>
              </a:solidFill>
              <a:latin typeface="HelveticaNeueLT Pro 45 Lt" panose="020B0403020202020204" pitchFamily="34" charset="0"/>
            </a:endParaRPr>
          </a:p>
          <a:p>
            <a:pPr eaLnBrk="1" hangingPunct="1">
              <a:spcAft>
                <a:spcPts val="300"/>
              </a:spcAft>
              <a:buClr>
                <a:srgbClr val="797A7D"/>
              </a:buClr>
            </a:pPr>
            <a:r>
              <a:rPr lang="en-US" altLang="en-US" dirty="0">
                <a:solidFill>
                  <a:schemeClr val="tx2"/>
                </a:solidFill>
                <a:latin typeface="HelveticaNeueLT Pro 45 Lt" panose="020B0403020202020204" pitchFamily="34" charset="0"/>
              </a:rPr>
              <a:t>To </a:t>
            </a:r>
            <a:r>
              <a:rPr lang="en-US" altLang="en-US" b="1" dirty="0">
                <a:solidFill>
                  <a:schemeClr val="tx2"/>
                </a:solidFill>
                <a:latin typeface="HelveticaNeueLT Pro 45 Lt" panose="020B0403020202020204" pitchFamily="34" charset="0"/>
              </a:rPr>
              <a:t>Add</a:t>
            </a:r>
            <a:r>
              <a:rPr lang="en-US" altLang="en-US" dirty="0">
                <a:solidFill>
                  <a:schemeClr val="tx2"/>
                </a:solidFill>
                <a:latin typeface="HelveticaNeueLT Pro 45 Lt" panose="020B0403020202020204" pitchFamily="34" charset="0"/>
              </a:rPr>
              <a:t> a </a:t>
            </a:r>
            <a:r>
              <a:rPr lang="en-US" altLang="en-US" b="1" dirty="0">
                <a:solidFill>
                  <a:schemeClr val="tx2"/>
                </a:solidFill>
                <a:latin typeface="HelveticaNeueLT Pro 45 Lt" panose="020B0403020202020204" pitchFamily="34" charset="0"/>
              </a:rPr>
              <a:t>library</a:t>
            </a:r>
            <a:r>
              <a:rPr lang="en-US" altLang="en-US" dirty="0">
                <a:solidFill>
                  <a:schemeClr val="tx2"/>
                </a:solidFill>
                <a:latin typeface="HelveticaNeueLT Pro 45 Lt" panose="020B0403020202020204" pitchFamily="34" charset="0"/>
              </a:rPr>
              <a:t>, click on </a:t>
            </a:r>
            <a:r>
              <a:rPr lang="en-US" altLang="en-US" b="1" dirty="0">
                <a:solidFill>
                  <a:schemeClr val="tx2"/>
                </a:solidFill>
                <a:latin typeface="HelveticaNeueLT Pro 45 Lt" panose="020B0403020202020204" pitchFamily="34" charset="0"/>
              </a:rPr>
              <a:t>Method</a:t>
            </a:r>
            <a:r>
              <a:rPr lang="en-US" altLang="en-US" dirty="0">
                <a:solidFill>
                  <a:schemeClr val="tx2"/>
                </a:solidFill>
                <a:latin typeface="HelveticaNeueLT Pro 45 Lt" panose="020B0403020202020204" pitchFamily="34" charset="0"/>
              </a:rPr>
              <a:t> dropdown menu and select </a:t>
            </a:r>
            <a:r>
              <a:rPr lang="en-US" altLang="en-US" b="1" dirty="0">
                <a:solidFill>
                  <a:schemeClr val="tx2"/>
                </a:solidFill>
                <a:latin typeface="HelveticaNeueLT Pro 45 Lt" panose="020B0403020202020204" pitchFamily="34" charset="0"/>
              </a:rPr>
              <a:t>Libraries</a:t>
            </a:r>
            <a:r>
              <a:rPr lang="en-US" altLang="en-US" dirty="0">
                <a:solidFill>
                  <a:schemeClr val="tx2"/>
                </a:solidFill>
                <a:latin typeface="HelveticaNeueLT Pro 45 Lt" panose="020B0403020202020204" pitchFamily="34" charset="0"/>
              </a:rPr>
              <a:t>… to add a library.</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Libraries</a:t>
            </a:r>
          </a:p>
        </p:txBody>
      </p:sp>
      <p:sp>
        <p:nvSpPr>
          <p:cNvPr id="4"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pic>
        <p:nvPicPr>
          <p:cNvPr id="3" name="Picture 2"/>
          <p:cNvPicPr>
            <a:picLocks noChangeAspect="1"/>
          </p:cNvPicPr>
          <p:nvPr/>
        </p:nvPicPr>
        <p:blipFill>
          <a:blip r:embed="rId2"/>
          <a:stretch>
            <a:fillRect/>
          </a:stretch>
        </p:blipFill>
        <p:spPr>
          <a:xfrm>
            <a:off x="6312581" y="3646663"/>
            <a:ext cx="2371725" cy="2505075"/>
          </a:xfrm>
          <a:prstGeom prst="rect">
            <a:avLst/>
          </a:prstGeom>
        </p:spPr>
      </p:pic>
      <p:sp>
        <p:nvSpPr>
          <p:cNvPr id="5" name="TextBox 4"/>
          <p:cNvSpPr txBox="1"/>
          <p:nvPr/>
        </p:nvSpPr>
        <p:spPr>
          <a:xfrm>
            <a:off x="454706" y="3581400"/>
            <a:ext cx="5857875" cy="2808461"/>
          </a:xfrm>
          <a:prstGeom prst="rect">
            <a:avLst/>
          </a:prstGeom>
          <a:noFill/>
        </p:spPr>
        <p:txBody>
          <a:bodyPr wrap="square" rtlCol="0">
            <a:spAutoFit/>
          </a:bodyPr>
          <a:lstStyle/>
          <a:p>
            <a:pPr lvl="0">
              <a:spcAft>
                <a:spcPts val="300"/>
              </a:spcAft>
              <a:buClr>
                <a:srgbClr val="797A7D"/>
              </a:buClr>
            </a:pPr>
            <a:r>
              <a:rPr lang="en-US" altLang="en-US" sz="1400" u="sng" dirty="0">
                <a:solidFill>
                  <a:srgbClr val="797A7D"/>
                </a:solidFill>
                <a:latin typeface="HelveticaNeueLT Pro 45 Lt" panose="020B0403020202020204" pitchFamily="34" charset="0"/>
              </a:rPr>
              <a:t>Examples</a:t>
            </a:r>
            <a:r>
              <a:rPr lang="en-US" altLang="en-US" sz="1400" dirty="0">
                <a:solidFill>
                  <a:srgbClr val="797A7D"/>
                </a:solidFill>
                <a:latin typeface="HelveticaNeueLT Pro 45 Lt" panose="020B0403020202020204" pitchFamily="34" charset="0"/>
              </a:rPr>
              <a:t>:</a:t>
            </a:r>
          </a:p>
          <a:p>
            <a:pPr marL="628650" lvl="1" indent="-342900">
              <a:spcAft>
                <a:spcPts val="3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File Library</a:t>
            </a:r>
            <a:r>
              <a:rPr lang="en-US" altLang="en-US" sz="1400" dirty="0">
                <a:solidFill>
                  <a:srgbClr val="797A7D"/>
                </a:solidFill>
                <a:latin typeface="HelveticaNeueLT Pro 45 Lt" panose="020B0403020202020204" pitchFamily="34" charset="0"/>
              </a:rPr>
              <a:t>: File handling commands.</a:t>
            </a:r>
          </a:p>
          <a:p>
            <a:pPr marL="628650" lvl="1" indent="-342900">
              <a:spcAft>
                <a:spcPts val="3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Math Library</a:t>
            </a:r>
            <a:r>
              <a:rPr lang="en-US" altLang="en-US" sz="1400" dirty="0">
                <a:solidFill>
                  <a:srgbClr val="797A7D"/>
                </a:solidFill>
                <a:latin typeface="HelveticaNeueLT Pro 45 Lt" panose="020B0403020202020204" pitchFamily="34" charset="0"/>
              </a:rPr>
              <a:t>: Basic and advanced mathematical operations.</a:t>
            </a:r>
          </a:p>
          <a:p>
            <a:pPr marL="628650" lvl="1" indent="-342900">
              <a:spcAft>
                <a:spcPts val="3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Sequence Library</a:t>
            </a:r>
            <a:r>
              <a:rPr lang="en-US" altLang="en-US" sz="1400" dirty="0">
                <a:solidFill>
                  <a:srgbClr val="797A7D"/>
                </a:solidFill>
                <a:latin typeface="HelveticaNeueLT Pro 45 Lt" panose="020B0403020202020204" pitchFamily="34" charset="0"/>
              </a:rPr>
              <a:t>: Advanced sequence creation and handling.</a:t>
            </a:r>
          </a:p>
          <a:p>
            <a:pPr marL="628650" lvl="1" indent="-342900">
              <a:spcAft>
                <a:spcPts val="3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String Library</a:t>
            </a:r>
            <a:r>
              <a:rPr lang="en-US" altLang="en-US" sz="1400" dirty="0">
                <a:solidFill>
                  <a:srgbClr val="797A7D"/>
                </a:solidFill>
                <a:latin typeface="HelveticaNeueLT Pro 45 Lt" panose="020B0403020202020204" pitchFamily="34" charset="0"/>
              </a:rPr>
              <a:t>: Concatenate, fill, search and modify strings.</a:t>
            </a:r>
          </a:p>
          <a:p>
            <a:pPr marL="628650" lvl="1" indent="-342900">
              <a:spcAft>
                <a:spcPts val="3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Time Library</a:t>
            </a:r>
            <a:r>
              <a:rPr lang="en-US" altLang="en-US" sz="1400" dirty="0">
                <a:solidFill>
                  <a:srgbClr val="797A7D"/>
                </a:solidFill>
                <a:latin typeface="HelveticaNeueLT Pro 45 Lt" panose="020B0403020202020204" pitchFamily="34" charset="0"/>
              </a:rPr>
              <a:t>: Time &amp; date information from computer.</a:t>
            </a:r>
          </a:p>
          <a:p>
            <a:pPr marL="628650" lvl="1" indent="-342900">
              <a:spcAft>
                <a:spcPts val="3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Tip Counting Library</a:t>
            </a:r>
            <a:r>
              <a:rPr lang="en-US" altLang="en-US" sz="1400" dirty="0">
                <a:solidFill>
                  <a:srgbClr val="797A7D"/>
                </a:solidFill>
                <a:latin typeface="HelveticaNeueLT Pro 45 Lt" panose="020B0403020202020204" pitchFamily="34" charset="0"/>
              </a:rPr>
              <a:t>: Keeps track of tip usage between runs.</a:t>
            </a:r>
          </a:p>
          <a:p>
            <a:pPr marL="628650" lvl="1" indent="-342900">
              <a:spcAft>
                <a:spcPts val="3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Trace Library</a:t>
            </a:r>
            <a:r>
              <a:rPr lang="en-US" altLang="en-US" sz="1400" dirty="0">
                <a:solidFill>
                  <a:srgbClr val="797A7D"/>
                </a:solidFill>
                <a:latin typeface="HelveticaNeueLT Pro 45 Lt" panose="020B0403020202020204" pitchFamily="34" charset="0"/>
              </a:rPr>
              <a:t>: Write directly to the trace window.</a:t>
            </a:r>
          </a:p>
          <a:p>
            <a:pPr marL="628650" lvl="1" indent="-342900">
              <a:spcAft>
                <a:spcPts val="3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ML_STAR Library</a:t>
            </a:r>
            <a:r>
              <a:rPr lang="en-US" altLang="en-US" sz="1400" dirty="0">
                <a:solidFill>
                  <a:srgbClr val="797A7D"/>
                </a:solidFill>
                <a:latin typeface="HelveticaNeueLT Pro 45 Lt" panose="020B0403020202020204" pitchFamily="34" charset="0"/>
              </a:rPr>
              <a:t>: </a:t>
            </a:r>
            <a:r>
              <a:rPr lang="de-CH" altLang="en-US" sz="1400" dirty="0">
                <a:solidFill>
                  <a:srgbClr val="797A7D"/>
                </a:solidFill>
                <a:latin typeface="HelveticaNeueLT Pro 45 Lt" panose="020B0403020202020204" pitchFamily="34" charset="0"/>
              </a:rPr>
              <a:t>Turn off/on ADC, MAD, clot detection.</a:t>
            </a:r>
          </a:p>
          <a:p>
            <a:pPr marL="628650" lvl="1" indent="-342900">
              <a:spcAft>
                <a:spcPts val="3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Utility &amp; Utility2 Library</a:t>
            </a:r>
            <a:r>
              <a:rPr lang="en-US" altLang="en-US" sz="1400" dirty="0">
                <a:solidFill>
                  <a:srgbClr val="797A7D"/>
                </a:solidFill>
                <a:latin typeface="HelveticaNeueLT Pro 45 Lt" panose="020B0403020202020204" pitchFamily="34" charset="0"/>
              </a:rPr>
              <a:t>: </a:t>
            </a:r>
            <a:r>
              <a:rPr lang="en-US" altLang="en-US" sz="1400" dirty="0" err="1">
                <a:solidFill>
                  <a:srgbClr val="797A7D"/>
                </a:solidFill>
                <a:latin typeface="HelveticaNeueLT Pro 45 Lt" panose="020B0403020202020204" pitchFamily="34" charset="0"/>
              </a:rPr>
              <a:t>Misc</a:t>
            </a:r>
            <a:r>
              <a:rPr lang="en-US" altLang="en-US" sz="1400" dirty="0">
                <a:solidFill>
                  <a:srgbClr val="797A7D"/>
                </a:solidFill>
                <a:latin typeface="HelveticaNeueLT Pro 45 Lt" panose="020B0403020202020204" pitchFamily="34" charset="0"/>
              </a:rPr>
              <a:t> functions, </a:t>
            </a:r>
            <a:r>
              <a:rPr lang="de-CH" altLang="en-US" sz="1400" dirty="0">
                <a:solidFill>
                  <a:srgbClr val="797A7D"/>
                </a:solidFill>
                <a:latin typeface="HelveticaNeueLT Pro 45 Lt" panose="020B0403020202020204" pitchFamily="34" charset="0"/>
              </a:rPr>
              <a:t>GetUniqueRunID, 	TraceArray, </a:t>
            </a:r>
            <a:r>
              <a:rPr lang="en-US" altLang="en-US" sz="1400" dirty="0" err="1">
                <a:solidFill>
                  <a:srgbClr val="797A7D"/>
                </a:solidFill>
                <a:latin typeface="HelveticaNeueLT Pro 45 Lt" panose="020B0403020202020204" pitchFamily="34" charset="0"/>
              </a:rPr>
              <a:t>TraceSequence</a:t>
            </a:r>
            <a:r>
              <a:rPr lang="en-US" altLang="en-US" sz="1400" dirty="0">
                <a:solidFill>
                  <a:srgbClr val="797A7D"/>
                </a:solidFill>
                <a:latin typeface="HelveticaNeueLT Pro 45 Lt" panose="020B0403020202020204" pitchFamily="34" charset="0"/>
              </a:rPr>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4"/>
          <p:cNvSpPr txBox="1">
            <a:spLocks noChangeArrowheads="1"/>
          </p:cNvSpPr>
          <p:nvPr/>
        </p:nvSpPr>
        <p:spPr bwMode="auto">
          <a:xfrm>
            <a:off x="454706" y="1379981"/>
            <a:ext cx="8229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rgbClr val="797A7D"/>
              </a:buClr>
            </a:pPr>
            <a:r>
              <a:rPr lang="en-US" altLang="en-US" dirty="0">
                <a:solidFill>
                  <a:schemeClr val="accent6"/>
                </a:solidFill>
                <a:latin typeface="HelveticaNeueLT Pro 45 Lt" panose="020B0403020202020204" pitchFamily="34" charset="0"/>
              </a:rPr>
              <a:t>The </a:t>
            </a:r>
            <a:r>
              <a:rPr lang="en-US" altLang="en-US" b="1" dirty="0">
                <a:solidFill>
                  <a:schemeClr val="accent6"/>
                </a:solidFill>
                <a:latin typeface="HelveticaNeueLT Pro 45 Lt" panose="020B0403020202020204" pitchFamily="34" charset="0"/>
              </a:rPr>
              <a:t>Tip Counting Library </a:t>
            </a:r>
            <a:r>
              <a:rPr lang="en-US" altLang="en-US" dirty="0">
                <a:solidFill>
                  <a:schemeClr val="accent6"/>
                </a:solidFill>
                <a:latin typeface="HelveticaNeueLT Pro 45 Lt" panose="020B0403020202020204" pitchFamily="34" charset="0"/>
              </a:rPr>
              <a:t>is a small collection of functions allowing the method to </a:t>
            </a:r>
            <a:r>
              <a:rPr lang="en-US" altLang="en-US" b="1" dirty="0">
                <a:solidFill>
                  <a:schemeClr val="accent6"/>
                </a:solidFill>
                <a:latin typeface="HelveticaNeueLT Pro 45 Lt" panose="020B0403020202020204" pitchFamily="34" charset="0"/>
              </a:rPr>
              <a:t>continue</a:t>
            </a:r>
            <a:r>
              <a:rPr lang="en-US" altLang="en-US" dirty="0">
                <a:solidFill>
                  <a:schemeClr val="accent6"/>
                </a:solidFill>
                <a:latin typeface="HelveticaNeueLT Pro 45 Lt" panose="020B0403020202020204" pitchFamily="34" charset="0"/>
              </a:rPr>
              <a:t> using </a:t>
            </a:r>
            <a:r>
              <a:rPr lang="en-US" altLang="en-US" b="1" dirty="0">
                <a:solidFill>
                  <a:schemeClr val="accent6"/>
                </a:solidFill>
                <a:latin typeface="HelveticaNeueLT Pro 45 Lt" panose="020B0403020202020204" pitchFamily="34" charset="0"/>
              </a:rPr>
              <a:t>tips</a:t>
            </a:r>
            <a:r>
              <a:rPr lang="en-US" altLang="en-US" dirty="0">
                <a:solidFill>
                  <a:schemeClr val="accent6"/>
                </a:solidFill>
                <a:latin typeface="HelveticaNeueLT Pro 45 Lt" panose="020B0403020202020204" pitchFamily="34" charset="0"/>
              </a:rPr>
              <a:t> on </a:t>
            </a:r>
            <a:r>
              <a:rPr lang="en-US" altLang="en-US" b="1" dirty="0">
                <a:solidFill>
                  <a:schemeClr val="accent6"/>
                </a:solidFill>
                <a:latin typeface="HelveticaNeueLT Pro 45 Lt" panose="020B0403020202020204" pitchFamily="34" charset="0"/>
              </a:rPr>
              <a:t>partial racks </a:t>
            </a:r>
            <a:r>
              <a:rPr lang="en-US" altLang="en-US" dirty="0">
                <a:solidFill>
                  <a:schemeClr val="accent6"/>
                </a:solidFill>
                <a:latin typeface="HelveticaNeueLT Pro 45 Lt" panose="020B0403020202020204" pitchFamily="34" charset="0"/>
              </a:rPr>
              <a:t>from </a:t>
            </a:r>
            <a:r>
              <a:rPr lang="en-US" altLang="en-US" b="1" dirty="0">
                <a:solidFill>
                  <a:schemeClr val="accent6"/>
                </a:solidFill>
                <a:latin typeface="HelveticaNeueLT Pro 45 Lt" panose="020B0403020202020204" pitchFamily="34" charset="0"/>
              </a:rPr>
              <a:t>previous runs</a:t>
            </a:r>
            <a:r>
              <a:rPr lang="en-US" altLang="en-US" dirty="0">
                <a:solidFill>
                  <a:schemeClr val="accent6"/>
                </a:solidFill>
                <a:latin typeface="HelveticaNeueLT Pro 45 Lt" panose="020B0403020202020204" pitchFamily="34" charset="0"/>
              </a:rPr>
              <a:t>.</a:t>
            </a:r>
          </a:p>
          <a:p>
            <a:pPr eaLnBrk="1" hangingPunct="1">
              <a:buClr>
                <a:srgbClr val="797A7D"/>
              </a:buClr>
            </a:pPr>
            <a:endParaRPr lang="en-US" altLang="en-US" dirty="0">
              <a:solidFill>
                <a:schemeClr val="accent6"/>
              </a:solidFill>
              <a:latin typeface="HelveticaNeueLT Pro 45 Lt" panose="020B0403020202020204" pitchFamily="34" charset="0"/>
            </a:endParaRPr>
          </a:p>
          <a:p>
            <a:pPr eaLnBrk="1" hangingPunct="1">
              <a:buClr>
                <a:srgbClr val="797A7D"/>
              </a:buClr>
            </a:pPr>
            <a:r>
              <a:rPr lang="en-US" altLang="en-US" dirty="0">
                <a:solidFill>
                  <a:schemeClr val="accent6"/>
                </a:solidFill>
                <a:latin typeface="HelveticaNeueLT Pro 45 Lt" panose="020B0403020202020204" pitchFamily="34" charset="0"/>
              </a:rPr>
              <a:t>Usage</a:t>
            </a:r>
            <a:endParaRPr lang="en-US" altLang="en-US" dirty="0">
              <a:solidFill>
                <a:schemeClr val="bg1">
                  <a:lumMod val="50000"/>
                </a:schemeClr>
              </a:solidFill>
              <a:latin typeface="HelveticaNeueLT Pro 45 Lt" panose="020B0403020202020204" pitchFamily="34" charset="0"/>
            </a:endParaRPr>
          </a:p>
          <a:p>
            <a:pPr marL="342900" indent="-342900" eaLnBrk="1" hangingPunct="1">
              <a:buFont typeface="+mj-lt"/>
              <a:buAutoNum type="arabicPeriod"/>
            </a:pPr>
            <a:r>
              <a:rPr lang="en-US" altLang="en-US" dirty="0">
                <a:solidFill>
                  <a:schemeClr val="bg1">
                    <a:lumMod val="50000"/>
                  </a:schemeClr>
                </a:solidFill>
                <a:latin typeface="HelveticaNeueLT Pro 45 Lt" panose="020B0403020202020204" pitchFamily="34" charset="0"/>
              </a:rPr>
              <a:t>Add the library </a:t>
            </a:r>
            <a:r>
              <a:rPr lang="en-US" altLang="en-US" b="1" dirty="0" err="1">
                <a:solidFill>
                  <a:schemeClr val="bg1">
                    <a:lumMod val="50000"/>
                  </a:schemeClr>
                </a:solidFill>
                <a:latin typeface="HelveticaNeueLT Pro 45 Lt" panose="020B0403020202020204" pitchFamily="34" charset="0"/>
              </a:rPr>
              <a:t>HSLTipCountingLib.hsl</a:t>
            </a:r>
            <a:r>
              <a:rPr lang="en-US" altLang="en-US" dirty="0">
                <a:solidFill>
                  <a:schemeClr val="bg1">
                    <a:lumMod val="50000"/>
                  </a:schemeClr>
                </a:solidFill>
                <a:latin typeface="HelveticaNeueLT Pro 45 Lt" panose="020B0403020202020204" pitchFamily="34" charset="0"/>
              </a:rPr>
              <a:t> to toolbox.</a:t>
            </a:r>
          </a:p>
          <a:p>
            <a:pPr marL="342900" indent="-342900" eaLnBrk="1" hangingPunct="1">
              <a:buFont typeface="+mj-lt"/>
              <a:buAutoNum type="arabicPeriod"/>
            </a:pPr>
            <a:r>
              <a:rPr lang="en-US" altLang="en-US" dirty="0">
                <a:solidFill>
                  <a:schemeClr val="bg1">
                    <a:lumMod val="50000"/>
                  </a:schemeClr>
                </a:solidFill>
                <a:latin typeface="HelveticaNeueLT Pro 45 Lt" panose="020B0403020202020204" pitchFamily="34" charset="0"/>
              </a:rPr>
              <a:t>Add the “</a:t>
            </a:r>
            <a:r>
              <a:rPr lang="en-US" altLang="en-US" b="1" dirty="0">
                <a:solidFill>
                  <a:schemeClr val="bg1">
                    <a:lumMod val="50000"/>
                  </a:schemeClr>
                </a:solidFill>
                <a:latin typeface="HelveticaNeueLT Pro 45 Lt" panose="020B0403020202020204" pitchFamily="34" charset="0"/>
              </a:rPr>
              <a:t>Edit2”</a:t>
            </a:r>
            <a:r>
              <a:rPr lang="en-US" altLang="en-US" dirty="0">
                <a:solidFill>
                  <a:schemeClr val="bg1">
                    <a:lumMod val="50000"/>
                  </a:schemeClr>
                </a:solidFill>
                <a:latin typeface="HelveticaNeueLT Pro 45 Lt" panose="020B0403020202020204" pitchFamily="34" charset="0"/>
              </a:rPr>
              <a:t> step at the </a:t>
            </a:r>
            <a:r>
              <a:rPr lang="en-US" altLang="en-US" u="sng" dirty="0">
                <a:solidFill>
                  <a:schemeClr val="bg1">
                    <a:lumMod val="50000"/>
                  </a:schemeClr>
                </a:solidFill>
                <a:latin typeface="HelveticaNeueLT Pro 45 Lt" panose="020B0403020202020204" pitchFamily="34" charset="0"/>
              </a:rPr>
              <a:t>very start</a:t>
            </a:r>
            <a:r>
              <a:rPr lang="en-US" altLang="en-US" dirty="0">
                <a:solidFill>
                  <a:schemeClr val="bg1">
                    <a:lumMod val="50000"/>
                  </a:schemeClr>
                </a:solidFill>
                <a:latin typeface="HelveticaNeueLT Pro 45 Lt" panose="020B0403020202020204" pitchFamily="34" charset="0"/>
              </a:rPr>
              <a:t> of your method.</a:t>
            </a:r>
          </a:p>
          <a:p>
            <a:pPr marL="342900" indent="-342900" eaLnBrk="1" hangingPunct="1">
              <a:buFont typeface="+mj-lt"/>
              <a:buAutoNum type="arabicPeriod"/>
            </a:pPr>
            <a:r>
              <a:rPr lang="en-US" altLang="en-US" dirty="0">
                <a:solidFill>
                  <a:schemeClr val="bg1">
                    <a:lumMod val="50000"/>
                  </a:schemeClr>
                </a:solidFill>
                <a:latin typeface="HelveticaNeueLT Pro 45 Lt" panose="020B0403020202020204" pitchFamily="34" charset="0"/>
              </a:rPr>
              <a:t>Add the </a:t>
            </a:r>
            <a:r>
              <a:rPr lang="en-US" altLang="en-US" b="1" dirty="0">
                <a:solidFill>
                  <a:schemeClr val="bg1">
                    <a:lumMod val="50000"/>
                  </a:schemeClr>
                </a:solidFill>
                <a:latin typeface="HelveticaNeueLT Pro 45 Lt" panose="020B0403020202020204" pitchFamily="34" charset="0"/>
              </a:rPr>
              <a:t>“Write2” </a:t>
            </a:r>
            <a:r>
              <a:rPr lang="en-US" altLang="en-US" dirty="0">
                <a:solidFill>
                  <a:schemeClr val="bg1">
                    <a:lumMod val="50000"/>
                  </a:schemeClr>
                </a:solidFill>
                <a:latin typeface="HelveticaNeueLT Pro 45 Lt" panose="020B0403020202020204" pitchFamily="34" charset="0"/>
              </a:rPr>
              <a:t>step at the </a:t>
            </a:r>
            <a:r>
              <a:rPr lang="en-US" altLang="en-US" u="sng" dirty="0">
                <a:solidFill>
                  <a:schemeClr val="bg1">
                    <a:lumMod val="50000"/>
                  </a:schemeClr>
                </a:solidFill>
                <a:latin typeface="HelveticaNeueLT Pro 45 Lt" panose="020B0403020202020204" pitchFamily="34" charset="0"/>
              </a:rPr>
              <a:t>very end</a:t>
            </a:r>
            <a:r>
              <a:rPr lang="en-US" altLang="en-US" dirty="0">
                <a:solidFill>
                  <a:schemeClr val="bg1">
                    <a:lumMod val="50000"/>
                  </a:schemeClr>
                </a:solidFill>
                <a:latin typeface="HelveticaNeueLT Pro 45 Lt" panose="020B0403020202020204" pitchFamily="34" charset="0"/>
              </a:rPr>
              <a:t> of your method.</a:t>
            </a:r>
          </a:p>
          <a:p>
            <a:pPr marL="342900" indent="-342900" eaLnBrk="1" hangingPunct="1">
              <a:buFont typeface="+mj-lt"/>
              <a:buAutoNum type="arabicPeriod"/>
            </a:pPr>
            <a:r>
              <a:rPr lang="en-US" altLang="en-US" dirty="0">
                <a:solidFill>
                  <a:schemeClr val="bg1">
                    <a:lumMod val="50000"/>
                  </a:schemeClr>
                </a:solidFill>
                <a:latin typeface="HelveticaNeueLT Pro 45 Lt" panose="020B0403020202020204" pitchFamily="34" charset="0"/>
              </a:rPr>
              <a:t>Add the </a:t>
            </a:r>
            <a:r>
              <a:rPr lang="en-US" altLang="en-US" b="1" dirty="0">
                <a:solidFill>
                  <a:schemeClr val="bg1">
                    <a:lumMod val="50000"/>
                  </a:schemeClr>
                </a:solidFill>
                <a:latin typeface="HelveticaNeueLT Pro 45 Lt" panose="020B0403020202020204" pitchFamily="34" charset="0"/>
              </a:rPr>
              <a:t>“Write2” </a:t>
            </a:r>
            <a:r>
              <a:rPr lang="en-US" altLang="en-US" dirty="0">
                <a:solidFill>
                  <a:schemeClr val="bg1">
                    <a:lumMod val="50000"/>
                  </a:schemeClr>
                </a:solidFill>
                <a:latin typeface="HelveticaNeueLT Pro 45 Lt" panose="020B0403020202020204" pitchFamily="34" charset="0"/>
              </a:rPr>
              <a:t>step to the </a:t>
            </a:r>
            <a:r>
              <a:rPr lang="en-US" altLang="en-US" u="sng" dirty="0">
                <a:solidFill>
                  <a:schemeClr val="bg1">
                    <a:lumMod val="50000"/>
                  </a:schemeClr>
                </a:solidFill>
                <a:latin typeface="HelveticaNeueLT Pro 45 Lt" panose="020B0403020202020204" pitchFamily="34" charset="0"/>
              </a:rPr>
              <a:t>OnAbort</a:t>
            </a:r>
            <a:r>
              <a:rPr lang="en-US" altLang="en-US" dirty="0">
                <a:solidFill>
                  <a:schemeClr val="bg1">
                    <a:lumMod val="50000"/>
                  </a:schemeClr>
                </a:solidFill>
                <a:latin typeface="HelveticaNeueLT Pro 45 Lt" panose="020B0403020202020204" pitchFamily="34" charset="0"/>
              </a:rPr>
              <a:t> sub-method.</a:t>
            </a:r>
          </a:p>
          <a:p>
            <a:pPr eaLnBrk="1" hangingPunct="1">
              <a:buClr>
                <a:srgbClr val="797A7D"/>
              </a:buClr>
            </a:pPr>
            <a:endParaRPr lang="en-US" altLang="en-US" dirty="0">
              <a:solidFill>
                <a:schemeClr val="bg1">
                  <a:lumMod val="50000"/>
                </a:schemeClr>
              </a:solidFill>
              <a:latin typeface="HelveticaNeueLT Pro 45 Lt" panose="020B0403020202020204" pitchFamily="34" charset="0"/>
            </a:endParaRPr>
          </a:p>
          <a:p>
            <a:pPr eaLnBrk="1" hangingPunct="1">
              <a:buClr>
                <a:srgbClr val="797A7D"/>
              </a:buClr>
            </a:pPr>
            <a:r>
              <a:rPr lang="en-US" altLang="en-US" u="sng" dirty="0">
                <a:solidFill>
                  <a:schemeClr val="bg1">
                    <a:lumMod val="50000"/>
                  </a:schemeClr>
                </a:solidFill>
                <a:latin typeface="HelveticaNeueLT Pro 45 Lt" panose="020B0403020202020204" pitchFamily="34" charset="0"/>
              </a:rPr>
              <a:t>Notes</a:t>
            </a:r>
          </a:p>
          <a:p>
            <a:pPr marL="285750" indent="-285750" eaLnBrk="1" hangingPunct="1">
              <a:buClr>
                <a:srgbClr val="797A7D"/>
              </a:buClr>
              <a:buFont typeface="Arial" panose="020B0604020202020204" pitchFamily="34" charset="0"/>
              <a:buChar char="•"/>
            </a:pPr>
            <a:r>
              <a:rPr lang="en-US" altLang="en-US" dirty="0">
                <a:solidFill>
                  <a:schemeClr val="bg1">
                    <a:lumMod val="50000"/>
                  </a:schemeClr>
                </a:solidFill>
                <a:latin typeface="HelveticaNeueLT Pro 45 Lt" panose="020B0403020202020204" pitchFamily="34" charset="0"/>
              </a:rPr>
              <a:t>A </a:t>
            </a:r>
            <a:r>
              <a:rPr lang="en-US" altLang="en-US" b="1" dirty="0">
                <a:solidFill>
                  <a:schemeClr val="bg1">
                    <a:lumMod val="50000"/>
                  </a:schemeClr>
                </a:solidFill>
                <a:latin typeface="HelveticaNeueLT Pro 45 Lt" panose="020B0403020202020204" pitchFamily="34" charset="0"/>
              </a:rPr>
              <a:t>separate</a:t>
            </a:r>
            <a:r>
              <a:rPr lang="en-US" altLang="en-US" dirty="0">
                <a:solidFill>
                  <a:schemeClr val="bg1">
                    <a:lumMod val="50000"/>
                  </a:schemeClr>
                </a:solidFill>
                <a:latin typeface="HelveticaNeueLT Pro 45 Lt" panose="020B0403020202020204" pitchFamily="34" charset="0"/>
              </a:rPr>
              <a:t> tip counter is needed for </a:t>
            </a:r>
            <a:r>
              <a:rPr lang="en-US" altLang="en-US" b="1" dirty="0">
                <a:solidFill>
                  <a:schemeClr val="bg1">
                    <a:lumMod val="50000"/>
                  </a:schemeClr>
                </a:solidFill>
                <a:latin typeface="HelveticaNeueLT Pro 45 Lt" panose="020B0403020202020204" pitchFamily="34" charset="0"/>
              </a:rPr>
              <a:t>each tip sequence</a:t>
            </a:r>
            <a:r>
              <a:rPr lang="en-US" altLang="en-US" dirty="0">
                <a:solidFill>
                  <a:schemeClr val="bg1">
                    <a:lumMod val="50000"/>
                  </a:schemeClr>
                </a:solidFill>
                <a:latin typeface="HelveticaNeueLT Pro 45 Lt" panose="020B0403020202020204" pitchFamily="34" charset="0"/>
              </a:rPr>
              <a:t>.</a:t>
            </a:r>
          </a:p>
          <a:p>
            <a:pPr marL="285750" indent="-285750" eaLnBrk="1" hangingPunct="1">
              <a:buClr>
                <a:srgbClr val="797A7D"/>
              </a:buClr>
              <a:buFont typeface="Arial" panose="020B0604020202020204" pitchFamily="34" charset="0"/>
              <a:buChar char="•"/>
            </a:pPr>
            <a:r>
              <a:rPr lang="en-US" altLang="en-US" dirty="0">
                <a:solidFill>
                  <a:schemeClr val="bg1">
                    <a:lumMod val="50000"/>
                  </a:schemeClr>
                </a:solidFill>
                <a:latin typeface="HelveticaNeueLT Pro 45 Lt" panose="020B0403020202020204" pitchFamily="34" charset="0"/>
              </a:rPr>
              <a:t>Does </a:t>
            </a:r>
            <a:r>
              <a:rPr lang="en-US" altLang="en-US" b="1" dirty="0">
                <a:solidFill>
                  <a:schemeClr val="bg1">
                    <a:lumMod val="50000"/>
                  </a:schemeClr>
                </a:solidFill>
                <a:latin typeface="HelveticaNeueLT Pro 45 Lt" panose="020B0403020202020204" pitchFamily="34" charset="0"/>
              </a:rPr>
              <a:t>not work </a:t>
            </a:r>
            <a:r>
              <a:rPr lang="en-US" altLang="en-US" dirty="0">
                <a:solidFill>
                  <a:schemeClr val="bg1">
                    <a:lumMod val="50000"/>
                  </a:schemeClr>
                </a:solidFill>
                <a:latin typeface="HelveticaNeueLT Pro 45 Lt" panose="020B0403020202020204" pitchFamily="34" charset="0"/>
              </a:rPr>
              <a:t>with </a:t>
            </a:r>
            <a:r>
              <a:rPr lang="en-US" altLang="en-US" b="1" dirty="0">
                <a:solidFill>
                  <a:schemeClr val="bg1">
                    <a:lumMod val="50000"/>
                  </a:schemeClr>
                </a:solidFill>
                <a:latin typeface="HelveticaNeueLT Pro 45 Lt" panose="020B0403020202020204" pitchFamily="34" charset="0"/>
              </a:rPr>
              <a:t>NTRs</a:t>
            </a:r>
            <a:r>
              <a:rPr lang="en-US" altLang="en-US" dirty="0">
                <a:solidFill>
                  <a:schemeClr val="bg1">
                    <a:lumMod val="50000"/>
                  </a:schemeClr>
                </a:solidFill>
                <a:latin typeface="HelveticaNeueLT Pro 45 Lt" panose="020B0403020202020204" pitchFamily="34" charset="0"/>
              </a:rPr>
              <a:t> – use NTR library instead.</a:t>
            </a:r>
          </a:p>
          <a:p>
            <a:pPr eaLnBrk="1" hangingPunct="1">
              <a:buClr>
                <a:srgbClr val="797A7D"/>
              </a:buClr>
            </a:pPr>
            <a:endParaRPr lang="en-US" altLang="en-US" dirty="0">
              <a:solidFill>
                <a:schemeClr val="bg1">
                  <a:lumMod val="50000"/>
                </a:schemeClr>
              </a:solidFill>
              <a:latin typeface="HelveticaNeueLT Pro 45 Lt" panose="020B0403020202020204" pitchFamily="34" charset="0"/>
            </a:endParaRPr>
          </a:p>
        </p:txBody>
      </p:sp>
      <p:sp>
        <p:nvSpPr>
          <p:cNvPr id="19465" name="Rectangle 12"/>
          <p:cNvSpPr>
            <a:spLocks noChangeArrowheads="1"/>
          </p:cNvSpPr>
          <p:nvPr/>
        </p:nvSpPr>
        <p:spPr bwMode="auto">
          <a:xfrm>
            <a:off x="7086600" y="3670814"/>
            <a:ext cx="175963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bg1">
                    <a:lumMod val="50000"/>
                  </a:schemeClr>
                </a:solidFill>
                <a:latin typeface="HelveticaNeueLT Pro 45 Lt" panose="020B0403020202020204" pitchFamily="34" charset="0"/>
              </a:rPr>
              <a:t>Enter a name in “quotes” or as a String variable.</a:t>
            </a:r>
          </a:p>
        </p:txBody>
      </p:sp>
      <p:pic>
        <p:nvPicPr>
          <p:cNvPr id="1946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456" y="4935363"/>
            <a:ext cx="65532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cxnSp>
        <p:nvCxnSpPr>
          <p:cNvPr id="19466" name="Straight Arrow Connector 14"/>
          <p:cNvCxnSpPr>
            <a:cxnSpLocks noChangeShapeType="1"/>
          </p:cNvCxnSpPr>
          <p:nvPr/>
        </p:nvCxnSpPr>
        <p:spPr bwMode="auto">
          <a:xfrm flipH="1">
            <a:off x="6705600" y="4800600"/>
            <a:ext cx="1391162" cy="1066800"/>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dirty="0">
                <a:latin typeface="HelveticaNeueLT Pro 45 Lt" panose="020B0403020202020204" pitchFamily="34" charset="0"/>
              </a:rPr>
              <a:t>Tip Counting Library</a:t>
            </a:r>
          </a:p>
        </p:txBody>
      </p:sp>
      <p:sp>
        <p:nvSpPr>
          <p:cNvPr id="13" name="Isosceles Triangle 12">
            <a:hlinkClick r:id="rId4"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NeueLT Pro 45 Lt" panose="020B0403020202020204" pitchFamily="34" charset="0"/>
            </a:endParaRPr>
          </a:p>
        </p:txBody>
      </p:sp>
      <p:sp>
        <p:nvSpPr>
          <p:cNvPr id="11"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 and Usage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ext Box 4"/>
          <p:cNvSpPr txBox="1">
            <a:spLocks noChangeArrowheads="1"/>
          </p:cNvSpPr>
          <p:nvPr/>
        </p:nvSpPr>
        <p:spPr bwMode="auto">
          <a:xfrm>
            <a:off x="454706" y="1413431"/>
            <a:ext cx="822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square">
            <a:spAutoFit/>
          </a:bodyP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Clr>
                <a:srgbClr val="003060"/>
              </a:buClr>
            </a:pPr>
            <a:r>
              <a:rPr lang="en-US" altLang="en-US" dirty="0">
                <a:solidFill>
                  <a:schemeClr val="bg1">
                    <a:lumMod val="50000"/>
                  </a:schemeClr>
                </a:solidFill>
                <a:latin typeface="HelveticaNeueLT Pro 45 Lt" panose="020B0403020202020204" pitchFamily="34" charset="0"/>
              </a:rPr>
              <a:t>Adjust First and Last position (if required) in the dialogue window</a:t>
            </a:r>
          </a:p>
        </p:txBody>
      </p:sp>
      <p:pic>
        <p:nvPicPr>
          <p:cNvPr id="1331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965164"/>
            <a:ext cx="8229600" cy="473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33125" name="Oval 14"/>
          <p:cNvSpPr>
            <a:spLocks noChangeArrowheads="1"/>
          </p:cNvSpPr>
          <p:nvPr/>
        </p:nvSpPr>
        <p:spPr bwMode="auto">
          <a:xfrm>
            <a:off x="2895600" y="5735638"/>
            <a:ext cx="2005012" cy="663575"/>
          </a:xfrm>
          <a:prstGeom prst="ellipse">
            <a:avLst/>
          </a:prstGeom>
          <a:noFill/>
          <a:ln w="25400" algn="ctr">
            <a:solidFill>
              <a:srgbClr val="FF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Tip Counting Library</a:t>
            </a:r>
          </a:p>
        </p:txBody>
      </p:sp>
      <p:sp>
        <p:nvSpPr>
          <p:cNvPr id="3" name="Text Placeholder 2"/>
          <p:cNvSpPr>
            <a:spLocks noGrp="1"/>
          </p:cNvSpPr>
          <p:nvPr>
            <p:ph type="body" sz="quarter" idx="11"/>
          </p:nvPr>
        </p:nvSpPr>
        <p:spPr>
          <a:xfrm>
            <a:off x="454706" y="990600"/>
            <a:ext cx="8229600" cy="365760"/>
          </a:xfrm>
        </p:spPr>
        <p:txBody>
          <a:bodyPr/>
          <a:lstStyle/>
          <a:p>
            <a:r>
              <a:rPr lang="en-US" dirty="0">
                <a:latin typeface="HelveticaNeueLT Pro 45 Lt" panose="020B0403020202020204" pitchFamily="34" charset="0"/>
              </a:rPr>
              <a:t>Edit2 Dialog Window</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5"/>
          <p:cNvSpPr>
            <a:spLocks noChangeArrowheads="1"/>
          </p:cNvSpPr>
          <p:nvPr/>
        </p:nvSpPr>
        <p:spPr bwMode="auto">
          <a:xfrm>
            <a:off x="454705" y="1389204"/>
            <a:ext cx="822960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File Handling allows Programmers to manipulate files within Venus to either Read data from to drive the method, or to write data from the Method as a means of logging, documentation, etc.  </a:t>
            </a:r>
          </a:p>
        </p:txBody>
      </p:sp>
      <p:sp>
        <p:nvSpPr>
          <p:cNvPr id="10245" name="Rectangle 5"/>
          <p:cNvSpPr>
            <a:spLocks noChangeArrowheads="1"/>
          </p:cNvSpPr>
          <p:nvPr/>
        </p:nvSpPr>
        <p:spPr bwMode="auto">
          <a:xfrm>
            <a:off x="5105400" y="2133600"/>
            <a:ext cx="3578906"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80988" algn="l"/>
              </a:tabLst>
              <a:defRPr>
                <a:solidFill>
                  <a:schemeClr val="tx1"/>
                </a:solidFill>
                <a:latin typeface="Arial" panose="020B0604020202020204" pitchFamily="34" charset="0"/>
              </a:defRPr>
            </a:lvl1pPr>
            <a:lvl2pPr marL="742950" indent="-285750" eaLnBrk="0" hangingPunct="0">
              <a:tabLst>
                <a:tab pos="280988" algn="l"/>
              </a:tabLst>
              <a:defRPr>
                <a:solidFill>
                  <a:schemeClr val="tx1"/>
                </a:solidFill>
                <a:latin typeface="Arial" panose="020B0604020202020204" pitchFamily="34" charset="0"/>
              </a:defRPr>
            </a:lvl2pPr>
            <a:lvl3pPr marL="1143000" indent="-228600" eaLnBrk="0" hangingPunct="0">
              <a:tabLst>
                <a:tab pos="280988" algn="l"/>
              </a:tabLst>
              <a:defRPr>
                <a:solidFill>
                  <a:schemeClr val="tx1"/>
                </a:solidFill>
                <a:latin typeface="Arial" panose="020B0604020202020204" pitchFamily="34" charset="0"/>
              </a:defRPr>
            </a:lvl3pPr>
            <a:lvl4pPr marL="1600200" indent="-228600" eaLnBrk="0" hangingPunct="0">
              <a:tabLst>
                <a:tab pos="280988" algn="l"/>
              </a:tabLst>
              <a:defRPr>
                <a:solidFill>
                  <a:schemeClr val="tx1"/>
                </a:solidFill>
                <a:latin typeface="Arial" panose="020B0604020202020204" pitchFamily="34" charset="0"/>
              </a:defRPr>
            </a:lvl4pPr>
            <a:lvl5pPr marL="2057400" indent="-228600" eaLnBrk="0" hangingPunct="0">
              <a:tabLst>
                <a:tab pos="280988"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80988"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80988"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80988"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80988" algn="l"/>
              </a:tabLst>
              <a:defRPr>
                <a:solidFill>
                  <a:schemeClr val="tx1"/>
                </a:solidFill>
                <a:latin typeface="Arial" panose="020B0604020202020204" pitchFamily="34" charset="0"/>
              </a:defRPr>
            </a:lvl9pPr>
          </a:lstStyle>
          <a:p>
            <a:pPr eaLnBrk="1" hangingPunct="1">
              <a:spcAft>
                <a:spcPts val="600"/>
              </a:spcAft>
            </a:pPr>
            <a:r>
              <a:rPr lang="en-US" altLang="en-US" dirty="0">
                <a:solidFill>
                  <a:srgbClr val="797A7D"/>
                </a:solidFill>
                <a:latin typeface="HelveticaNeueLT Pro 45 Lt" panose="020B0403020202020204" pitchFamily="34" charset="0"/>
              </a:rPr>
              <a:t>The process is typically:</a:t>
            </a:r>
          </a:p>
          <a:p>
            <a:pPr marL="342900" indent="-342900" eaLnBrk="1" hangingPunct="1">
              <a:spcAft>
                <a:spcPts val="600"/>
              </a:spcAft>
              <a:buClr>
                <a:srgbClr val="797A7D"/>
              </a:buClr>
              <a:buFont typeface="+mj-lt"/>
              <a:buAutoNum type="arabicPeriod"/>
            </a:pPr>
            <a:r>
              <a:rPr lang="en-US" altLang="en-US" b="1" dirty="0">
                <a:solidFill>
                  <a:srgbClr val="797A7D"/>
                </a:solidFill>
                <a:latin typeface="HelveticaNeueLT Pro 45 Lt" panose="020B0403020202020204" pitchFamily="34" charset="0"/>
              </a:rPr>
              <a:t>Opening</a:t>
            </a:r>
            <a:r>
              <a:rPr lang="en-US" altLang="en-US" dirty="0">
                <a:solidFill>
                  <a:srgbClr val="797A7D"/>
                </a:solidFill>
                <a:latin typeface="HelveticaNeueLT Pro 45 Lt" panose="020B0403020202020204" pitchFamily="34" charset="0"/>
              </a:rPr>
              <a:t> a file and </a:t>
            </a:r>
            <a:r>
              <a:rPr lang="en-US" altLang="en-US" b="1" dirty="0">
                <a:solidFill>
                  <a:srgbClr val="797A7D"/>
                </a:solidFill>
                <a:latin typeface="HelveticaNeueLT Pro 45 Lt" panose="020B0403020202020204" pitchFamily="34" charset="0"/>
              </a:rPr>
              <a:t>assigning</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variables</a:t>
            </a:r>
            <a:r>
              <a:rPr lang="en-US" altLang="en-US" dirty="0">
                <a:solidFill>
                  <a:srgbClr val="797A7D"/>
                </a:solidFill>
                <a:latin typeface="HelveticaNeueLT Pro 45 Lt" panose="020B0403020202020204" pitchFamily="34" charset="0"/>
              </a:rPr>
              <a:t> to the </a:t>
            </a:r>
            <a:r>
              <a:rPr lang="en-US" altLang="en-US" b="1" dirty="0">
                <a:solidFill>
                  <a:srgbClr val="797A7D"/>
                </a:solidFill>
                <a:latin typeface="HelveticaNeueLT Pro 45 Lt" panose="020B0403020202020204" pitchFamily="34" charset="0"/>
              </a:rPr>
              <a:t>data fields</a:t>
            </a:r>
            <a:r>
              <a:rPr lang="en-US" altLang="en-US" dirty="0">
                <a:solidFill>
                  <a:srgbClr val="797A7D"/>
                </a:solidFill>
                <a:latin typeface="HelveticaNeueLT Pro 45 Lt" panose="020B0403020202020204" pitchFamily="34" charset="0"/>
              </a:rPr>
              <a:t>.</a:t>
            </a:r>
          </a:p>
          <a:p>
            <a:pPr marL="342900" indent="-342900" eaLnBrk="1" hangingPunct="1">
              <a:spcAft>
                <a:spcPts val="600"/>
              </a:spcAft>
              <a:buClr>
                <a:srgbClr val="797A7D"/>
              </a:buClr>
              <a:buFont typeface="+mj-lt"/>
              <a:buAutoNum type="arabicPeriod"/>
            </a:pPr>
            <a:r>
              <a:rPr lang="en-US" altLang="en-US" b="1" dirty="0">
                <a:solidFill>
                  <a:srgbClr val="797A7D"/>
                </a:solidFill>
                <a:latin typeface="HelveticaNeueLT Pro 45 Lt" panose="020B0403020202020204" pitchFamily="34" charset="0"/>
              </a:rPr>
              <a:t>Defining</a:t>
            </a:r>
            <a:r>
              <a:rPr lang="en-US" altLang="en-US" dirty="0">
                <a:solidFill>
                  <a:srgbClr val="797A7D"/>
                </a:solidFill>
                <a:latin typeface="HelveticaNeueLT Pro 45 Lt" panose="020B0403020202020204" pitchFamily="34" charset="0"/>
              </a:rPr>
              <a:t> a </a:t>
            </a:r>
            <a:r>
              <a:rPr lang="en-US" altLang="en-US" b="1" dirty="0">
                <a:solidFill>
                  <a:srgbClr val="797A7D"/>
                </a:solidFill>
                <a:latin typeface="HelveticaNeueLT Pro 45 Lt" panose="020B0403020202020204" pitchFamily="34" charset="0"/>
              </a:rPr>
              <a:t>loop</a:t>
            </a:r>
            <a:r>
              <a:rPr lang="en-US" altLang="en-US" dirty="0">
                <a:solidFill>
                  <a:srgbClr val="797A7D"/>
                </a:solidFill>
                <a:latin typeface="HelveticaNeueLT Pro 45 Lt" panose="020B0403020202020204" pitchFamily="34" charset="0"/>
              </a:rPr>
              <a:t> that will </a:t>
            </a:r>
            <a:r>
              <a:rPr lang="en-US" altLang="en-US" b="1" dirty="0">
                <a:solidFill>
                  <a:srgbClr val="797A7D"/>
                </a:solidFill>
                <a:latin typeface="HelveticaNeueLT Pro 45 Lt" panose="020B0403020202020204" pitchFamily="34" charset="0"/>
              </a:rPr>
              <a:t>cycle</a:t>
            </a:r>
            <a:r>
              <a:rPr lang="en-US" altLang="en-US" dirty="0">
                <a:solidFill>
                  <a:srgbClr val="797A7D"/>
                </a:solidFill>
                <a:latin typeface="HelveticaNeueLT Pro 45 Lt" panose="020B0403020202020204" pitchFamily="34" charset="0"/>
              </a:rPr>
              <a:t> through the </a:t>
            </a:r>
            <a:r>
              <a:rPr lang="en-US" altLang="en-US" b="1" dirty="0">
                <a:solidFill>
                  <a:srgbClr val="797A7D"/>
                </a:solidFill>
                <a:latin typeface="HelveticaNeueLT Pro 45 Lt" panose="020B0403020202020204" pitchFamily="34" charset="0"/>
              </a:rPr>
              <a:t>file</a:t>
            </a:r>
            <a:r>
              <a:rPr lang="en-US" altLang="en-US" dirty="0">
                <a:solidFill>
                  <a:srgbClr val="797A7D"/>
                </a:solidFill>
                <a:latin typeface="HelveticaNeueLT Pro 45 Lt" panose="020B0403020202020204" pitchFamily="34" charset="0"/>
              </a:rPr>
              <a:t>.</a:t>
            </a:r>
            <a:endParaRPr lang="en-US" altLang="en-US" b="1" dirty="0">
              <a:solidFill>
                <a:srgbClr val="797A7D"/>
              </a:solidFill>
              <a:latin typeface="HelveticaNeueLT Pro 45 Lt" panose="020B0403020202020204" pitchFamily="34" charset="0"/>
            </a:endParaRPr>
          </a:p>
          <a:p>
            <a:pPr marL="342900" indent="-342900" eaLnBrk="1" hangingPunct="1">
              <a:spcAft>
                <a:spcPts val="600"/>
              </a:spcAft>
              <a:buClr>
                <a:srgbClr val="797A7D"/>
              </a:buClr>
              <a:buFont typeface="+mj-lt"/>
              <a:buAutoNum type="arabicPeriod"/>
            </a:pPr>
            <a:r>
              <a:rPr lang="en-US" altLang="en-US" dirty="0">
                <a:solidFill>
                  <a:srgbClr val="797A7D"/>
                </a:solidFill>
                <a:latin typeface="HelveticaNeueLT Pro 45 Lt" panose="020B0403020202020204" pitchFamily="34" charset="0"/>
              </a:rPr>
              <a:t>Adding steps that will </a:t>
            </a:r>
            <a:r>
              <a:rPr lang="en-US" altLang="en-US" b="1" dirty="0">
                <a:solidFill>
                  <a:srgbClr val="797A7D"/>
                </a:solidFill>
                <a:latin typeface="HelveticaNeueLT Pro 45 Lt" panose="020B0403020202020204" pitchFamily="34" charset="0"/>
              </a:rPr>
              <a:t>read</a:t>
            </a:r>
            <a:r>
              <a:rPr lang="en-US" altLang="en-US" dirty="0">
                <a:solidFill>
                  <a:srgbClr val="797A7D"/>
                </a:solidFill>
                <a:latin typeface="HelveticaNeueLT Pro 45 Lt" panose="020B0403020202020204" pitchFamily="34" charset="0"/>
              </a:rPr>
              <a:t> each </a:t>
            </a:r>
            <a:r>
              <a:rPr lang="en-US" altLang="en-US" b="1" dirty="0">
                <a:solidFill>
                  <a:srgbClr val="797A7D"/>
                </a:solidFill>
                <a:latin typeface="HelveticaNeueLT Pro 45 Lt" panose="020B0403020202020204" pitchFamily="34" charset="0"/>
              </a:rPr>
              <a:t>record</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store</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data</a:t>
            </a:r>
            <a:r>
              <a:rPr lang="en-US" altLang="en-US" dirty="0">
                <a:solidFill>
                  <a:srgbClr val="797A7D"/>
                </a:solidFill>
                <a:latin typeface="HelveticaNeueLT Pro 45 Lt" panose="020B0403020202020204" pitchFamily="34" charset="0"/>
              </a:rPr>
              <a:t> into </a:t>
            </a:r>
            <a:r>
              <a:rPr lang="en-US" altLang="en-US" b="1" dirty="0">
                <a:solidFill>
                  <a:srgbClr val="797A7D"/>
                </a:solidFill>
                <a:latin typeface="HelveticaNeueLT Pro 45 Lt" panose="020B0403020202020204" pitchFamily="34" charset="0"/>
              </a:rPr>
              <a:t>variables</a:t>
            </a:r>
            <a:r>
              <a:rPr lang="en-US" altLang="en-US" dirty="0">
                <a:solidFill>
                  <a:srgbClr val="797A7D"/>
                </a:solidFill>
                <a:latin typeface="HelveticaNeueLT Pro 45 Lt" panose="020B0403020202020204" pitchFamily="34" charset="0"/>
              </a:rPr>
              <a:t>; or </a:t>
            </a:r>
            <a:r>
              <a:rPr lang="en-US" altLang="en-US" b="1" dirty="0">
                <a:solidFill>
                  <a:srgbClr val="797A7D"/>
                </a:solidFill>
                <a:latin typeface="HelveticaNeueLT Pro 45 Lt" panose="020B0403020202020204" pitchFamily="34" charset="0"/>
              </a:rPr>
              <a:t>write </a:t>
            </a:r>
            <a:r>
              <a:rPr lang="en-US" altLang="en-US" dirty="0">
                <a:solidFill>
                  <a:srgbClr val="797A7D"/>
                </a:solidFill>
                <a:latin typeface="HelveticaNeueLT Pro 45 Lt" panose="020B0403020202020204" pitchFamily="34" charset="0"/>
              </a:rPr>
              <a:t>the </a:t>
            </a:r>
            <a:r>
              <a:rPr lang="en-US" altLang="en-US" b="1" dirty="0">
                <a:solidFill>
                  <a:srgbClr val="797A7D"/>
                </a:solidFill>
                <a:latin typeface="HelveticaNeueLT Pro 45 Lt" panose="020B0403020202020204" pitchFamily="34" charset="0"/>
              </a:rPr>
              <a:t>values</a:t>
            </a:r>
            <a:r>
              <a:rPr lang="en-US" altLang="en-US" dirty="0">
                <a:solidFill>
                  <a:srgbClr val="797A7D"/>
                </a:solidFill>
                <a:latin typeface="HelveticaNeueLT Pro 45 Lt" panose="020B0403020202020204" pitchFamily="34" charset="0"/>
              </a:rPr>
              <a:t> of each </a:t>
            </a:r>
            <a:r>
              <a:rPr lang="en-US" altLang="en-US" b="1" dirty="0">
                <a:solidFill>
                  <a:srgbClr val="797A7D"/>
                </a:solidFill>
                <a:latin typeface="HelveticaNeueLT Pro 45 Lt" panose="020B0403020202020204" pitchFamily="34" charset="0"/>
              </a:rPr>
              <a:t>variable</a:t>
            </a:r>
            <a:r>
              <a:rPr lang="en-US" altLang="en-US" dirty="0">
                <a:solidFill>
                  <a:srgbClr val="797A7D"/>
                </a:solidFill>
                <a:latin typeface="HelveticaNeueLT Pro 45 Lt" panose="020B0403020202020204" pitchFamily="34" charset="0"/>
              </a:rPr>
              <a:t> to a </a:t>
            </a:r>
            <a:r>
              <a:rPr lang="en-US" altLang="en-US" b="1" dirty="0">
                <a:solidFill>
                  <a:srgbClr val="797A7D"/>
                </a:solidFill>
                <a:latin typeface="HelveticaNeueLT Pro 45 Lt" panose="020B0403020202020204" pitchFamily="34" charset="0"/>
              </a:rPr>
              <a:t>new record </a:t>
            </a:r>
            <a:r>
              <a:rPr lang="en-US" altLang="en-US" dirty="0">
                <a:solidFill>
                  <a:srgbClr val="797A7D"/>
                </a:solidFill>
                <a:latin typeface="HelveticaNeueLT Pro 45 Lt" panose="020B0403020202020204" pitchFamily="34" charset="0"/>
              </a:rPr>
              <a:t>in the </a:t>
            </a:r>
            <a:r>
              <a:rPr lang="en-US" altLang="en-US" b="1" dirty="0">
                <a:solidFill>
                  <a:srgbClr val="797A7D"/>
                </a:solidFill>
                <a:latin typeface="HelveticaNeueLT Pro 45 Lt" panose="020B0403020202020204" pitchFamily="34" charset="0"/>
              </a:rPr>
              <a:t>file</a:t>
            </a:r>
            <a:r>
              <a:rPr lang="en-US" altLang="en-US" dirty="0">
                <a:solidFill>
                  <a:srgbClr val="797A7D"/>
                </a:solidFill>
                <a:latin typeface="HelveticaNeueLT Pro 45 Lt" panose="020B0403020202020204" pitchFamily="34" charset="0"/>
              </a:rPr>
              <a:t>.</a:t>
            </a:r>
            <a:endParaRPr lang="en-US" altLang="en-US" b="1" dirty="0">
              <a:solidFill>
                <a:srgbClr val="797A7D"/>
              </a:solidFill>
              <a:latin typeface="HelveticaNeueLT Pro 45 Lt" panose="020B0403020202020204" pitchFamily="34" charset="0"/>
            </a:endParaRPr>
          </a:p>
          <a:p>
            <a:pPr marL="342900" indent="-342900" eaLnBrk="1" hangingPunct="1">
              <a:spcAft>
                <a:spcPts val="600"/>
              </a:spcAft>
              <a:buClr>
                <a:srgbClr val="797A7D"/>
              </a:buClr>
              <a:buFont typeface="+mj-lt"/>
              <a:buAutoNum type="arabicPeriod"/>
            </a:pPr>
            <a:r>
              <a:rPr lang="en-US" altLang="en-US" b="1" dirty="0">
                <a:solidFill>
                  <a:srgbClr val="797A7D"/>
                </a:solidFill>
                <a:latin typeface="HelveticaNeueLT Pro 45 Lt" panose="020B0403020202020204" pitchFamily="34" charset="0"/>
              </a:rPr>
              <a:t>Closing</a:t>
            </a:r>
            <a:r>
              <a:rPr lang="en-US" altLang="en-US" dirty="0">
                <a:solidFill>
                  <a:srgbClr val="797A7D"/>
                </a:solidFill>
                <a:latin typeface="HelveticaNeueLT Pro 45 Lt" panose="020B0403020202020204" pitchFamily="34" charset="0"/>
              </a:rPr>
              <a:t> the </a:t>
            </a:r>
            <a:r>
              <a:rPr lang="en-US" altLang="en-US" b="1" dirty="0">
                <a:solidFill>
                  <a:srgbClr val="797A7D"/>
                </a:solidFill>
                <a:latin typeface="HelveticaNeueLT Pro 45 Lt" panose="020B0403020202020204" pitchFamily="34" charset="0"/>
              </a:rPr>
              <a:t>file</a:t>
            </a:r>
            <a:r>
              <a:rPr lang="en-US" altLang="en-US" dirty="0">
                <a:solidFill>
                  <a:srgbClr val="797A7D"/>
                </a:solidFill>
                <a:latin typeface="HelveticaNeueLT Pro 45 Lt" panose="020B0403020202020204" pitchFamily="34" charset="0"/>
              </a:rPr>
              <a:t> once the </a:t>
            </a:r>
            <a:r>
              <a:rPr lang="en-US" altLang="en-US" b="1" dirty="0">
                <a:solidFill>
                  <a:srgbClr val="797A7D"/>
                </a:solidFill>
                <a:latin typeface="HelveticaNeueLT Pro 45 Lt" panose="020B0403020202020204" pitchFamily="34" charset="0"/>
              </a:rPr>
              <a:t>loop completes</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all records </a:t>
            </a:r>
            <a:r>
              <a:rPr lang="en-US" altLang="en-US" dirty="0">
                <a:solidFill>
                  <a:srgbClr val="797A7D"/>
                </a:solidFill>
                <a:latin typeface="HelveticaNeueLT Pro 45 Lt" panose="020B0403020202020204" pitchFamily="34" charset="0"/>
              </a:rPr>
              <a:t>are </a:t>
            </a:r>
            <a:r>
              <a:rPr lang="en-US" altLang="en-US" b="1" dirty="0">
                <a:solidFill>
                  <a:srgbClr val="797A7D"/>
                </a:solidFill>
                <a:latin typeface="HelveticaNeueLT Pro 45 Lt" panose="020B0403020202020204" pitchFamily="34" charset="0"/>
              </a:rPr>
              <a:t>processed</a:t>
            </a:r>
            <a:r>
              <a:rPr lang="en-US" altLang="en-US" dirty="0">
                <a:solidFill>
                  <a:srgbClr val="797A7D"/>
                </a:solidFill>
                <a:latin typeface="HelveticaNeueLT Pro 45 Lt" panose="020B0403020202020204" pitchFamily="34" charset="0"/>
              </a:rPr>
              <a:t>.</a:t>
            </a:r>
            <a:endParaRPr lang="en-US" altLang="en-US" b="1" dirty="0">
              <a:solidFill>
                <a:srgbClr val="797A7D"/>
              </a:solidFill>
              <a:latin typeface="HelveticaNeueLT Pro 45 Lt" panose="020B0403020202020204" pitchFamily="34" charset="0"/>
            </a:endParaRPr>
          </a:p>
        </p:txBody>
      </p:sp>
      <p:pic>
        <p:nvPicPr>
          <p:cNvPr id="102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05" y="2423358"/>
            <a:ext cx="3812494" cy="25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 name="Rectangle 6"/>
          <p:cNvSpPr/>
          <p:nvPr/>
        </p:nvSpPr>
        <p:spPr>
          <a:xfrm>
            <a:off x="454705" y="5200710"/>
            <a:ext cx="4471987" cy="1200329"/>
          </a:xfrm>
          <a:prstGeom prst="rect">
            <a:avLst/>
          </a:prstGeom>
          <a:solidFill>
            <a:schemeClr val="accent6"/>
          </a:solidFill>
        </p:spPr>
        <p:txBody>
          <a:bodyPr>
            <a:spAutoFit/>
          </a:bodyPr>
          <a:lstStyle/>
          <a:p>
            <a:pPr>
              <a:defRPr/>
            </a:pPr>
            <a:r>
              <a:rPr lang="en-US" dirty="0">
                <a:solidFill>
                  <a:schemeClr val="bg1"/>
                </a:solidFill>
                <a:latin typeface="HelveticaNeueLT Pro 45 Lt" panose="020B0403020202020204" pitchFamily="34" charset="0"/>
              </a:rPr>
              <a:t>File sources include:</a:t>
            </a:r>
          </a:p>
          <a:p>
            <a:pPr>
              <a:defRPr/>
            </a:pPr>
            <a:r>
              <a:rPr lang="en-US" dirty="0">
                <a:solidFill>
                  <a:schemeClr val="bg1"/>
                </a:solidFill>
                <a:latin typeface="HelveticaNeueLT Pro 45 Lt" panose="020B0403020202020204" pitchFamily="34" charset="0"/>
              </a:rPr>
              <a:t>Microsoft Access database table (.</a:t>
            </a:r>
            <a:r>
              <a:rPr lang="en-US" dirty="0" err="1">
                <a:solidFill>
                  <a:schemeClr val="bg1"/>
                </a:solidFill>
                <a:latin typeface="HelveticaNeueLT Pro 45 Lt" panose="020B0403020202020204" pitchFamily="34" charset="0"/>
              </a:rPr>
              <a:t>mdb</a:t>
            </a:r>
            <a:r>
              <a:rPr lang="en-US" dirty="0">
                <a:solidFill>
                  <a:schemeClr val="bg1"/>
                </a:solidFill>
                <a:latin typeface="HelveticaNeueLT Pro 45 Lt" panose="020B0403020202020204" pitchFamily="34" charset="0"/>
              </a:rPr>
              <a:t>)</a:t>
            </a:r>
          </a:p>
          <a:p>
            <a:pPr>
              <a:defRPr/>
            </a:pPr>
            <a:r>
              <a:rPr lang="en-US" dirty="0">
                <a:solidFill>
                  <a:schemeClr val="bg1"/>
                </a:solidFill>
                <a:latin typeface="HelveticaNeueLT Pro 45 Lt" panose="020B0403020202020204" pitchFamily="34" charset="0"/>
              </a:rPr>
              <a:t>Microsoft Excel table (.xls) </a:t>
            </a:r>
          </a:p>
          <a:p>
            <a:pPr>
              <a:defRPr/>
            </a:pPr>
            <a:r>
              <a:rPr lang="en-US" dirty="0">
                <a:solidFill>
                  <a:schemeClr val="bg1"/>
                </a:solidFill>
                <a:latin typeface="HelveticaNeueLT Pro 45 Lt" panose="020B0403020202020204" pitchFamily="34" charset="0"/>
              </a:rPr>
              <a:t>Structured Text file (.txt, .csv, .tab, .</a:t>
            </a:r>
            <a:r>
              <a:rPr lang="en-US" dirty="0" err="1">
                <a:solidFill>
                  <a:schemeClr val="bg1"/>
                </a:solidFill>
                <a:latin typeface="HelveticaNeueLT Pro 45 Lt" panose="020B0403020202020204" pitchFamily="34" charset="0"/>
              </a:rPr>
              <a:t>asc</a:t>
            </a:r>
            <a:r>
              <a:rPr lang="en-US" dirty="0">
                <a:solidFill>
                  <a:schemeClr val="bg1"/>
                </a:solidFill>
                <a:latin typeface="HelveticaNeueLT Pro 45 Lt" panose="020B0403020202020204" pitchFamily="34" charset="0"/>
              </a:rPr>
              <a:t>,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File Handling</a:t>
            </a:r>
          </a:p>
        </p:txBody>
      </p:sp>
      <p:sp>
        <p:nvSpPr>
          <p:cNvPr id="8"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 and Commands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7"/>
          <p:cNvSpPr txBox="1">
            <a:spLocks noChangeArrowheads="1"/>
          </p:cNvSpPr>
          <p:nvPr/>
        </p:nvSpPr>
        <p:spPr bwMode="auto">
          <a:xfrm>
            <a:off x="4750206" y="1576081"/>
            <a:ext cx="4344987"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err="1">
                <a:solidFill>
                  <a:srgbClr val="5B9BD5"/>
                </a:solidFill>
                <a:latin typeface="HelveticaNeueLT Pro 45 Lt" panose="020B0403020202020204" pitchFamily="34" charset="0"/>
              </a:rPr>
              <a:t>cLLD</a:t>
            </a:r>
            <a:endParaRPr lang="en-US" altLang="en-US" sz="2000" b="1" dirty="0">
              <a:solidFill>
                <a:srgbClr val="5B9BD5"/>
              </a:solidFill>
              <a:latin typeface="HelveticaNeueLT Pro 45 Lt" panose="020B0403020202020204" pitchFamily="34" charset="0"/>
            </a:endParaRPr>
          </a:p>
          <a:p>
            <a:pPr marL="342900" indent="-342900" eaLnBrk="1" hangingPunct="1">
              <a:buFont typeface="Arial" panose="020B0604020202020204" pitchFamily="34" charset="0"/>
              <a:buChar char="•"/>
            </a:pPr>
            <a:r>
              <a:rPr lang="en-US" altLang="en-US" sz="2000" dirty="0">
                <a:solidFill>
                  <a:srgbClr val="797A7D"/>
                </a:solidFill>
                <a:latin typeface="HelveticaNeueLT Pro 45 Lt" panose="020B0403020202020204" pitchFamily="34" charset="0"/>
              </a:rPr>
              <a:t>Capacitance based liquid level detection for conductive liquids with dielectric constant &gt; 8</a:t>
            </a:r>
          </a:p>
          <a:p>
            <a:pPr eaLnBrk="1" hangingPunct="1"/>
            <a:endParaRPr lang="en-US" altLang="en-US" sz="2000" dirty="0">
              <a:solidFill>
                <a:srgbClr val="797A7D"/>
              </a:solidFill>
              <a:latin typeface="HelveticaNeueLT Pro 45 Lt" panose="020B0403020202020204" pitchFamily="34" charset="0"/>
            </a:endParaRPr>
          </a:p>
          <a:p>
            <a:pPr eaLnBrk="1" hangingPunct="1"/>
            <a:endParaRPr lang="en-US" altLang="en-US" sz="2000" dirty="0">
              <a:solidFill>
                <a:srgbClr val="797A7D"/>
              </a:solidFill>
              <a:latin typeface="HelveticaNeueLT Pro 45 Lt" panose="020B0403020202020204" pitchFamily="34" charset="0"/>
            </a:endParaRPr>
          </a:p>
          <a:p>
            <a:pPr eaLnBrk="1" hangingPunct="1"/>
            <a:endParaRPr lang="en-US" altLang="en-US" sz="2000" dirty="0">
              <a:solidFill>
                <a:srgbClr val="797A7D"/>
              </a:solidFill>
              <a:latin typeface="HelveticaNeueLT Pro 45 Lt" panose="020B0403020202020204" pitchFamily="34" charset="0"/>
            </a:endParaRPr>
          </a:p>
          <a:p>
            <a:pPr eaLnBrk="1" hangingPunct="1"/>
            <a:endParaRPr lang="en-US" altLang="en-US" sz="2000" dirty="0">
              <a:solidFill>
                <a:srgbClr val="797A7D"/>
              </a:solidFill>
              <a:latin typeface="HelveticaNeueLT Pro 45 Lt" panose="020B0403020202020204" pitchFamily="34" charset="0"/>
            </a:endParaRPr>
          </a:p>
          <a:p>
            <a:pPr eaLnBrk="1" hangingPunct="1"/>
            <a:endParaRPr lang="en-US" altLang="en-US" sz="2000" dirty="0">
              <a:solidFill>
                <a:srgbClr val="797A7D"/>
              </a:solidFill>
              <a:latin typeface="HelveticaNeueLT Pro 45 Lt" panose="020B0403020202020204" pitchFamily="34" charset="0"/>
            </a:endParaRPr>
          </a:p>
          <a:p>
            <a:pPr eaLnBrk="1" hangingPunct="1"/>
            <a:endParaRPr lang="en-US" altLang="en-US" sz="2000" dirty="0">
              <a:solidFill>
                <a:srgbClr val="797A7D"/>
              </a:solidFill>
              <a:latin typeface="HelveticaNeueLT Pro 45 Lt" panose="020B0403020202020204" pitchFamily="34" charset="0"/>
            </a:endParaRPr>
          </a:p>
          <a:p>
            <a:pPr eaLnBrk="1" hangingPunct="1"/>
            <a:r>
              <a:rPr lang="en-US" altLang="en-US" sz="2000" b="1" dirty="0">
                <a:solidFill>
                  <a:srgbClr val="5B9BD5"/>
                </a:solidFill>
                <a:latin typeface="HelveticaNeueLT Pro 45 Lt" panose="020B0403020202020204" pitchFamily="34" charset="0"/>
              </a:rPr>
              <a:t>pLLD</a:t>
            </a:r>
          </a:p>
          <a:p>
            <a:pPr marL="342900" indent="-342900" eaLnBrk="1" hangingPunct="1">
              <a:buFont typeface="Arial" panose="020B0604020202020204" pitchFamily="34" charset="0"/>
              <a:buChar char="•"/>
            </a:pPr>
            <a:r>
              <a:rPr lang="en-US" altLang="en-US" sz="2000" dirty="0">
                <a:solidFill>
                  <a:srgbClr val="797A7D"/>
                </a:solidFill>
                <a:latin typeface="HelveticaNeueLT Pro 45 Lt" panose="020B0403020202020204" pitchFamily="34" charset="0"/>
              </a:rPr>
              <a:t>Pressure based liquid level detection for all liquids.  pLLD only works with new empty tips during aspiration of liquids</a:t>
            </a:r>
          </a:p>
          <a:p>
            <a:pPr eaLnBrk="1" hangingPunct="1"/>
            <a:endParaRPr lang="en-US" altLang="en-US" sz="2000" dirty="0">
              <a:solidFill>
                <a:srgbClr val="797A7D"/>
              </a:solidFill>
              <a:latin typeface="HelveticaNeueLT Pro 45 Lt" panose="020B0403020202020204" pitchFamily="34" charset="0"/>
            </a:endParaRPr>
          </a:p>
        </p:txBody>
      </p:sp>
      <p:grpSp>
        <p:nvGrpSpPr>
          <p:cNvPr id="18437" name="Group 29"/>
          <p:cNvGrpSpPr>
            <a:grpSpLocks/>
          </p:cNvGrpSpPr>
          <p:nvPr/>
        </p:nvGrpSpPr>
        <p:grpSpPr bwMode="auto">
          <a:xfrm>
            <a:off x="179820" y="1344561"/>
            <a:ext cx="4594594" cy="5064032"/>
            <a:chOff x="240" y="641"/>
            <a:chExt cx="2847" cy="3959"/>
          </a:xfrm>
        </p:grpSpPr>
        <p:sp>
          <p:nvSpPr>
            <p:cNvPr id="18441" name="Text Box 10"/>
            <p:cNvSpPr txBox="1">
              <a:spLocks noChangeArrowheads="1"/>
            </p:cNvSpPr>
            <p:nvPr/>
          </p:nvSpPr>
          <p:spPr bwMode="auto">
            <a:xfrm>
              <a:off x="1008" y="960"/>
              <a:ext cx="201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749" tIns="37874" rIns="75749" bIns="37874">
              <a:spAutoFit/>
            </a:bodyPr>
            <a:lstStyle>
              <a:lvl1pPr defTabSz="757238" eaLnBrk="0" hangingPunct="0">
                <a:defRPr>
                  <a:solidFill>
                    <a:schemeClr val="tx1"/>
                  </a:solidFill>
                  <a:latin typeface="Arial" panose="020B0604020202020204" pitchFamily="34" charset="0"/>
                </a:defRPr>
              </a:lvl1pPr>
              <a:lvl2pPr marL="742950" indent="-285750" defTabSz="757238" eaLnBrk="0" hangingPunct="0">
                <a:defRPr>
                  <a:solidFill>
                    <a:schemeClr val="tx1"/>
                  </a:solidFill>
                  <a:latin typeface="Arial" panose="020B0604020202020204" pitchFamily="34" charset="0"/>
                </a:defRPr>
              </a:lvl2pPr>
              <a:lvl3pPr marL="1143000" indent="-228600" defTabSz="757238" eaLnBrk="0" hangingPunct="0">
                <a:defRPr>
                  <a:solidFill>
                    <a:schemeClr val="tx1"/>
                  </a:solidFill>
                  <a:latin typeface="Arial" panose="020B0604020202020204" pitchFamily="34" charset="0"/>
                </a:defRPr>
              </a:lvl3pPr>
              <a:lvl4pPr marL="1600200" indent="-228600" defTabSz="757238" eaLnBrk="0" hangingPunct="0">
                <a:defRPr>
                  <a:solidFill>
                    <a:schemeClr val="tx1"/>
                  </a:solidFill>
                  <a:latin typeface="Arial" panose="020B0604020202020204" pitchFamily="34" charset="0"/>
                </a:defRPr>
              </a:lvl4pPr>
              <a:lvl5pPr marL="2057400" indent="-228600" defTabSz="757238" eaLnBrk="0" hangingPunct="0">
                <a:defRPr>
                  <a:solidFill>
                    <a:schemeClr val="tx1"/>
                  </a:solidFill>
                  <a:latin typeface="Arial" panose="020B0604020202020204" pitchFamily="34" charset="0"/>
                </a:defRPr>
              </a:lvl5pPr>
              <a:lvl6pPr marL="2514600" indent="-228600" defTabSz="757238" eaLnBrk="0" fontAlgn="base" hangingPunct="0">
                <a:spcBef>
                  <a:spcPct val="0"/>
                </a:spcBef>
                <a:spcAft>
                  <a:spcPct val="0"/>
                </a:spcAft>
                <a:defRPr>
                  <a:solidFill>
                    <a:schemeClr val="tx1"/>
                  </a:solidFill>
                  <a:latin typeface="Arial" panose="020B0604020202020204" pitchFamily="34" charset="0"/>
                </a:defRPr>
              </a:lvl6pPr>
              <a:lvl7pPr marL="2971800" indent="-228600" defTabSz="757238" eaLnBrk="0" fontAlgn="base" hangingPunct="0">
                <a:spcBef>
                  <a:spcPct val="0"/>
                </a:spcBef>
                <a:spcAft>
                  <a:spcPct val="0"/>
                </a:spcAft>
                <a:defRPr>
                  <a:solidFill>
                    <a:schemeClr val="tx1"/>
                  </a:solidFill>
                  <a:latin typeface="Arial" panose="020B0604020202020204" pitchFamily="34" charset="0"/>
                </a:defRPr>
              </a:lvl7pPr>
              <a:lvl8pPr marL="3429000" indent="-228600" defTabSz="757238" eaLnBrk="0" fontAlgn="base" hangingPunct="0">
                <a:spcBef>
                  <a:spcPct val="0"/>
                </a:spcBef>
                <a:spcAft>
                  <a:spcPct val="0"/>
                </a:spcAft>
                <a:defRPr>
                  <a:solidFill>
                    <a:schemeClr val="tx1"/>
                  </a:solidFill>
                  <a:latin typeface="Arial" panose="020B0604020202020204" pitchFamily="34" charset="0"/>
                </a:defRPr>
              </a:lvl8pPr>
              <a:lvl9pPr marL="3886200" indent="-228600" defTabSz="757238"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endParaRPr lang="en-US" altLang="en-US" sz="2400">
                <a:latin typeface="HelveticaNeueLT Pro 45 Lt" panose="020B0403020202020204" pitchFamily="34" charset="0"/>
              </a:endParaRPr>
            </a:p>
          </p:txBody>
        </p:sp>
        <p:pic>
          <p:nvPicPr>
            <p:cNvPr id="18442" name="Picture 11" descr="lld"/>
            <p:cNvPicPr>
              <a:picLocks noChangeAspect="1" noChangeArrowheads="1"/>
            </p:cNvPicPr>
            <p:nvPr/>
          </p:nvPicPr>
          <p:blipFill>
            <a:blip r:embed="rId3">
              <a:extLst>
                <a:ext uri="{28A0092B-C50C-407E-A947-70E740481C1C}">
                  <a14:useLocalDpi xmlns:a14="http://schemas.microsoft.com/office/drawing/2010/main" val="0"/>
                </a:ext>
              </a:extLst>
            </a:blip>
            <a:srcRect l="32870" r="56845"/>
            <a:stretch>
              <a:fillRect/>
            </a:stretch>
          </p:blipFill>
          <p:spPr bwMode="auto">
            <a:xfrm>
              <a:off x="240" y="1008"/>
              <a:ext cx="348"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3" name="Group 27"/>
            <p:cNvGrpSpPr>
              <a:grpSpLocks/>
            </p:cNvGrpSpPr>
            <p:nvPr/>
          </p:nvGrpSpPr>
          <p:grpSpPr bwMode="auto">
            <a:xfrm>
              <a:off x="410" y="641"/>
              <a:ext cx="2662" cy="1911"/>
              <a:chOff x="410" y="641"/>
              <a:chExt cx="2662" cy="1911"/>
            </a:xfrm>
          </p:grpSpPr>
          <p:grpSp>
            <p:nvGrpSpPr>
              <p:cNvPr id="18450" name="Group 24"/>
              <p:cNvGrpSpPr>
                <a:grpSpLocks/>
              </p:cNvGrpSpPr>
              <p:nvPr/>
            </p:nvGrpSpPr>
            <p:grpSpPr bwMode="auto">
              <a:xfrm>
                <a:off x="410" y="822"/>
                <a:ext cx="2662" cy="1730"/>
                <a:chOff x="410" y="822"/>
                <a:chExt cx="2662" cy="1730"/>
              </a:xfrm>
            </p:grpSpPr>
            <p:pic>
              <p:nvPicPr>
                <p:cNvPr id="18453" name="Picture 4" descr="cL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822"/>
                  <a:ext cx="2016"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4" name="Line 13"/>
                <p:cNvSpPr>
                  <a:spLocks noChangeShapeType="1"/>
                </p:cNvSpPr>
                <p:nvPr/>
              </p:nvSpPr>
              <p:spPr bwMode="auto">
                <a:xfrm flipV="1">
                  <a:off x="410" y="1400"/>
                  <a:ext cx="1668" cy="1152"/>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grpSp>
          <p:sp>
            <p:nvSpPr>
              <p:cNvPr id="18451" name="Text Box 15"/>
              <p:cNvSpPr txBox="1">
                <a:spLocks noChangeArrowheads="1"/>
              </p:cNvSpPr>
              <p:nvPr/>
            </p:nvSpPr>
            <p:spPr bwMode="auto">
              <a:xfrm>
                <a:off x="1070" y="641"/>
                <a:ext cx="100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latin typeface="HelveticaNeueLT Pro 45 Lt" panose="020B0403020202020204" pitchFamily="34" charset="0"/>
                  </a:rPr>
                  <a:t>Capacitance</a:t>
                </a:r>
                <a:endParaRPr lang="en-GB" altLang="en-US" dirty="0">
                  <a:latin typeface="HelveticaNeueLT Pro 45 Lt" panose="020B0403020202020204" pitchFamily="34" charset="0"/>
                </a:endParaRPr>
              </a:p>
            </p:txBody>
          </p:sp>
        </p:grpSp>
        <p:grpSp>
          <p:nvGrpSpPr>
            <p:cNvPr id="18444" name="Group 28"/>
            <p:cNvGrpSpPr>
              <a:grpSpLocks/>
            </p:cNvGrpSpPr>
            <p:nvPr/>
          </p:nvGrpSpPr>
          <p:grpSpPr bwMode="auto">
            <a:xfrm>
              <a:off x="418" y="2549"/>
              <a:ext cx="2669" cy="2051"/>
              <a:chOff x="418" y="2549"/>
              <a:chExt cx="2669" cy="2051"/>
            </a:xfrm>
          </p:grpSpPr>
          <p:grpSp>
            <p:nvGrpSpPr>
              <p:cNvPr id="18445" name="Group 9"/>
              <p:cNvGrpSpPr>
                <a:grpSpLocks/>
              </p:cNvGrpSpPr>
              <p:nvPr/>
            </p:nvGrpSpPr>
            <p:grpSpPr bwMode="auto">
              <a:xfrm>
                <a:off x="418" y="2549"/>
                <a:ext cx="2669" cy="2051"/>
                <a:chOff x="418" y="2549"/>
                <a:chExt cx="2669" cy="2051"/>
              </a:xfrm>
            </p:grpSpPr>
            <p:pic>
              <p:nvPicPr>
                <p:cNvPr id="18448" name="Picture 5" descr="pL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 y="3138"/>
                  <a:ext cx="2017" cy="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Line 14"/>
                <p:cNvSpPr>
                  <a:spLocks noChangeShapeType="1"/>
                </p:cNvSpPr>
                <p:nvPr/>
              </p:nvSpPr>
              <p:spPr bwMode="auto">
                <a:xfrm>
                  <a:off x="418" y="2549"/>
                  <a:ext cx="1458" cy="1270"/>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grpSp>
          <p:sp>
            <p:nvSpPr>
              <p:cNvPr id="18446" name="Text Box 16"/>
              <p:cNvSpPr txBox="1">
                <a:spLocks noChangeArrowheads="1"/>
              </p:cNvSpPr>
              <p:nvPr/>
            </p:nvSpPr>
            <p:spPr bwMode="auto">
              <a:xfrm>
                <a:off x="1108" y="2994"/>
                <a:ext cx="100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latin typeface="HelveticaNeueLT Pro 45 Lt" panose="020B0403020202020204" pitchFamily="34" charset="0"/>
                  </a:rPr>
                  <a:t>Pressure</a:t>
                </a:r>
                <a:endParaRPr lang="en-GB" altLang="en-US" dirty="0">
                  <a:latin typeface="HelveticaNeueLT Pro 45 Lt" panose="020B0403020202020204" pitchFamily="34" charset="0"/>
                </a:endParaRPr>
              </a:p>
            </p:txBody>
          </p:sp>
        </p:grpSp>
      </p:grpSp>
      <p:sp>
        <p:nvSpPr>
          <p:cNvPr id="2" name="Title 1"/>
          <p:cNvSpPr>
            <a:spLocks noGrp="1"/>
          </p:cNvSpPr>
          <p:nvPr>
            <p:ph type="title"/>
          </p:nvPr>
        </p:nvSpPr>
        <p:spPr/>
        <p:txBody>
          <a:bodyPr/>
          <a:lstStyle/>
          <a:p>
            <a:r>
              <a:rPr lang="en-US" dirty="0">
                <a:latin typeface="HelveticaNeueLT Pro 45 Lt" panose="020B0403020202020204" pitchFamily="34" charset="0"/>
              </a:rPr>
              <a:t>STAR Technology</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Liquid Level Detection</a:t>
            </a:r>
          </a:p>
        </p:txBody>
      </p:sp>
      <p:pic>
        <p:nvPicPr>
          <p:cNvPr id="1028" name="Picture 4" descr="Image result for lighting bolt emoj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564" y="2896567"/>
            <a:ext cx="747006" cy="877476"/>
          </a:xfrm>
          <a:prstGeom prst="rect">
            <a:avLst/>
          </a:prstGeom>
          <a:noFill/>
          <a:extLst>
            <a:ext uri="{909E8E84-426E-40DD-AFC4-6F175D3DCCD1}">
              <a14:hiddenFill xmlns:a14="http://schemas.microsoft.com/office/drawing/2010/main">
                <a:solidFill>
                  <a:srgbClr val="FFFFFF"/>
                </a:solidFill>
              </a14:hiddenFill>
            </a:ext>
          </a:extLst>
        </p:spPr>
      </p:pic>
      <p:sp>
        <p:nvSpPr>
          <p:cNvPr id="20" name="Isosceles Triangle 19">
            <a:hlinkClick r:id="rId7"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144" y="1447800"/>
            <a:ext cx="4991100"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272" name="Straight Arrow Connector 11"/>
          <p:cNvCxnSpPr>
            <a:cxnSpLocks noChangeShapeType="1"/>
          </p:cNvCxnSpPr>
          <p:nvPr/>
        </p:nvCxnSpPr>
        <p:spPr bwMode="auto">
          <a:xfrm flipH="1">
            <a:off x="5218645" y="1627217"/>
            <a:ext cx="401296" cy="639913"/>
          </a:xfrm>
          <a:prstGeom prst="straightConnector1">
            <a:avLst/>
          </a:prstGeom>
          <a:noFill/>
          <a:ln w="38100" algn="ctr">
            <a:solidFill>
              <a:schemeClr val="accent4"/>
            </a:solidFill>
            <a:round/>
            <a:headEnd/>
            <a:tailEnd type="arrow" w="med" len="med"/>
          </a:ln>
          <a:extLst>
            <a:ext uri="{909E8E84-426E-40DD-AFC4-6F175D3DCCD1}">
              <a14:hiddenFill xmlns:a14="http://schemas.microsoft.com/office/drawing/2010/main">
                <a:noFill/>
              </a14:hiddenFill>
            </a:ext>
          </a:extLst>
        </p:spPr>
      </p:cxnSp>
      <p:sp>
        <p:nvSpPr>
          <p:cNvPr id="153613" name="Rectangle 6"/>
          <p:cNvSpPr>
            <a:spLocks noChangeArrowheads="1"/>
          </p:cNvSpPr>
          <p:nvPr/>
        </p:nvSpPr>
        <p:spPr bwMode="auto">
          <a:xfrm>
            <a:off x="5564038" y="1447800"/>
            <a:ext cx="3121706"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Display a file open dialog box.</a:t>
            </a:r>
          </a:p>
          <a:p>
            <a:pPr eaLnBrk="1" hangingPunct="1"/>
            <a:endParaRPr lang="en-US" altLang="en-US" dirty="0">
              <a:solidFill>
                <a:srgbClr val="797A7D"/>
              </a:solidFill>
              <a:latin typeface="HelveticaNeueLT Pro 45 Lt" panose="020B0403020202020204" pitchFamily="34" charset="0"/>
            </a:endParaRPr>
          </a:p>
          <a:p>
            <a:pPr eaLnBrk="1" hangingPunct="1"/>
            <a:r>
              <a:rPr lang="en-US" altLang="en-US" dirty="0">
                <a:solidFill>
                  <a:srgbClr val="797A7D"/>
                </a:solidFill>
                <a:latin typeface="HelveticaNeueLT Pro 45 Lt" panose="020B0403020202020204" pitchFamily="34" charset="0"/>
              </a:rPr>
              <a:t>The </a:t>
            </a:r>
            <a:r>
              <a:rPr lang="en-US" altLang="en-US" b="1" dirty="0">
                <a:solidFill>
                  <a:srgbClr val="797A7D"/>
                </a:solidFill>
                <a:latin typeface="HelveticaNeueLT Pro 45 Lt" panose="020B0403020202020204" pitchFamily="34" charset="0"/>
              </a:rPr>
              <a:t>“Column Specification Helper” </a:t>
            </a:r>
            <a:r>
              <a:rPr lang="en-US" altLang="en-US" dirty="0">
                <a:solidFill>
                  <a:srgbClr val="797A7D"/>
                </a:solidFill>
                <a:latin typeface="HelveticaNeueLT Pro 45 Lt" panose="020B0403020202020204" pitchFamily="34" charset="0"/>
              </a:rPr>
              <a:t>will display a dialog that allows </a:t>
            </a:r>
            <a:r>
              <a:rPr lang="en-US" altLang="en-US" b="1" dirty="0">
                <a:solidFill>
                  <a:srgbClr val="797A7D"/>
                </a:solidFill>
                <a:latin typeface="HelveticaNeueLT Pro 45 Lt" panose="020B0403020202020204" pitchFamily="34" charset="0"/>
              </a:rPr>
              <a:t>visual selection </a:t>
            </a:r>
            <a:r>
              <a:rPr lang="en-US" altLang="en-US" dirty="0">
                <a:solidFill>
                  <a:srgbClr val="797A7D"/>
                </a:solidFill>
                <a:latin typeface="HelveticaNeueLT Pro 45 Lt" panose="020B0403020202020204" pitchFamily="34" charset="0"/>
              </a:rPr>
              <a:t>of the </a:t>
            </a:r>
            <a:r>
              <a:rPr lang="en-US" altLang="en-US" b="1" dirty="0">
                <a:solidFill>
                  <a:srgbClr val="797A7D"/>
                </a:solidFill>
                <a:latin typeface="HelveticaNeueLT Pro 45 Lt" panose="020B0403020202020204" pitchFamily="34" charset="0"/>
              </a:rPr>
              <a:t>sheet name </a:t>
            </a:r>
            <a:r>
              <a:rPr lang="en-US" altLang="en-US" dirty="0">
                <a:solidFill>
                  <a:srgbClr val="797A7D"/>
                </a:solidFill>
                <a:latin typeface="HelveticaNeueLT Pro 45 Lt" panose="020B0403020202020204" pitchFamily="34" charset="0"/>
              </a:rPr>
              <a:t>and </a:t>
            </a:r>
            <a:r>
              <a:rPr lang="en-US" altLang="en-US" b="1" dirty="0">
                <a:solidFill>
                  <a:srgbClr val="797A7D"/>
                </a:solidFill>
                <a:latin typeface="HelveticaNeueLT Pro 45 Lt" panose="020B0403020202020204" pitchFamily="34" charset="0"/>
              </a:rPr>
              <a:t>columns</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Automatically</a:t>
            </a:r>
            <a:r>
              <a:rPr lang="en-US" altLang="en-US" dirty="0">
                <a:solidFill>
                  <a:srgbClr val="797A7D"/>
                </a:solidFill>
                <a:latin typeface="HelveticaNeueLT Pro 45 Lt" panose="020B0403020202020204" pitchFamily="34" charset="0"/>
              </a:rPr>
              <a:t> creates the </a:t>
            </a:r>
            <a:r>
              <a:rPr lang="en-US" altLang="en-US" b="1" dirty="0">
                <a:solidFill>
                  <a:srgbClr val="797A7D"/>
                </a:solidFill>
                <a:latin typeface="HelveticaNeueLT Pro 45 Lt" panose="020B0403020202020204" pitchFamily="34" charset="0"/>
              </a:rPr>
              <a:t>R/W variables </a:t>
            </a:r>
            <a:r>
              <a:rPr lang="en-US" altLang="en-US" dirty="0">
                <a:solidFill>
                  <a:srgbClr val="797A7D"/>
                </a:solidFill>
                <a:latin typeface="HelveticaNeueLT Pro 45 Lt" panose="020B0403020202020204" pitchFamily="34" charset="0"/>
              </a:rPr>
              <a:t>for each </a:t>
            </a:r>
            <a:r>
              <a:rPr lang="en-US" altLang="en-US" b="1" dirty="0">
                <a:solidFill>
                  <a:srgbClr val="797A7D"/>
                </a:solidFill>
                <a:latin typeface="HelveticaNeueLT Pro 45 Lt" panose="020B0403020202020204" pitchFamily="34" charset="0"/>
              </a:rPr>
              <a:t>column</a:t>
            </a:r>
            <a:r>
              <a:rPr lang="en-US" altLang="en-US" dirty="0">
                <a:solidFill>
                  <a:srgbClr val="797A7D"/>
                </a:solidFill>
                <a:latin typeface="HelveticaNeueLT Pro 45 Lt" panose="020B0403020202020204" pitchFamily="34" charset="0"/>
              </a:rPr>
              <a:t>.</a:t>
            </a:r>
            <a:endParaRPr lang="en-US" altLang="en-US" b="1" dirty="0">
              <a:solidFill>
                <a:srgbClr val="797A7D"/>
              </a:solidFill>
              <a:latin typeface="HelveticaNeueLT Pro 45 Lt" panose="020B0403020202020204" pitchFamily="34" charset="0"/>
            </a:endParaRPr>
          </a:p>
          <a:p>
            <a:pPr eaLnBrk="1" hangingPunct="1"/>
            <a:endParaRPr lang="en-US" altLang="en-US" dirty="0">
              <a:solidFill>
                <a:srgbClr val="797A7D"/>
              </a:solidFill>
              <a:latin typeface="HelveticaNeueLT Pro 45 Lt" panose="020B0403020202020204" pitchFamily="34" charset="0"/>
            </a:endParaRPr>
          </a:p>
          <a:p>
            <a:pPr eaLnBrk="1" hangingPunct="1"/>
            <a:r>
              <a:rPr lang="de-CH" altLang="en-US" dirty="0">
                <a:solidFill>
                  <a:srgbClr val="797A7D"/>
                </a:solidFill>
                <a:latin typeface="HelveticaNeueLT Pro 45 Lt" panose="020B0403020202020204" pitchFamily="34" charset="0"/>
              </a:rPr>
              <a:t>Make sure to set the mode: Read, Write or Append.</a:t>
            </a:r>
            <a:r>
              <a:rPr lang="en-US" altLang="en-US" dirty="0">
                <a:solidFill>
                  <a:srgbClr val="797A7D"/>
                </a:solidFill>
                <a:latin typeface="HelveticaNeueLT Pro 45 Lt" panose="020B0403020202020204" pitchFamily="34" charset="0"/>
              </a:rPr>
              <a:t> </a:t>
            </a:r>
          </a:p>
          <a:p>
            <a:pPr eaLnBrk="1" hangingPunct="1"/>
            <a:endParaRPr lang="en-US" altLang="en-US" dirty="0">
              <a:solidFill>
                <a:srgbClr val="797A7D"/>
              </a:solidFill>
              <a:latin typeface="HelveticaNeueLT Pro 45 Lt" panose="020B0403020202020204" pitchFamily="34" charset="0"/>
            </a:endParaRPr>
          </a:p>
          <a:p>
            <a:pPr eaLnBrk="1" hangingPunct="1"/>
            <a:r>
              <a:rPr lang="en-US" altLang="en-US" dirty="0">
                <a:solidFill>
                  <a:srgbClr val="797A7D"/>
                </a:solidFill>
                <a:latin typeface="HelveticaNeueLT Pro 45 Lt" panose="020B0403020202020204" pitchFamily="34" charset="0"/>
              </a:rPr>
              <a:t>The </a:t>
            </a:r>
            <a:r>
              <a:rPr lang="en-US" altLang="en-US" b="1" dirty="0">
                <a:solidFill>
                  <a:srgbClr val="797A7D"/>
                </a:solidFill>
                <a:latin typeface="HelveticaNeueLT Pro 45 Lt" panose="020B0403020202020204" pitchFamily="34" charset="0"/>
              </a:rPr>
              <a:t>R/W Variable </a:t>
            </a:r>
            <a:r>
              <a:rPr lang="en-US" altLang="en-US" dirty="0">
                <a:solidFill>
                  <a:srgbClr val="797A7D"/>
                </a:solidFill>
                <a:latin typeface="HelveticaNeueLT Pro 45 Lt" panose="020B0403020202020204" pitchFamily="34" charset="0"/>
              </a:rPr>
              <a:t>is the </a:t>
            </a:r>
            <a:r>
              <a:rPr lang="en-US" altLang="en-US" b="1" dirty="0">
                <a:solidFill>
                  <a:srgbClr val="797A7D"/>
                </a:solidFill>
                <a:latin typeface="HelveticaNeueLT Pro 45 Lt" panose="020B0403020202020204" pitchFamily="34" charset="0"/>
              </a:rPr>
              <a:t>variable</a:t>
            </a:r>
            <a:r>
              <a:rPr lang="en-US" altLang="en-US" dirty="0">
                <a:solidFill>
                  <a:srgbClr val="797A7D"/>
                </a:solidFill>
                <a:latin typeface="HelveticaNeueLT Pro 45 Lt" panose="020B0403020202020204" pitchFamily="34" charset="0"/>
              </a:rPr>
              <a:t> to be used in the </a:t>
            </a:r>
            <a:r>
              <a:rPr lang="en-US" altLang="en-US" b="1" dirty="0">
                <a:solidFill>
                  <a:srgbClr val="797A7D"/>
                </a:solidFill>
                <a:latin typeface="HelveticaNeueLT Pro 45 Lt" panose="020B0403020202020204" pitchFamily="34" charset="0"/>
              </a:rPr>
              <a:t>method</a:t>
            </a:r>
            <a:r>
              <a:rPr lang="en-US" altLang="en-US" dirty="0">
                <a:solidFill>
                  <a:srgbClr val="797A7D"/>
                </a:solidFill>
                <a:latin typeface="HelveticaNeueLT Pro 45 Lt" panose="020B0403020202020204" pitchFamily="34" charset="0"/>
              </a:rPr>
              <a:t> during </a:t>
            </a:r>
            <a:r>
              <a:rPr lang="en-US" altLang="en-US" b="1" dirty="0">
                <a:solidFill>
                  <a:srgbClr val="797A7D"/>
                </a:solidFill>
                <a:latin typeface="HelveticaNeueLT Pro 45 Lt" panose="020B0403020202020204" pitchFamily="34" charset="0"/>
              </a:rPr>
              <a:t>the File: Read </a:t>
            </a:r>
            <a:r>
              <a:rPr lang="en-US" altLang="en-US" dirty="0">
                <a:solidFill>
                  <a:srgbClr val="797A7D"/>
                </a:solidFill>
                <a:latin typeface="HelveticaNeueLT Pro 45 Lt" panose="020B0403020202020204" pitchFamily="34" charset="0"/>
              </a:rPr>
              <a:t>or </a:t>
            </a:r>
            <a:r>
              <a:rPr lang="en-US" altLang="en-US" b="1" dirty="0">
                <a:solidFill>
                  <a:srgbClr val="797A7D"/>
                </a:solidFill>
                <a:latin typeface="HelveticaNeueLT Pro 45 Lt" panose="020B0403020202020204" pitchFamily="34" charset="0"/>
              </a:rPr>
              <a:t>File:Write</a:t>
            </a:r>
            <a:r>
              <a:rPr lang="en-US" altLang="en-US" dirty="0">
                <a:solidFill>
                  <a:srgbClr val="797A7D"/>
                </a:solidFill>
                <a:latin typeface="HelveticaNeueLT Pro 45 Lt" panose="020B0403020202020204" pitchFamily="34" charset="0"/>
              </a:rPr>
              <a:t> commands.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File Handling</a:t>
            </a:r>
          </a:p>
        </p:txBody>
      </p:sp>
      <p:sp>
        <p:nvSpPr>
          <p:cNvPr id="13"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File Open</a:t>
            </a:r>
          </a:p>
        </p:txBody>
      </p:sp>
      <p:cxnSp>
        <p:nvCxnSpPr>
          <p:cNvPr id="14" name="Straight Arrow Connector 11"/>
          <p:cNvCxnSpPr>
            <a:cxnSpLocks noChangeShapeType="1"/>
          </p:cNvCxnSpPr>
          <p:nvPr/>
        </p:nvCxnSpPr>
        <p:spPr bwMode="auto">
          <a:xfrm flipH="1">
            <a:off x="4878239" y="2543175"/>
            <a:ext cx="741702" cy="17463"/>
          </a:xfrm>
          <a:prstGeom prst="straightConnector1">
            <a:avLst/>
          </a:prstGeom>
          <a:noFill/>
          <a:ln w="38100"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11"/>
          <p:cNvCxnSpPr>
            <a:cxnSpLocks noChangeShapeType="1"/>
          </p:cNvCxnSpPr>
          <p:nvPr/>
        </p:nvCxnSpPr>
        <p:spPr bwMode="auto">
          <a:xfrm flipH="1" flipV="1">
            <a:off x="2951694" y="3986956"/>
            <a:ext cx="2668247" cy="1175448"/>
          </a:xfrm>
          <a:prstGeom prst="straightConnector1">
            <a:avLst/>
          </a:prstGeom>
          <a:noFill/>
          <a:ln w="38100"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20" name="Straight Arrow Connector 11"/>
          <p:cNvCxnSpPr>
            <a:cxnSpLocks noChangeShapeType="1"/>
          </p:cNvCxnSpPr>
          <p:nvPr/>
        </p:nvCxnSpPr>
        <p:spPr bwMode="auto">
          <a:xfrm flipH="1" flipV="1">
            <a:off x="5218645" y="3732392"/>
            <a:ext cx="431743" cy="653499"/>
          </a:xfrm>
          <a:prstGeom prst="straightConnector1">
            <a:avLst/>
          </a:prstGeom>
          <a:noFill/>
          <a:ln w="38100" algn="ctr">
            <a:solidFill>
              <a:schemeClr val="accent4"/>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04" y="2621796"/>
            <a:ext cx="1573213"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53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4" y="1518722"/>
            <a:ext cx="15605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536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04" y="3699469"/>
            <a:ext cx="156051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5369" name="Rectangle 21"/>
          <p:cNvSpPr>
            <a:spLocks noChangeArrowheads="1"/>
          </p:cNvSpPr>
          <p:nvPr/>
        </p:nvSpPr>
        <p:spPr bwMode="auto">
          <a:xfrm>
            <a:off x="3429000" y="1491669"/>
            <a:ext cx="5255306"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34950" eaLnBrk="0" hangingPunct="0">
              <a:defRPr>
                <a:solidFill>
                  <a:schemeClr val="tx1"/>
                </a:solidFill>
                <a:latin typeface="Arial" panose="020B0604020202020204" pitchFamily="34" charset="0"/>
              </a:defRPr>
            </a:lvl1pPr>
            <a:lvl2pPr marL="742950" indent="-285750" defTabSz="234950" eaLnBrk="0" hangingPunct="0">
              <a:defRPr>
                <a:solidFill>
                  <a:schemeClr val="tx1"/>
                </a:solidFill>
                <a:latin typeface="Arial" panose="020B0604020202020204" pitchFamily="34" charset="0"/>
              </a:defRPr>
            </a:lvl2pPr>
            <a:lvl3pPr marL="1143000" indent="-228600" defTabSz="234950" eaLnBrk="0" hangingPunct="0">
              <a:defRPr>
                <a:solidFill>
                  <a:schemeClr val="tx1"/>
                </a:solidFill>
                <a:latin typeface="Arial" panose="020B0604020202020204" pitchFamily="34" charset="0"/>
              </a:defRPr>
            </a:lvl3pPr>
            <a:lvl4pPr marL="1600200" indent="-228600" defTabSz="234950" eaLnBrk="0" hangingPunct="0">
              <a:defRPr>
                <a:solidFill>
                  <a:schemeClr val="tx1"/>
                </a:solidFill>
                <a:latin typeface="Arial" panose="020B0604020202020204" pitchFamily="34" charset="0"/>
              </a:defRPr>
            </a:lvl4pPr>
            <a:lvl5pPr marL="2057400" indent="-228600" defTabSz="234950" eaLnBrk="0" hangingPunct="0">
              <a:defRPr>
                <a:solidFill>
                  <a:schemeClr val="tx1"/>
                </a:solidFill>
                <a:latin typeface="Arial" panose="020B0604020202020204" pitchFamily="34" charset="0"/>
              </a:defRPr>
            </a:lvl5pPr>
            <a:lvl6pPr marL="2514600" indent="-228600" defTabSz="234950" eaLnBrk="0" fontAlgn="base" hangingPunct="0">
              <a:spcBef>
                <a:spcPct val="0"/>
              </a:spcBef>
              <a:spcAft>
                <a:spcPct val="0"/>
              </a:spcAft>
              <a:defRPr>
                <a:solidFill>
                  <a:schemeClr val="tx1"/>
                </a:solidFill>
                <a:latin typeface="Arial" panose="020B0604020202020204" pitchFamily="34" charset="0"/>
              </a:defRPr>
            </a:lvl6pPr>
            <a:lvl7pPr marL="2971800" indent="-228600" defTabSz="234950" eaLnBrk="0" fontAlgn="base" hangingPunct="0">
              <a:spcBef>
                <a:spcPct val="0"/>
              </a:spcBef>
              <a:spcAft>
                <a:spcPct val="0"/>
              </a:spcAft>
              <a:defRPr>
                <a:solidFill>
                  <a:schemeClr val="tx1"/>
                </a:solidFill>
                <a:latin typeface="Arial" panose="020B0604020202020204" pitchFamily="34" charset="0"/>
              </a:defRPr>
            </a:lvl7pPr>
            <a:lvl8pPr marL="3429000" indent="-228600" defTabSz="234950" eaLnBrk="0" fontAlgn="base" hangingPunct="0">
              <a:spcBef>
                <a:spcPct val="0"/>
              </a:spcBef>
              <a:spcAft>
                <a:spcPct val="0"/>
              </a:spcAft>
              <a:defRPr>
                <a:solidFill>
                  <a:schemeClr val="tx1"/>
                </a:solidFill>
                <a:latin typeface="Arial" panose="020B0604020202020204" pitchFamily="34" charset="0"/>
              </a:defRPr>
            </a:lvl8pPr>
            <a:lvl9pPr marL="3886200" indent="-228600" defTabSz="23495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rgbClr val="797A7D"/>
              </a:buClr>
            </a:pPr>
            <a:r>
              <a:rPr lang="en-US" altLang="en-US" sz="2000" dirty="0">
                <a:solidFill>
                  <a:srgbClr val="5B9BD5"/>
                </a:solidFill>
                <a:latin typeface="HelveticaNeueLT Pro 45 Lt" panose="020B0403020202020204" pitchFamily="34" charset="0"/>
              </a:rPr>
              <a:t>Read </a:t>
            </a:r>
          </a:p>
          <a:p>
            <a:pPr marL="285750" indent="-285750" eaLnBrk="1" hangingPunct="1">
              <a:buClr>
                <a:srgbClr val="797A7D"/>
              </a:buClr>
              <a:buFont typeface="Arial" panose="020B0604020202020204" pitchFamily="34" charset="0"/>
              <a:buChar char="•"/>
            </a:pPr>
            <a:r>
              <a:rPr lang="en-US" altLang="en-US" b="1" dirty="0">
                <a:solidFill>
                  <a:srgbClr val="797A7D"/>
                </a:solidFill>
                <a:latin typeface="HelveticaNeueLT Pro 45 Lt" panose="020B0403020202020204" pitchFamily="34" charset="0"/>
              </a:rPr>
              <a:t>Assigns</a:t>
            </a:r>
            <a:r>
              <a:rPr lang="en-US" altLang="en-US" dirty="0">
                <a:solidFill>
                  <a:srgbClr val="797A7D"/>
                </a:solidFill>
                <a:latin typeface="HelveticaNeueLT Pro 45 Lt" panose="020B0403020202020204" pitchFamily="34" charset="0"/>
              </a:rPr>
              <a:t> the field values from the </a:t>
            </a:r>
            <a:r>
              <a:rPr lang="en-US" altLang="en-US" b="1" dirty="0">
                <a:solidFill>
                  <a:srgbClr val="797A7D"/>
                </a:solidFill>
                <a:latin typeface="HelveticaNeueLT Pro 45 Lt" panose="020B0403020202020204" pitchFamily="34" charset="0"/>
              </a:rPr>
              <a:t>opened file’s </a:t>
            </a:r>
            <a:r>
              <a:rPr lang="en-US" altLang="en-US" dirty="0">
                <a:solidFill>
                  <a:srgbClr val="797A7D"/>
                </a:solidFill>
                <a:latin typeface="HelveticaNeueLT Pro 45 Lt" panose="020B0403020202020204" pitchFamily="34" charset="0"/>
              </a:rPr>
              <a:t>current record into the </a:t>
            </a:r>
            <a:r>
              <a:rPr lang="en-US" altLang="en-US" b="1" dirty="0">
                <a:solidFill>
                  <a:srgbClr val="797A7D"/>
                </a:solidFill>
                <a:latin typeface="HelveticaNeueLT Pro 45 Lt" panose="020B0403020202020204" pitchFamily="34" charset="0"/>
              </a:rPr>
              <a:t>corresponding variables</a:t>
            </a:r>
            <a:r>
              <a:rPr lang="en-US" altLang="en-US" dirty="0">
                <a:solidFill>
                  <a:srgbClr val="797A7D"/>
                </a:solidFill>
                <a:latin typeface="HelveticaNeueLT Pro 45 Lt" panose="020B0403020202020204" pitchFamily="34" charset="0"/>
              </a:rPr>
              <a:t>.</a:t>
            </a:r>
          </a:p>
          <a:p>
            <a:pPr eaLnBrk="1" hangingPunct="1">
              <a:buClr>
                <a:srgbClr val="797A7D"/>
              </a:buClr>
            </a:pPr>
            <a:r>
              <a:rPr lang="en-US" altLang="en-US" sz="2000" dirty="0">
                <a:solidFill>
                  <a:srgbClr val="5B9BD5"/>
                </a:solidFill>
                <a:latin typeface="HelveticaNeueLT Pro 45 Lt" panose="020B0403020202020204" pitchFamily="34" charset="0"/>
              </a:rPr>
              <a:t>Write</a:t>
            </a:r>
            <a:r>
              <a:rPr lang="en-US" altLang="en-US" dirty="0">
                <a:solidFill>
                  <a:srgbClr val="797A7D"/>
                </a:solidFill>
                <a:latin typeface="HelveticaNeueLT Pro 45 Lt" panose="020B0403020202020204" pitchFamily="34" charset="0"/>
              </a:rPr>
              <a:t> </a:t>
            </a:r>
          </a:p>
          <a:p>
            <a:pPr marL="285750" indent="-285750" eaLnBrk="1" hangingPunct="1">
              <a:buClr>
                <a:srgbClr val="797A7D"/>
              </a:buClr>
              <a:buFont typeface="Arial" panose="020B0604020202020204" pitchFamily="34" charset="0"/>
              <a:buChar char="•"/>
            </a:pPr>
            <a:r>
              <a:rPr lang="en-US" altLang="en-US" b="1" dirty="0">
                <a:solidFill>
                  <a:srgbClr val="797A7D"/>
                </a:solidFill>
                <a:latin typeface="HelveticaNeueLT Pro 45 Lt" panose="020B0403020202020204" pitchFamily="34" charset="0"/>
              </a:rPr>
              <a:t>Writes</a:t>
            </a:r>
            <a:r>
              <a:rPr lang="en-US" altLang="en-US" dirty="0">
                <a:solidFill>
                  <a:srgbClr val="797A7D"/>
                </a:solidFill>
                <a:latin typeface="HelveticaNeueLT Pro 45 Lt" panose="020B0403020202020204" pitchFamily="34" charset="0"/>
              </a:rPr>
              <a:t> the </a:t>
            </a:r>
            <a:r>
              <a:rPr lang="en-US" altLang="en-US" b="1" dirty="0">
                <a:solidFill>
                  <a:srgbClr val="797A7D"/>
                </a:solidFill>
                <a:latin typeface="HelveticaNeueLT Pro 45 Lt" panose="020B0403020202020204" pitchFamily="34" charset="0"/>
              </a:rPr>
              <a:t>variable’s values </a:t>
            </a:r>
            <a:r>
              <a:rPr lang="en-US" altLang="en-US" dirty="0">
                <a:solidFill>
                  <a:srgbClr val="797A7D"/>
                </a:solidFill>
                <a:latin typeface="HelveticaNeueLT Pro 45 Lt" panose="020B0403020202020204" pitchFamily="34" charset="0"/>
              </a:rPr>
              <a:t>into the </a:t>
            </a:r>
            <a:r>
              <a:rPr lang="en-US" altLang="en-US" b="1" dirty="0">
                <a:solidFill>
                  <a:srgbClr val="797A7D"/>
                </a:solidFill>
                <a:latin typeface="HelveticaNeueLT Pro 45 Lt" panose="020B0403020202020204" pitchFamily="34" charset="0"/>
              </a:rPr>
              <a:t>corresponding fields</a:t>
            </a:r>
            <a:r>
              <a:rPr lang="en-US" altLang="en-US" dirty="0">
                <a:solidFill>
                  <a:srgbClr val="797A7D"/>
                </a:solidFill>
                <a:latin typeface="HelveticaNeueLT Pro 45 Lt" panose="020B0403020202020204" pitchFamily="34" charset="0"/>
              </a:rPr>
              <a:t> of a </a:t>
            </a:r>
            <a:r>
              <a:rPr lang="en-US" altLang="en-US" b="1" dirty="0">
                <a:solidFill>
                  <a:srgbClr val="797A7D"/>
                </a:solidFill>
                <a:latin typeface="HelveticaNeueLT Pro 45 Lt" panose="020B0403020202020204" pitchFamily="34" charset="0"/>
              </a:rPr>
              <a:t>new record </a:t>
            </a:r>
            <a:r>
              <a:rPr lang="en-US" altLang="en-US" dirty="0">
                <a:solidFill>
                  <a:srgbClr val="797A7D"/>
                </a:solidFill>
                <a:latin typeface="HelveticaNeueLT Pro 45 Lt" panose="020B0403020202020204" pitchFamily="34" charset="0"/>
              </a:rPr>
              <a:t>in the </a:t>
            </a:r>
            <a:r>
              <a:rPr lang="en-US" altLang="en-US" b="1" dirty="0">
                <a:solidFill>
                  <a:srgbClr val="797A7D"/>
                </a:solidFill>
                <a:latin typeface="HelveticaNeueLT Pro 45 Lt" panose="020B0403020202020204" pitchFamily="34" charset="0"/>
              </a:rPr>
              <a:t>opened file</a:t>
            </a:r>
            <a:r>
              <a:rPr lang="en-US" altLang="en-US" dirty="0">
                <a:solidFill>
                  <a:srgbClr val="797A7D"/>
                </a:solidFill>
                <a:latin typeface="HelveticaNeueLT Pro 45 Lt" panose="020B0403020202020204" pitchFamily="34" charset="0"/>
              </a:rPr>
              <a:t>.</a:t>
            </a:r>
            <a:endParaRPr lang="en-US" altLang="en-US" b="1" dirty="0">
              <a:solidFill>
                <a:srgbClr val="797A7D"/>
              </a:solidFill>
              <a:latin typeface="HelveticaNeueLT Pro 45 Lt" panose="020B0403020202020204" pitchFamily="34" charset="0"/>
            </a:endParaRPr>
          </a:p>
          <a:p>
            <a:pPr eaLnBrk="1" hangingPunct="1">
              <a:buClr>
                <a:srgbClr val="797A7D"/>
              </a:buClr>
            </a:pPr>
            <a:r>
              <a:rPr lang="en-US" altLang="en-US" sz="2000" dirty="0">
                <a:solidFill>
                  <a:srgbClr val="5B9BD5"/>
                </a:solidFill>
                <a:latin typeface="HelveticaNeueLT Pro 45 Lt" panose="020B0403020202020204" pitchFamily="34" charset="0"/>
              </a:rPr>
              <a:t>Close</a:t>
            </a:r>
          </a:p>
          <a:p>
            <a:pPr marL="285750" indent="-285750" eaLnBrk="1" hangingPunct="1">
              <a:buClr>
                <a:srgbClr val="797A7D"/>
              </a:buClr>
              <a:buFont typeface="Arial" panose="020B0604020202020204" pitchFamily="34" charset="0"/>
              <a:buChar char="•"/>
            </a:pPr>
            <a:r>
              <a:rPr lang="en-US" altLang="en-US" b="1" dirty="0">
                <a:solidFill>
                  <a:srgbClr val="797A7D"/>
                </a:solidFill>
                <a:latin typeface="HelveticaNeueLT Pro 45 Lt" panose="020B0403020202020204" pitchFamily="34" charset="0"/>
              </a:rPr>
              <a:t>Closes</a:t>
            </a:r>
            <a:r>
              <a:rPr lang="en-US" altLang="en-US" dirty="0">
                <a:solidFill>
                  <a:srgbClr val="797A7D"/>
                </a:solidFill>
                <a:latin typeface="HelveticaNeueLT Pro 45 Lt" panose="020B0403020202020204" pitchFamily="34" charset="0"/>
              </a:rPr>
              <a:t> a previously </a:t>
            </a:r>
            <a:r>
              <a:rPr lang="en-US" altLang="en-US" b="1" dirty="0">
                <a:solidFill>
                  <a:srgbClr val="797A7D"/>
                </a:solidFill>
                <a:latin typeface="HelveticaNeueLT Pro 45 Lt" panose="020B0403020202020204" pitchFamily="34" charset="0"/>
              </a:rPr>
              <a:t>opened</a:t>
            </a:r>
            <a:r>
              <a:rPr lang="en-US" altLang="en-US" dirty="0">
                <a:solidFill>
                  <a:srgbClr val="797A7D"/>
                </a:solidFill>
                <a:latin typeface="HelveticaNeueLT Pro 45 Lt" panose="020B0403020202020204" pitchFamily="34" charset="0"/>
              </a:rPr>
              <a:t> file.</a:t>
            </a:r>
          </a:p>
          <a:p>
            <a:pPr eaLnBrk="1" hangingPunct="1">
              <a:buClr>
                <a:srgbClr val="797A7D"/>
              </a:buClr>
            </a:pPr>
            <a:r>
              <a:rPr lang="de-CH" altLang="en-US" dirty="0">
                <a:solidFill>
                  <a:srgbClr val="797A7D"/>
                </a:solidFill>
                <a:latin typeface="HelveticaNeueLT Pro 45 Lt" panose="020B0403020202020204" pitchFamily="34" charset="0"/>
              </a:rPr>
              <a:t>* Leaving a file </a:t>
            </a:r>
            <a:r>
              <a:rPr lang="de-CH" altLang="en-US" b="1" dirty="0">
                <a:solidFill>
                  <a:srgbClr val="797A7D"/>
                </a:solidFill>
                <a:latin typeface="HelveticaNeueLT Pro 45 Lt" panose="020B0403020202020204" pitchFamily="34" charset="0"/>
              </a:rPr>
              <a:t>open</a:t>
            </a:r>
            <a:r>
              <a:rPr lang="de-CH" altLang="en-US" dirty="0">
                <a:solidFill>
                  <a:srgbClr val="797A7D"/>
                </a:solidFill>
                <a:latin typeface="HelveticaNeueLT Pro 45 Lt" panose="020B0403020202020204" pitchFamily="34" charset="0"/>
              </a:rPr>
              <a:t> will </a:t>
            </a:r>
            <a:r>
              <a:rPr lang="de-CH" altLang="en-US" b="1" dirty="0">
                <a:solidFill>
                  <a:schemeClr val="accent3"/>
                </a:solidFill>
                <a:latin typeface="HelveticaNeueLT Pro 45 Lt" panose="020B0403020202020204" pitchFamily="34" charset="0"/>
              </a:rPr>
              <a:t>lock it</a:t>
            </a:r>
            <a:r>
              <a:rPr lang="de-CH" altLang="en-US" dirty="0">
                <a:solidFill>
                  <a:srgbClr val="797A7D"/>
                </a:solidFill>
                <a:latin typeface="HelveticaNeueLT Pro 45 Lt" panose="020B0403020202020204" pitchFamily="34" charset="0"/>
              </a:rPr>
              <a:t> so it </a:t>
            </a:r>
            <a:r>
              <a:rPr lang="de-CH" altLang="en-US" b="1" dirty="0">
                <a:solidFill>
                  <a:srgbClr val="797A7D"/>
                </a:solidFill>
                <a:latin typeface="HelveticaNeueLT Pro 45 Lt" panose="020B0403020202020204" pitchFamily="34" charset="0"/>
              </a:rPr>
              <a:t>can‘t be opened</a:t>
            </a:r>
            <a:r>
              <a:rPr lang="de-CH" altLang="en-US" dirty="0">
                <a:solidFill>
                  <a:srgbClr val="797A7D"/>
                </a:solidFill>
                <a:latin typeface="HelveticaNeueLT Pro 45 Lt" panose="020B0403020202020204" pitchFamily="34" charset="0"/>
              </a:rPr>
              <a:t> for further use by </a:t>
            </a:r>
            <a:r>
              <a:rPr lang="de-CH" altLang="en-US" b="1" dirty="0">
                <a:solidFill>
                  <a:srgbClr val="797A7D"/>
                </a:solidFill>
                <a:latin typeface="HelveticaNeueLT Pro 45 Lt" panose="020B0403020202020204" pitchFamily="34" charset="0"/>
              </a:rPr>
              <a:t>Venus or other software</a:t>
            </a:r>
            <a:r>
              <a:rPr lang="de-CH" altLang="en-US" dirty="0">
                <a:solidFill>
                  <a:srgbClr val="797A7D"/>
                </a:solidFill>
                <a:latin typeface="HelveticaNeueLT Pro 45 Lt" panose="020B0403020202020204" pitchFamily="34" charset="0"/>
              </a:rPr>
              <a:t>, make sure to Close the file when done!</a:t>
            </a:r>
            <a:r>
              <a:rPr lang="en-US" altLang="en-US" dirty="0">
                <a:solidFill>
                  <a:srgbClr val="797A7D"/>
                </a:solidFill>
                <a:latin typeface="HelveticaNeueLT Pro 45 Lt" panose="020B0403020202020204" pitchFamily="34" charset="0"/>
              </a:rPr>
              <a:t> </a:t>
            </a:r>
          </a:p>
          <a:p>
            <a:pPr marL="0" indent="0" eaLnBrk="1" hangingPunct="1">
              <a:spcBef>
                <a:spcPts val="0"/>
              </a:spcBef>
              <a:buClr>
                <a:srgbClr val="797A7D"/>
              </a:buClr>
            </a:pPr>
            <a:r>
              <a:rPr lang="de-CH" altLang="en-US" sz="2000" dirty="0">
                <a:solidFill>
                  <a:srgbClr val="5B9BD5"/>
                </a:solidFill>
                <a:latin typeface="HelveticaNeueLT Pro 45 Lt" panose="020B0403020202020204" pitchFamily="34" charset="0"/>
              </a:rPr>
              <a:t>Set position</a:t>
            </a:r>
          </a:p>
          <a:p>
            <a:pPr marL="285750" indent="-285750" eaLnBrk="1" hangingPunct="1">
              <a:spcBef>
                <a:spcPts val="0"/>
              </a:spcBef>
              <a:buClr>
                <a:srgbClr val="797A7D"/>
              </a:buClr>
              <a:buFont typeface="Arial" panose="020B0604020202020204" pitchFamily="34" charset="0"/>
              <a:buChar char="•"/>
            </a:pPr>
            <a:r>
              <a:rPr lang="de-CH" altLang="en-US" dirty="0">
                <a:solidFill>
                  <a:srgbClr val="797A7D"/>
                </a:solidFill>
                <a:latin typeface="HelveticaNeueLT Pro 45 Lt" panose="020B0403020202020204" pitchFamily="34" charset="0"/>
              </a:rPr>
              <a:t>Set the </a:t>
            </a:r>
            <a:r>
              <a:rPr lang="de-CH" altLang="en-US" b="1" dirty="0">
                <a:solidFill>
                  <a:srgbClr val="797A7D"/>
                </a:solidFill>
                <a:latin typeface="HelveticaNeueLT Pro 45 Lt" panose="020B0403020202020204" pitchFamily="34" charset="0"/>
              </a:rPr>
              <a:t>reading position </a:t>
            </a:r>
            <a:r>
              <a:rPr lang="de-CH" altLang="en-US" dirty="0">
                <a:solidFill>
                  <a:srgbClr val="797A7D"/>
                </a:solidFill>
                <a:latin typeface="HelveticaNeueLT Pro 45 Lt" panose="020B0403020202020204" pitchFamily="34" charset="0"/>
              </a:rPr>
              <a:t>of a file to a </a:t>
            </a:r>
            <a:r>
              <a:rPr lang="de-CH" altLang="en-US" b="1" dirty="0">
                <a:solidFill>
                  <a:srgbClr val="797A7D"/>
                </a:solidFill>
                <a:latin typeface="HelveticaNeueLT Pro 45 Lt" panose="020B0403020202020204" pitchFamily="34" charset="0"/>
              </a:rPr>
              <a:t>specific record</a:t>
            </a:r>
            <a:r>
              <a:rPr lang="de-CH" altLang="en-US" dirty="0">
                <a:solidFill>
                  <a:srgbClr val="797A7D"/>
                </a:solidFill>
                <a:latin typeface="HelveticaNeueLT Pro 45 Lt" panose="020B0403020202020204" pitchFamily="34" charset="0"/>
              </a:rPr>
              <a:t>. </a:t>
            </a:r>
          </a:p>
          <a:p>
            <a:pPr marL="285750" indent="-285750" eaLnBrk="1" hangingPunct="1">
              <a:buClr>
                <a:srgbClr val="797A7D"/>
              </a:buClr>
              <a:buFont typeface="Arial" panose="020B0604020202020204" pitchFamily="34" charset="0"/>
              <a:buChar char="•"/>
            </a:pPr>
            <a:endParaRPr lang="en-US" altLang="en-US" b="1" dirty="0">
              <a:solidFill>
                <a:srgbClr val="797A7D"/>
              </a:solidFill>
              <a:latin typeface="HelveticaNeueLT Pro 45 Lt" panose="020B0403020202020204" pitchFamily="34" charset="0"/>
            </a:endParaRPr>
          </a:p>
        </p:txBody>
      </p:sp>
      <p:pic>
        <p:nvPicPr>
          <p:cNvPr id="15361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04" y="5181600"/>
            <a:ext cx="26003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latin typeface="HelveticaNeueLT Pro 45 Lt" panose="020B0403020202020204" pitchFamily="34" charset="0"/>
              </a:rPr>
              <a:t>File Handling</a:t>
            </a:r>
          </a:p>
        </p:txBody>
      </p:sp>
      <p:sp>
        <p:nvSpPr>
          <p:cNvPr id="11"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Command Set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3807506" y="2745102"/>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14</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File Handling</a:t>
            </a:r>
          </a:p>
        </p:txBody>
      </p:sp>
      <p:sp>
        <p:nvSpPr>
          <p:cNvPr id="4" name="Title 3"/>
          <p:cNvSpPr>
            <a:spLocks noGrp="1"/>
          </p:cNvSpPr>
          <p:nvPr>
            <p:ph type="title"/>
          </p:nvPr>
        </p:nvSpPr>
        <p:spPr/>
        <p:txBody>
          <a:bodyPr/>
          <a:lstStyle/>
          <a:p>
            <a:r>
              <a:rPr lang="en-US" sz="4400" dirty="0">
                <a:latin typeface="HelveticaNeueLT Pro 45 Lt" panose="020B0403020202020204" pitchFamily="34" charset="0"/>
              </a:rPr>
              <a:t>File Handling</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377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a:spLocks noChangeArrowheads="1"/>
          </p:cNvSpPr>
          <p:nvPr/>
        </p:nvSpPr>
        <p:spPr bwMode="auto">
          <a:xfrm>
            <a:off x="454706" y="1523097"/>
            <a:ext cx="7924800" cy="256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285750" eaLnBrk="0" hangingPunct="0">
              <a:tabLst>
                <a:tab pos="233363" algn="l"/>
              </a:tabLst>
              <a:defRPr>
                <a:solidFill>
                  <a:schemeClr val="tx1"/>
                </a:solidFill>
                <a:latin typeface="Arial" panose="020B0604020202020204" pitchFamily="34" charset="0"/>
              </a:defRPr>
            </a:lvl1pPr>
            <a:lvl2pPr defTabSz="285750" eaLnBrk="0" hangingPunct="0">
              <a:tabLst>
                <a:tab pos="233363" algn="l"/>
              </a:tabLst>
              <a:defRPr>
                <a:solidFill>
                  <a:schemeClr val="tx1"/>
                </a:solidFill>
                <a:latin typeface="Arial" panose="020B0604020202020204" pitchFamily="34" charset="0"/>
              </a:defRPr>
            </a:lvl2pPr>
            <a:lvl3pPr marL="1143000" indent="-228600" defTabSz="285750" eaLnBrk="0" hangingPunct="0">
              <a:tabLst>
                <a:tab pos="233363" algn="l"/>
              </a:tabLst>
              <a:defRPr>
                <a:solidFill>
                  <a:schemeClr val="tx1"/>
                </a:solidFill>
                <a:latin typeface="Arial" panose="020B0604020202020204" pitchFamily="34" charset="0"/>
              </a:defRPr>
            </a:lvl3pPr>
            <a:lvl4pPr marL="1600200" indent="-228600" defTabSz="285750" eaLnBrk="0" hangingPunct="0">
              <a:tabLst>
                <a:tab pos="233363" algn="l"/>
              </a:tabLst>
              <a:defRPr>
                <a:solidFill>
                  <a:schemeClr val="tx1"/>
                </a:solidFill>
                <a:latin typeface="Arial" panose="020B0604020202020204" pitchFamily="34" charset="0"/>
              </a:defRPr>
            </a:lvl4pPr>
            <a:lvl5pPr marL="2057400" indent="-228600" defTabSz="285750" eaLnBrk="0" hangingPunct="0">
              <a:tabLst>
                <a:tab pos="233363" algn="l"/>
              </a:tabLst>
              <a:defRPr>
                <a:solidFill>
                  <a:schemeClr val="tx1"/>
                </a:solidFill>
                <a:latin typeface="Arial" panose="020B0604020202020204" pitchFamily="34" charset="0"/>
              </a:defRPr>
            </a:lvl5pPr>
            <a:lvl6pPr marL="2514600" indent="-228600" defTabSz="285750" eaLnBrk="0" fontAlgn="base" hangingPunct="0">
              <a:spcBef>
                <a:spcPct val="0"/>
              </a:spcBef>
              <a:spcAft>
                <a:spcPct val="0"/>
              </a:spcAft>
              <a:tabLst>
                <a:tab pos="233363" algn="l"/>
              </a:tabLst>
              <a:defRPr>
                <a:solidFill>
                  <a:schemeClr val="tx1"/>
                </a:solidFill>
                <a:latin typeface="Arial" panose="020B0604020202020204" pitchFamily="34" charset="0"/>
              </a:defRPr>
            </a:lvl6pPr>
            <a:lvl7pPr marL="2971800" indent="-228600" defTabSz="285750" eaLnBrk="0" fontAlgn="base" hangingPunct="0">
              <a:spcBef>
                <a:spcPct val="0"/>
              </a:spcBef>
              <a:spcAft>
                <a:spcPct val="0"/>
              </a:spcAft>
              <a:tabLst>
                <a:tab pos="233363" algn="l"/>
              </a:tabLst>
              <a:defRPr>
                <a:solidFill>
                  <a:schemeClr val="tx1"/>
                </a:solidFill>
                <a:latin typeface="Arial" panose="020B0604020202020204" pitchFamily="34" charset="0"/>
              </a:defRPr>
            </a:lvl7pPr>
            <a:lvl8pPr marL="3429000" indent="-228600" defTabSz="285750" eaLnBrk="0" fontAlgn="base" hangingPunct="0">
              <a:spcBef>
                <a:spcPct val="0"/>
              </a:spcBef>
              <a:spcAft>
                <a:spcPct val="0"/>
              </a:spcAft>
              <a:tabLst>
                <a:tab pos="233363" algn="l"/>
              </a:tabLst>
              <a:defRPr>
                <a:solidFill>
                  <a:schemeClr val="tx1"/>
                </a:solidFill>
                <a:latin typeface="Arial" panose="020B0604020202020204" pitchFamily="34" charset="0"/>
              </a:defRPr>
            </a:lvl8pPr>
            <a:lvl9pPr marL="3886200" indent="-228600" defTabSz="285750" eaLnBrk="0" fontAlgn="base" hangingPunct="0">
              <a:spcBef>
                <a:spcPct val="0"/>
              </a:spcBef>
              <a:spcAft>
                <a:spcPct val="0"/>
              </a:spcAft>
              <a:tabLst>
                <a:tab pos="233363" algn="l"/>
              </a:tabLst>
              <a:defRPr>
                <a:solidFill>
                  <a:schemeClr val="tx1"/>
                </a:solidFill>
                <a:latin typeface="Arial" panose="020B0604020202020204" pitchFamily="34" charset="0"/>
              </a:defRPr>
            </a:lvl9pPr>
          </a:lstStyle>
          <a:p>
            <a:pPr marL="342900" indent="-342900" eaLnBrk="1" hangingPunct="1">
              <a:spcBef>
                <a:spcPts val="400"/>
              </a:spcBef>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The </a:t>
            </a:r>
            <a:r>
              <a:rPr lang="en-US" altLang="en-US" b="1" dirty="0">
                <a:solidFill>
                  <a:srgbClr val="797A7D"/>
                </a:solidFill>
                <a:latin typeface="HelveticaNeueLT Pro 45 Lt" panose="020B0403020202020204" pitchFamily="34" charset="0"/>
              </a:rPr>
              <a:t>Sample Tracking</a:t>
            </a:r>
            <a:r>
              <a:rPr lang="en-US" altLang="en-US" dirty="0">
                <a:solidFill>
                  <a:srgbClr val="797A7D"/>
                </a:solidFill>
                <a:latin typeface="HelveticaNeueLT Pro 45 Lt" panose="020B0403020202020204" pitchFamily="34" charset="0"/>
              </a:rPr>
              <a:t> feature is system to </a:t>
            </a:r>
            <a:r>
              <a:rPr lang="en-US" altLang="en-US" b="1" dirty="0">
                <a:solidFill>
                  <a:srgbClr val="797A7D"/>
                </a:solidFill>
                <a:latin typeface="HelveticaNeueLT Pro 45 Lt" panose="020B0403020202020204" pitchFamily="34" charset="0"/>
              </a:rPr>
              <a:t>record all pipetting actions </a:t>
            </a:r>
            <a:r>
              <a:rPr lang="en-US" altLang="en-US" dirty="0">
                <a:solidFill>
                  <a:srgbClr val="797A7D"/>
                </a:solidFill>
                <a:latin typeface="HelveticaNeueLT Pro 45 Lt" panose="020B0403020202020204" pitchFamily="34" charset="0"/>
              </a:rPr>
              <a:t>related to </a:t>
            </a:r>
            <a:r>
              <a:rPr lang="en-US" altLang="en-US" b="1" dirty="0">
                <a:solidFill>
                  <a:srgbClr val="797A7D"/>
                </a:solidFill>
                <a:latin typeface="HelveticaNeueLT Pro 45 Lt" panose="020B0403020202020204" pitchFamily="34" charset="0"/>
              </a:rPr>
              <a:t>labware</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liquids</a:t>
            </a:r>
            <a:r>
              <a:rPr lang="en-US" altLang="en-US" dirty="0">
                <a:solidFill>
                  <a:srgbClr val="797A7D"/>
                </a:solidFill>
                <a:latin typeface="HelveticaNeueLT Pro 45 Lt" panose="020B0403020202020204" pitchFamily="34" charset="0"/>
              </a:rPr>
              <a:t>.</a:t>
            </a:r>
            <a:r>
              <a:rPr lang="en-US" altLang="en-US" b="1" dirty="0">
                <a:solidFill>
                  <a:srgbClr val="797A7D"/>
                </a:solidFill>
                <a:latin typeface="HelveticaNeueLT Pro 45 Lt" panose="020B0403020202020204" pitchFamily="34" charset="0"/>
              </a:rPr>
              <a:t> </a:t>
            </a:r>
          </a:p>
          <a:p>
            <a:pPr marL="342900" indent="-342900" eaLnBrk="1" hangingPunct="1">
              <a:spcBef>
                <a:spcPts val="400"/>
              </a:spcBef>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It can </a:t>
            </a:r>
            <a:r>
              <a:rPr lang="en-US" altLang="en-US" b="1" dirty="0">
                <a:solidFill>
                  <a:srgbClr val="797A7D"/>
                </a:solidFill>
                <a:latin typeface="HelveticaNeueLT Pro 45 Lt" panose="020B0403020202020204" pitchFamily="34" charset="0"/>
              </a:rPr>
              <a:t>generate a file </a:t>
            </a:r>
            <a:r>
              <a:rPr lang="en-US" altLang="en-US" dirty="0">
                <a:solidFill>
                  <a:srgbClr val="797A7D"/>
                </a:solidFill>
                <a:latin typeface="HelveticaNeueLT Pro 45 Lt" panose="020B0403020202020204" pitchFamily="34" charset="0"/>
              </a:rPr>
              <a:t>for </a:t>
            </a:r>
            <a:r>
              <a:rPr lang="en-US" altLang="en-US" b="1" dirty="0">
                <a:solidFill>
                  <a:srgbClr val="797A7D"/>
                </a:solidFill>
                <a:latin typeface="HelveticaNeueLT Pro 45 Lt" panose="020B0403020202020204" pitchFamily="34" charset="0"/>
              </a:rPr>
              <a:t>each labware </a:t>
            </a:r>
            <a:r>
              <a:rPr lang="en-US" altLang="en-US" dirty="0">
                <a:solidFill>
                  <a:srgbClr val="797A7D"/>
                </a:solidFill>
                <a:latin typeface="HelveticaNeueLT Pro 45 Lt" panose="020B0403020202020204" pitchFamily="34" charset="0"/>
              </a:rPr>
              <a:t>with information about </a:t>
            </a:r>
            <a:r>
              <a:rPr lang="en-US" altLang="en-US" b="1" dirty="0">
                <a:solidFill>
                  <a:srgbClr val="797A7D"/>
                </a:solidFill>
                <a:latin typeface="HelveticaNeueLT Pro 45 Lt" panose="020B0403020202020204" pitchFamily="34" charset="0"/>
              </a:rPr>
              <a:t>pipetting patterns, barcodes, pipetting errors, etc</a:t>
            </a:r>
            <a:r>
              <a:rPr lang="en-US" altLang="en-US" dirty="0">
                <a:solidFill>
                  <a:srgbClr val="797A7D"/>
                </a:solidFill>
                <a:latin typeface="HelveticaNeueLT Pro 45 Lt" panose="020B0403020202020204" pitchFamily="34" charset="0"/>
              </a:rPr>
              <a:t>. during one method run. </a:t>
            </a:r>
          </a:p>
          <a:p>
            <a:pPr marL="342900" indent="-342900" eaLnBrk="1" hangingPunct="1">
              <a:spcBef>
                <a:spcPts val="400"/>
              </a:spcBef>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Can be utilized in…</a:t>
            </a:r>
          </a:p>
          <a:p>
            <a:pPr marL="800100" lvl="1" indent="-342900" eaLnBrk="1" hangingPunct="1">
              <a:spcBef>
                <a:spcPts val="400"/>
              </a:spcBef>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Reviewing a method run’s success, </a:t>
            </a:r>
          </a:p>
          <a:p>
            <a:pPr marL="800100" lvl="1" indent="-342900" eaLnBrk="1" hangingPunct="1">
              <a:spcBef>
                <a:spcPts val="400"/>
              </a:spcBef>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Creating an output to a LIMS, </a:t>
            </a:r>
          </a:p>
          <a:p>
            <a:pPr marL="800100" lvl="1" indent="-342900" eaLnBrk="1" hangingPunct="1">
              <a:spcBef>
                <a:spcPts val="400"/>
              </a:spcBef>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Creating documentation (GLP)</a:t>
            </a:r>
          </a:p>
        </p:txBody>
      </p:sp>
      <p:sp>
        <p:nvSpPr>
          <p:cNvPr id="24581" name="Rectangle 7"/>
          <p:cNvSpPr>
            <a:spLocks noChangeArrowheads="1"/>
          </p:cNvSpPr>
          <p:nvPr/>
        </p:nvSpPr>
        <p:spPr bwMode="auto">
          <a:xfrm>
            <a:off x="454706" y="5198350"/>
            <a:ext cx="8229600" cy="1154162"/>
          </a:xfrm>
          <a:prstGeom prst="rect">
            <a:avLst/>
          </a:prstGeom>
          <a:noFill/>
          <a:ln w="9525">
            <a:noFill/>
            <a:miter lim="800000"/>
            <a:headEnd/>
            <a:tailEnd/>
          </a:ln>
        </p:spPr>
        <p:txBody>
          <a:bodyPr wrap="square">
            <a:spAutoFit/>
          </a:bodyPr>
          <a:lstStyle/>
          <a:p>
            <a:pPr>
              <a:spcBef>
                <a:spcPts val="300"/>
              </a:spcBef>
              <a:buClr>
                <a:srgbClr val="043362"/>
              </a:buClr>
              <a:defRPr/>
            </a:pPr>
            <a:r>
              <a:rPr lang="en-US" sz="1600" dirty="0">
                <a:solidFill>
                  <a:srgbClr val="797A7D"/>
                </a:solidFill>
                <a:latin typeface="HelveticaNeueLT Pro 45 Lt" panose="020B0403020202020204" pitchFamily="34" charset="0"/>
              </a:rPr>
              <a:t>*Note - </a:t>
            </a:r>
          </a:p>
          <a:p>
            <a:pPr marL="342900" indent="-342900">
              <a:spcBef>
                <a:spcPts val="300"/>
              </a:spcBef>
              <a:buClr>
                <a:srgbClr val="797A7D"/>
              </a:buClr>
              <a:buFont typeface="Arial" panose="020B0604020202020204" pitchFamily="34" charset="0"/>
              <a:buChar char="•"/>
              <a:defRPr/>
            </a:pPr>
            <a:r>
              <a:rPr lang="en-US" sz="1600" b="1" dirty="0">
                <a:solidFill>
                  <a:srgbClr val="797A7D"/>
                </a:solidFill>
                <a:latin typeface="HelveticaNeueLT Pro 45 Lt" panose="020B0403020202020204" pitchFamily="34" charset="0"/>
              </a:rPr>
              <a:t>Sample Tracking </a:t>
            </a:r>
            <a:r>
              <a:rPr lang="en-US" sz="1600" dirty="0">
                <a:solidFill>
                  <a:srgbClr val="797A7D"/>
                </a:solidFill>
                <a:latin typeface="HelveticaNeueLT Pro 45 Lt" panose="020B0403020202020204" pitchFamily="34" charset="0"/>
              </a:rPr>
              <a:t>must be </a:t>
            </a:r>
            <a:r>
              <a:rPr lang="en-US" sz="1600" b="1" dirty="0">
                <a:solidFill>
                  <a:srgbClr val="797A7D"/>
                </a:solidFill>
                <a:latin typeface="HelveticaNeueLT Pro 45 Lt" panose="020B0403020202020204" pitchFamily="34" charset="0"/>
              </a:rPr>
              <a:t>enabled</a:t>
            </a:r>
            <a:r>
              <a:rPr lang="en-US" sz="1600" dirty="0">
                <a:solidFill>
                  <a:srgbClr val="797A7D"/>
                </a:solidFill>
                <a:latin typeface="HelveticaNeueLT Pro 45 Lt" panose="020B0403020202020204" pitchFamily="34" charset="0"/>
              </a:rPr>
              <a:t> in the </a:t>
            </a:r>
            <a:r>
              <a:rPr lang="en-US" sz="1600" b="1" dirty="0">
                <a:solidFill>
                  <a:srgbClr val="797A7D"/>
                </a:solidFill>
                <a:latin typeface="HelveticaNeueLT Pro 45 Lt" panose="020B0403020202020204" pitchFamily="34" charset="0"/>
              </a:rPr>
              <a:t>System Configuration Editor</a:t>
            </a:r>
            <a:r>
              <a:rPr lang="en-US" sz="1600" dirty="0">
                <a:solidFill>
                  <a:srgbClr val="797A7D"/>
                </a:solidFill>
                <a:latin typeface="HelveticaNeueLT Pro 45 Lt" panose="020B0403020202020204" pitchFamily="34" charset="0"/>
              </a:rPr>
              <a:t>.</a:t>
            </a:r>
            <a:endParaRPr lang="en-US" sz="1600" b="1" dirty="0">
              <a:solidFill>
                <a:srgbClr val="797A7D"/>
              </a:solidFill>
              <a:latin typeface="HelveticaNeueLT Pro 45 Lt" panose="020B0403020202020204" pitchFamily="34" charset="0"/>
            </a:endParaRPr>
          </a:p>
          <a:p>
            <a:pPr marL="342900" indent="-342900">
              <a:spcBef>
                <a:spcPts val="300"/>
              </a:spcBef>
              <a:buClr>
                <a:srgbClr val="797A7D"/>
              </a:buClr>
              <a:buFont typeface="Arial" panose="020B0604020202020204" pitchFamily="34" charset="0"/>
              <a:buChar char="•"/>
              <a:tabLst>
                <a:tab pos="287338" algn="l"/>
              </a:tabLst>
              <a:defRPr/>
            </a:pPr>
            <a:r>
              <a:rPr lang="en-US" sz="1600" b="1" dirty="0">
                <a:solidFill>
                  <a:srgbClr val="797A7D"/>
                </a:solidFill>
                <a:latin typeface="HelveticaNeueLT Pro 45 Lt" panose="020B0403020202020204" pitchFamily="34" charset="0"/>
              </a:rPr>
              <a:t>Labware</a:t>
            </a:r>
            <a:r>
              <a:rPr lang="en-US" sz="1600" dirty="0">
                <a:solidFill>
                  <a:srgbClr val="797A7D"/>
                </a:solidFill>
                <a:latin typeface="HelveticaNeueLT Pro 45 Lt" panose="020B0403020202020204" pitchFamily="34" charset="0"/>
              </a:rPr>
              <a:t> and </a:t>
            </a:r>
            <a:r>
              <a:rPr lang="en-US" sz="1600" b="1" dirty="0">
                <a:solidFill>
                  <a:srgbClr val="797A7D"/>
                </a:solidFill>
                <a:latin typeface="HelveticaNeueLT Pro 45 Lt" panose="020B0403020202020204" pitchFamily="34" charset="0"/>
              </a:rPr>
              <a:t>Sequences</a:t>
            </a:r>
            <a:r>
              <a:rPr lang="en-US" sz="1600" dirty="0">
                <a:solidFill>
                  <a:srgbClr val="797A7D"/>
                </a:solidFill>
                <a:latin typeface="HelveticaNeueLT Pro 45 Lt" panose="020B0403020202020204" pitchFamily="34" charset="0"/>
              </a:rPr>
              <a:t> must go through a </a:t>
            </a:r>
            <a:r>
              <a:rPr lang="en-US" sz="1600" b="1" dirty="0">
                <a:solidFill>
                  <a:srgbClr val="797A7D"/>
                </a:solidFill>
                <a:latin typeface="HelveticaNeueLT Pro 45 Lt" panose="020B0403020202020204" pitchFamily="34" charset="0"/>
              </a:rPr>
              <a:t>Load </a:t>
            </a:r>
            <a:r>
              <a:rPr lang="en-US" sz="1600" dirty="0">
                <a:solidFill>
                  <a:srgbClr val="797A7D"/>
                </a:solidFill>
                <a:latin typeface="HelveticaNeueLT Pro 45 Lt" panose="020B0403020202020204" pitchFamily="34" charset="0"/>
              </a:rPr>
              <a:t>step before they can be processed by the </a:t>
            </a:r>
            <a:r>
              <a:rPr lang="en-US" sz="1600" b="1" dirty="0">
                <a:solidFill>
                  <a:srgbClr val="797A7D"/>
                </a:solidFill>
                <a:latin typeface="HelveticaNeueLT Pro 45 Lt" panose="020B0403020202020204" pitchFamily="34" charset="0"/>
              </a:rPr>
              <a:t>Generate Mapping File </a:t>
            </a:r>
            <a:r>
              <a:rPr lang="en-US" sz="1600" dirty="0">
                <a:solidFill>
                  <a:srgbClr val="797A7D"/>
                </a:solidFill>
                <a:latin typeface="HelveticaNeueLT Pro 45 Lt" panose="020B0403020202020204" pitchFamily="34" charset="0"/>
              </a:rPr>
              <a:t>step.</a:t>
            </a:r>
          </a:p>
        </p:txBody>
      </p:sp>
      <p:pic>
        <p:nvPicPr>
          <p:cNvPr id="15770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300" y="2995613"/>
            <a:ext cx="25463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5770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008" y="3752313"/>
            <a:ext cx="3009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Sample Tracking</a:t>
            </a:r>
          </a:p>
        </p:txBody>
      </p:sp>
      <p:sp>
        <p:nvSpPr>
          <p:cNvPr id="8"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703657"/>
            <a:ext cx="693420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8677" name="Rectangle 10"/>
          <p:cNvSpPr>
            <a:spLocks noChangeArrowheads="1"/>
          </p:cNvSpPr>
          <p:nvPr/>
        </p:nvSpPr>
        <p:spPr bwMode="auto">
          <a:xfrm>
            <a:off x="914400" y="1635125"/>
            <a:ext cx="2819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Select Target or destination sequence of interest. </a:t>
            </a:r>
          </a:p>
        </p:txBody>
      </p:sp>
      <p:sp>
        <p:nvSpPr>
          <p:cNvPr id="28678" name="Rectangle 11"/>
          <p:cNvSpPr>
            <a:spLocks noChangeArrowheads="1"/>
          </p:cNvSpPr>
          <p:nvPr/>
        </p:nvSpPr>
        <p:spPr bwMode="auto">
          <a:xfrm>
            <a:off x="914400" y="5597525"/>
            <a:ext cx="3352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All other </a:t>
            </a:r>
            <a:r>
              <a:rPr lang="en-US" altLang="en-US" b="1" dirty="0">
                <a:solidFill>
                  <a:srgbClr val="797A7D"/>
                </a:solidFill>
                <a:latin typeface="HelveticaNeueLT Pro 45 Lt" panose="020B0403020202020204" pitchFamily="34" charset="0"/>
              </a:rPr>
              <a:t>sequences of interest </a:t>
            </a:r>
            <a:r>
              <a:rPr lang="en-US" altLang="en-US" dirty="0">
                <a:solidFill>
                  <a:srgbClr val="797A7D"/>
                </a:solidFill>
                <a:latin typeface="HelveticaNeueLT Pro 45 Lt" panose="020B0403020202020204" pitchFamily="34" charset="0"/>
              </a:rPr>
              <a:t>that have </a:t>
            </a:r>
            <a:r>
              <a:rPr lang="en-US" altLang="en-US" b="1" dirty="0">
                <a:solidFill>
                  <a:srgbClr val="797A7D"/>
                </a:solidFill>
                <a:latin typeface="HelveticaNeueLT Pro 45 Lt" panose="020B0403020202020204" pitchFamily="34" charset="0"/>
              </a:rPr>
              <a:t>interacted</a:t>
            </a:r>
            <a:r>
              <a:rPr lang="en-US" altLang="en-US" dirty="0">
                <a:solidFill>
                  <a:srgbClr val="797A7D"/>
                </a:solidFill>
                <a:latin typeface="HelveticaNeueLT Pro 45 Lt" panose="020B0403020202020204" pitchFamily="34" charset="0"/>
              </a:rPr>
              <a:t> with the </a:t>
            </a:r>
            <a:r>
              <a:rPr lang="en-US" altLang="en-US" b="1" dirty="0">
                <a:solidFill>
                  <a:srgbClr val="797A7D"/>
                </a:solidFill>
                <a:latin typeface="HelveticaNeueLT Pro 45 Lt" panose="020B0403020202020204" pitchFamily="34" charset="0"/>
              </a:rPr>
              <a:t>primary sequence </a:t>
            </a:r>
            <a:r>
              <a:rPr lang="en-US" altLang="en-US" dirty="0">
                <a:solidFill>
                  <a:srgbClr val="797A7D"/>
                </a:solidFill>
                <a:latin typeface="HelveticaNeueLT Pro 45 Lt" panose="020B0403020202020204" pitchFamily="34" charset="0"/>
              </a:rPr>
              <a:t>such as </a:t>
            </a:r>
            <a:r>
              <a:rPr lang="en-US" altLang="en-US" b="1" dirty="0">
                <a:solidFill>
                  <a:srgbClr val="797A7D"/>
                </a:solidFill>
                <a:latin typeface="HelveticaNeueLT Pro 45 Lt" panose="020B0403020202020204" pitchFamily="34" charset="0"/>
              </a:rPr>
              <a:t>source</a:t>
            </a:r>
            <a:r>
              <a:rPr lang="en-US" altLang="en-US" dirty="0">
                <a:solidFill>
                  <a:srgbClr val="797A7D"/>
                </a:solidFill>
                <a:latin typeface="HelveticaNeueLT Pro 45 Lt" panose="020B0403020202020204" pitchFamily="34" charset="0"/>
              </a:rPr>
              <a:t> sequences.  </a:t>
            </a:r>
          </a:p>
        </p:txBody>
      </p:sp>
      <p:sp>
        <p:nvSpPr>
          <p:cNvPr id="28679" name="Rectangle 12"/>
          <p:cNvSpPr>
            <a:spLocks noChangeArrowheads="1"/>
          </p:cNvSpPr>
          <p:nvPr/>
        </p:nvSpPr>
        <p:spPr bwMode="auto">
          <a:xfrm>
            <a:off x="5181600" y="5749925"/>
            <a:ext cx="3276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Click the </a:t>
            </a:r>
            <a:r>
              <a:rPr lang="en-US" altLang="en-US" b="1" dirty="0">
                <a:solidFill>
                  <a:srgbClr val="797A7D"/>
                </a:solidFill>
                <a:latin typeface="HelveticaNeueLT Pro 45 Lt" panose="020B0403020202020204" pitchFamily="34" charset="0"/>
              </a:rPr>
              <a:t>Add</a:t>
            </a:r>
            <a:r>
              <a:rPr lang="en-US" altLang="en-US" dirty="0">
                <a:solidFill>
                  <a:srgbClr val="797A7D"/>
                </a:solidFill>
                <a:latin typeface="HelveticaNeueLT Pro 45 Lt" panose="020B0403020202020204" pitchFamily="34" charset="0"/>
              </a:rPr>
              <a:t> button to include more sequences.</a:t>
            </a:r>
          </a:p>
        </p:txBody>
      </p:sp>
      <p:sp>
        <p:nvSpPr>
          <p:cNvPr id="28680" name="Rectangle 36"/>
          <p:cNvSpPr>
            <a:spLocks noChangeArrowheads="1"/>
          </p:cNvSpPr>
          <p:nvPr/>
        </p:nvSpPr>
        <p:spPr bwMode="auto">
          <a:xfrm>
            <a:off x="3886200" y="1482725"/>
            <a:ext cx="47981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Click the </a:t>
            </a:r>
            <a:r>
              <a:rPr lang="de-CH" altLang="en-US" b="1" dirty="0">
                <a:solidFill>
                  <a:srgbClr val="797A7D"/>
                </a:solidFill>
                <a:latin typeface="HelveticaNeueLT Pro 45 Lt" panose="020B0403020202020204" pitchFamily="34" charset="0"/>
              </a:rPr>
              <a:t>Customize</a:t>
            </a:r>
            <a:r>
              <a:rPr lang="de-CH" altLang="en-US" dirty="0">
                <a:solidFill>
                  <a:srgbClr val="797A7D"/>
                </a:solidFill>
                <a:latin typeface="HelveticaNeueLT Pro 45 Lt" panose="020B0403020202020204" pitchFamily="34" charset="0"/>
              </a:rPr>
              <a:t> button to set </a:t>
            </a:r>
            <a:r>
              <a:rPr lang="de-CH" altLang="en-US" b="1" dirty="0">
                <a:solidFill>
                  <a:srgbClr val="797A7D"/>
                </a:solidFill>
                <a:latin typeface="HelveticaNeueLT Pro 45 Lt" panose="020B0403020202020204" pitchFamily="34" charset="0"/>
              </a:rPr>
              <a:t>filters</a:t>
            </a:r>
            <a:r>
              <a:rPr lang="de-CH" altLang="en-US" dirty="0">
                <a:solidFill>
                  <a:srgbClr val="797A7D"/>
                </a:solidFill>
                <a:latin typeface="HelveticaNeueLT Pro 45 Lt" panose="020B0403020202020204" pitchFamily="34" charset="0"/>
              </a:rPr>
              <a:t>, </a:t>
            </a:r>
            <a:r>
              <a:rPr lang="de-CH" altLang="en-US" b="1" dirty="0">
                <a:solidFill>
                  <a:srgbClr val="797A7D"/>
                </a:solidFill>
                <a:latin typeface="HelveticaNeueLT Pro 45 Lt" panose="020B0403020202020204" pitchFamily="34" charset="0"/>
              </a:rPr>
              <a:t>specify</a:t>
            </a:r>
            <a:r>
              <a:rPr lang="de-CH" altLang="en-US" dirty="0">
                <a:solidFill>
                  <a:srgbClr val="797A7D"/>
                </a:solidFill>
                <a:latin typeface="HelveticaNeueLT Pro 45 Lt" panose="020B0403020202020204" pitchFamily="34" charset="0"/>
              </a:rPr>
              <a:t> </a:t>
            </a:r>
            <a:r>
              <a:rPr lang="de-CH" altLang="en-US" b="1" dirty="0">
                <a:solidFill>
                  <a:srgbClr val="797A7D"/>
                </a:solidFill>
                <a:latin typeface="HelveticaNeueLT Pro 45 Lt" panose="020B0403020202020204" pitchFamily="34" charset="0"/>
              </a:rPr>
              <a:t>columns</a:t>
            </a:r>
            <a:r>
              <a:rPr lang="de-CH" altLang="en-US" dirty="0">
                <a:solidFill>
                  <a:srgbClr val="797A7D"/>
                </a:solidFill>
                <a:latin typeface="HelveticaNeueLT Pro 45 Lt" panose="020B0403020202020204" pitchFamily="34" charset="0"/>
              </a:rPr>
              <a:t> to export and set the </a:t>
            </a:r>
            <a:r>
              <a:rPr lang="de-CH" altLang="en-US" b="1" dirty="0">
                <a:solidFill>
                  <a:srgbClr val="797A7D"/>
                </a:solidFill>
                <a:latin typeface="HelveticaNeueLT Pro 45 Lt" panose="020B0403020202020204" pitchFamily="34" charset="0"/>
              </a:rPr>
              <a:t>sorting</a:t>
            </a:r>
            <a:r>
              <a:rPr lang="de-CH" altLang="en-US" dirty="0">
                <a:solidFill>
                  <a:srgbClr val="797A7D"/>
                </a:solidFill>
                <a:latin typeface="HelveticaNeueLT Pro 45 Lt" panose="020B0403020202020204" pitchFamily="34" charset="0"/>
              </a:rPr>
              <a:t> </a:t>
            </a:r>
            <a:r>
              <a:rPr lang="de-CH" altLang="en-US" b="1" dirty="0">
                <a:solidFill>
                  <a:srgbClr val="797A7D"/>
                </a:solidFill>
                <a:latin typeface="HelveticaNeueLT Pro 45 Lt" panose="020B0403020202020204" pitchFamily="34" charset="0"/>
              </a:rPr>
              <a:t>direction</a:t>
            </a:r>
            <a:r>
              <a:rPr lang="de-CH" altLang="en-US" dirty="0">
                <a:solidFill>
                  <a:srgbClr val="797A7D"/>
                </a:solidFill>
                <a:latin typeface="HelveticaNeueLT Pro 45 Lt" panose="020B0403020202020204" pitchFamily="34" charset="0"/>
              </a:rPr>
              <a:t>.</a:t>
            </a:r>
          </a:p>
        </p:txBody>
      </p:sp>
      <p:cxnSp>
        <p:nvCxnSpPr>
          <p:cNvPr id="28683" name="Straight Arrow Connector 14"/>
          <p:cNvCxnSpPr>
            <a:cxnSpLocks noChangeShapeType="1"/>
          </p:cNvCxnSpPr>
          <p:nvPr/>
        </p:nvCxnSpPr>
        <p:spPr bwMode="auto">
          <a:xfrm>
            <a:off x="1905000" y="2286000"/>
            <a:ext cx="0" cy="1379538"/>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28684" name="Straight Arrow Connector 16"/>
          <p:cNvCxnSpPr>
            <a:cxnSpLocks noChangeShapeType="1"/>
            <a:stCxn id="28678" idx="0"/>
          </p:cNvCxnSpPr>
          <p:nvPr/>
        </p:nvCxnSpPr>
        <p:spPr bwMode="auto">
          <a:xfrm flipV="1">
            <a:off x="2590800" y="4759325"/>
            <a:ext cx="990600" cy="838200"/>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28686" name="Straight Arrow Connector 22"/>
          <p:cNvCxnSpPr>
            <a:cxnSpLocks noChangeShapeType="1"/>
          </p:cNvCxnSpPr>
          <p:nvPr/>
        </p:nvCxnSpPr>
        <p:spPr bwMode="auto">
          <a:xfrm rot="16200000" flipV="1">
            <a:off x="6477000" y="5597525"/>
            <a:ext cx="304800" cy="152400"/>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28688" name="Straight Arrow Connector 43"/>
          <p:cNvCxnSpPr>
            <a:cxnSpLocks noChangeShapeType="1"/>
          </p:cNvCxnSpPr>
          <p:nvPr/>
        </p:nvCxnSpPr>
        <p:spPr bwMode="auto">
          <a:xfrm rot="16200000" flipH="1">
            <a:off x="6477000" y="2854325"/>
            <a:ext cx="1143000" cy="381000"/>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dirty="0">
                <a:latin typeface="HelveticaNeueLT Pro 45 Lt" panose="020B0403020202020204" pitchFamily="34" charset="0"/>
              </a:rPr>
              <a:t>Sample Tracking</a:t>
            </a:r>
          </a:p>
        </p:txBody>
      </p:sp>
      <p:sp>
        <p:nvSpPr>
          <p:cNvPr id="16"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Generate Mapping File Parameters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5"/>
          <p:cNvSpPr txBox="1">
            <a:spLocks noChangeArrowheads="1"/>
          </p:cNvSpPr>
          <p:nvPr/>
        </p:nvSpPr>
        <p:spPr bwMode="auto">
          <a:xfrm>
            <a:off x="6172200" y="2300287"/>
            <a:ext cx="25121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Select the desired filtering option.</a:t>
            </a:r>
          </a:p>
        </p:txBody>
      </p:sp>
      <p:grpSp>
        <p:nvGrpSpPr>
          <p:cNvPr id="2" name="Group 25"/>
          <p:cNvGrpSpPr>
            <a:grpSpLocks noChangeAspect="1"/>
          </p:cNvGrpSpPr>
          <p:nvPr/>
        </p:nvGrpSpPr>
        <p:grpSpPr bwMode="auto">
          <a:xfrm>
            <a:off x="659493" y="1420638"/>
            <a:ext cx="5076825" cy="1990382"/>
            <a:chOff x="2819400" y="1524000"/>
            <a:chExt cx="6015038" cy="2744134"/>
          </a:xfrm>
        </p:grpSpPr>
        <p:pic>
          <p:nvPicPr>
            <p:cNvPr id="1597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524000"/>
              <a:ext cx="6015038" cy="196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5976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754" y="2924908"/>
              <a:ext cx="3162179" cy="134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sp>
        <p:nvSpPr>
          <p:cNvPr id="29702" name="Text Box 15"/>
          <p:cNvSpPr txBox="1">
            <a:spLocks noChangeArrowheads="1"/>
          </p:cNvSpPr>
          <p:nvPr/>
        </p:nvSpPr>
        <p:spPr bwMode="auto">
          <a:xfrm>
            <a:off x="6172200" y="5424487"/>
            <a:ext cx="25121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Choose the fields to export (and rename).</a:t>
            </a:r>
          </a:p>
        </p:txBody>
      </p:sp>
      <p:grpSp>
        <p:nvGrpSpPr>
          <p:cNvPr id="3" name="Group 35"/>
          <p:cNvGrpSpPr>
            <a:grpSpLocks noChangeAspect="1"/>
          </p:cNvGrpSpPr>
          <p:nvPr/>
        </p:nvGrpSpPr>
        <p:grpSpPr bwMode="auto">
          <a:xfrm>
            <a:off x="454706" y="4201115"/>
            <a:ext cx="5486400" cy="2288254"/>
            <a:chOff x="1458913" y="4091615"/>
            <a:chExt cx="5938838" cy="2472698"/>
          </a:xfrm>
        </p:grpSpPr>
        <p:pic>
          <p:nvPicPr>
            <p:cNvPr id="159757"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8913" y="4522788"/>
              <a:ext cx="593883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63" name="Text Box 19"/>
            <p:cNvSpPr txBox="1">
              <a:spLocks noChangeArrowheads="1"/>
            </p:cNvSpPr>
            <p:nvPr/>
          </p:nvSpPr>
          <p:spPr bwMode="auto">
            <a:xfrm>
              <a:off x="2165760" y="4091615"/>
              <a:ext cx="2196096" cy="44450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sz="2000" dirty="0">
                  <a:solidFill>
                    <a:schemeClr val="bg1"/>
                  </a:solidFill>
                  <a:latin typeface="HelveticaNeueLT Pro 45 Lt" panose="020B0403020202020204" pitchFamily="34" charset="0"/>
                </a:rPr>
                <a:t>Hamilton default</a:t>
              </a:r>
              <a:endParaRPr lang="de-DE" altLang="en-US" sz="2000" dirty="0">
                <a:solidFill>
                  <a:schemeClr val="bg1"/>
                </a:solidFill>
                <a:latin typeface="HelveticaNeueLT Pro 45 Lt" panose="020B0403020202020204" pitchFamily="34" charset="0"/>
              </a:endParaRPr>
            </a:p>
          </p:txBody>
        </p:sp>
        <p:sp>
          <p:nvSpPr>
            <p:cNvPr id="159761" name="Text Box 23"/>
            <p:cNvSpPr txBox="1">
              <a:spLocks noChangeArrowheads="1"/>
            </p:cNvSpPr>
            <p:nvPr/>
          </p:nvSpPr>
          <p:spPr bwMode="auto">
            <a:xfrm>
              <a:off x="4925935" y="4104944"/>
              <a:ext cx="2281027" cy="4318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sz="2000" dirty="0">
                  <a:solidFill>
                    <a:schemeClr val="bg1"/>
                  </a:solidFill>
                  <a:latin typeface="HelveticaNeueLT Pro 45 Lt" panose="020B0403020202020204" pitchFamily="34" charset="0"/>
                </a:rPr>
                <a:t>Customer output</a:t>
              </a:r>
              <a:endParaRPr lang="de-DE" altLang="en-US" sz="2000" dirty="0">
                <a:solidFill>
                  <a:schemeClr val="bg1"/>
                </a:solidFill>
                <a:latin typeface="HelveticaNeueLT Pro 45 Lt" panose="020B0403020202020204" pitchFamily="34" charset="0"/>
              </a:endParaRPr>
            </a:p>
          </p:txBody>
        </p:sp>
      </p:grpSp>
      <p:grpSp>
        <p:nvGrpSpPr>
          <p:cNvPr id="6" name="Group 9"/>
          <p:cNvGrpSpPr>
            <a:grpSpLocks noChangeAspect="1"/>
          </p:cNvGrpSpPr>
          <p:nvPr/>
        </p:nvGrpSpPr>
        <p:grpSpPr bwMode="auto">
          <a:xfrm>
            <a:off x="1002392" y="3438579"/>
            <a:ext cx="4391025" cy="695020"/>
            <a:chOff x="989" y="2349"/>
            <a:chExt cx="4291" cy="742"/>
          </a:xfrm>
        </p:grpSpPr>
        <p:pic>
          <p:nvPicPr>
            <p:cNvPr id="1597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 y="2349"/>
              <a:ext cx="4290" cy="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6" name="Rectangle 11"/>
            <p:cNvSpPr>
              <a:spLocks noChangeArrowheads="1"/>
            </p:cNvSpPr>
            <p:nvPr/>
          </p:nvSpPr>
          <p:spPr bwMode="auto">
            <a:xfrm>
              <a:off x="992" y="2352"/>
              <a:ext cx="4288" cy="7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grpSp>
      <p:sp>
        <p:nvSpPr>
          <p:cNvPr id="29705" name="Text Box 4"/>
          <p:cNvSpPr txBox="1">
            <a:spLocks noChangeArrowheads="1"/>
          </p:cNvSpPr>
          <p:nvPr/>
        </p:nvSpPr>
        <p:spPr bwMode="auto">
          <a:xfrm>
            <a:off x="6172200" y="3824287"/>
            <a:ext cx="25121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Choose the sorting direction. </a:t>
            </a:r>
          </a:p>
        </p:txBody>
      </p:sp>
      <p:pic>
        <p:nvPicPr>
          <p:cNvPr id="1597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1538287"/>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cxnSp>
        <p:nvCxnSpPr>
          <p:cNvPr id="159754" name="Straight Connector 47"/>
          <p:cNvCxnSpPr>
            <a:cxnSpLocks noChangeShapeType="1"/>
          </p:cNvCxnSpPr>
          <p:nvPr/>
        </p:nvCxnSpPr>
        <p:spPr bwMode="auto">
          <a:xfrm>
            <a:off x="6477000" y="2071687"/>
            <a:ext cx="1600200" cy="1588"/>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4" name="Title 3"/>
          <p:cNvSpPr>
            <a:spLocks noGrp="1"/>
          </p:cNvSpPr>
          <p:nvPr>
            <p:ph type="title"/>
          </p:nvPr>
        </p:nvSpPr>
        <p:spPr/>
        <p:txBody>
          <a:bodyPr/>
          <a:lstStyle/>
          <a:p>
            <a:r>
              <a:rPr lang="en-US" dirty="0">
                <a:latin typeface="HelveticaNeueLT Pro 45 Lt" panose="020B0403020202020204" pitchFamily="34" charset="0"/>
              </a:rPr>
              <a:t>Sample Tracking</a:t>
            </a:r>
          </a:p>
        </p:txBody>
      </p:sp>
      <p:sp>
        <p:nvSpPr>
          <p:cNvPr id="22"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Sorting and Formatting a Mapping File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20" y="2808981"/>
            <a:ext cx="7529513"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1749" name="Rectangle 4"/>
          <p:cNvSpPr>
            <a:spLocks noChangeArrowheads="1"/>
          </p:cNvSpPr>
          <p:nvPr/>
        </p:nvSpPr>
        <p:spPr bwMode="auto">
          <a:xfrm>
            <a:off x="901652" y="1451377"/>
            <a:ext cx="2286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1. </a:t>
            </a:r>
            <a:r>
              <a:rPr lang="de-CH" altLang="en-US" b="1" dirty="0">
                <a:solidFill>
                  <a:srgbClr val="797A7D"/>
                </a:solidFill>
                <a:latin typeface="HelveticaNeueLT Pro 45 Lt" panose="020B0403020202020204" pitchFamily="34" charset="0"/>
              </a:rPr>
              <a:t>Specify</a:t>
            </a:r>
            <a:r>
              <a:rPr lang="de-CH" altLang="en-US" dirty="0">
                <a:solidFill>
                  <a:srgbClr val="797A7D"/>
                </a:solidFill>
                <a:latin typeface="HelveticaNeueLT Pro 45 Lt" panose="020B0403020202020204" pitchFamily="34" charset="0"/>
              </a:rPr>
              <a:t> how the </a:t>
            </a:r>
            <a:r>
              <a:rPr lang="de-CH" altLang="en-US" b="1" dirty="0">
                <a:solidFill>
                  <a:srgbClr val="797A7D"/>
                </a:solidFill>
                <a:latin typeface="HelveticaNeueLT Pro 45 Lt" panose="020B0403020202020204" pitchFamily="34" charset="0"/>
              </a:rPr>
              <a:t>Mapping File name </a:t>
            </a:r>
            <a:r>
              <a:rPr lang="de-CH" altLang="en-US" dirty="0">
                <a:solidFill>
                  <a:srgbClr val="797A7D"/>
                </a:solidFill>
                <a:latin typeface="HelveticaNeueLT Pro 45 Lt" panose="020B0403020202020204" pitchFamily="34" charset="0"/>
              </a:rPr>
              <a:t>is generated. </a:t>
            </a:r>
          </a:p>
        </p:txBody>
      </p:sp>
      <p:sp>
        <p:nvSpPr>
          <p:cNvPr id="31750" name="Text Box 8"/>
          <p:cNvSpPr txBox="1">
            <a:spLocks noChangeArrowheads="1"/>
          </p:cNvSpPr>
          <p:nvPr/>
        </p:nvSpPr>
        <p:spPr bwMode="auto">
          <a:xfrm>
            <a:off x="932171" y="4638575"/>
            <a:ext cx="3581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2. Specify the </a:t>
            </a:r>
            <a:r>
              <a:rPr lang="de-CH" altLang="en-US" b="1" dirty="0">
                <a:solidFill>
                  <a:srgbClr val="797A7D"/>
                </a:solidFill>
                <a:latin typeface="HelveticaNeueLT Pro 45 Lt" panose="020B0403020202020204" pitchFamily="34" charset="0"/>
              </a:rPr>
              <a:t>file path </a:t>
            </a:r>
            <a:r>
              <a:rPr lang="de-CH" altLang="en-US" dirty="0">
                <a:solidFill>
                  <a:srgbClr val="797A7D"/>
                </a:solidFill>
                <a:latin typeface="HelveticaNeueLT Pro 45 Lt" panose="020B0403020202020204" pitchFamily="34" charset="0"/>
              </a:rPr>
              <a:t>where </a:t>
            </a:r>
            <a:r>
              <a:rPr lang="de-CH" altLang="en-US" b="1" dirty="0">
                <a:solidFill>
                  <a:srgbClr val="797A7D"/>
                </a:solidFill>
                <a:latin typeface="HelveticaNeueLT Pro 45 Lt" panose="020B0403020202020204" pitchFamily="34" charset="0"/>
              </a:rPr>
              <a:t>Mapping File</a:t>
            </a:r>
            <a:r>
              <a:rPr lang="de-CH" altLang="en-US" dirty="0">
                <a:solidFill>
                  <a:srgbClr val="797A7D"/>
                </a:solidFill>
                <a:latin typeface="HelveticaNeueLT Pro 45 Lt" panose="020B0403020202020204" pitchFamily="34" charset="0"/>
              </a:rPr>
              <a:t> is </a:t>
            </a:r>
            <a:r>
              <a:rPr lang="de-CH" altLang="en-US" b="1" dirty="0">
                <a:solidFill>
                  <a:srgbClr val="797A7D"/>
                </a:solidFill>
                <a:latin typeface="HelveticaNeueLT Pro 45 Lt" panose="020B0403020202020204" pitchFamily="34" charset="0"/>
              </a:rPr>
              <a:t>saved</a:t>
            </a:r>
            <a:r>
              <a:rPr lang="de-CH" altLang="en-US" dirty="0">
                <a:solidFill>
                  <a:srgbClr val="797A7D"/>
                </a:solidFill>
                <a:latin typeface="HelveticaNeueLT Pro 45 Lt" panose="020B0403020202020204" pitchFamily="34" charset="0"/>
              </a:rPr>
              <a:t> to (if </a:t>
            </a:r>
            <a:r>
              <a:rPr lang="de-CH" altLang="en-US" b="1" dirty="0">
                <a:solidFill>
                  <a:srgbClr val="797A7D"/>
                </a:solidFill>
                <a:latin typeface="HelveticaNeueLT Pro 45 Lt" panose="020B0403020202020204" pitchFamily="34" charset="0"/>
              </a:rPr>
              <a:t>left blank</a:t>
            </a:r>
            <a:r>
              <a:rPr lang="de-CH" altLang="en-US" dirty="0">
                <a:solidFill>
                  <a:srgbClr val="797A7D"/>
                </a:solidFill>
                <a:latin typeface="HelveticaNeueLT Pro 45 Lt" panose="020B0403020202020204" pitchFamily="34" charset="0"/>
              </a:rPr>
              <a:t>, the </a:t>
            </a:r>
            <a:r>
              <a:rPr lang="de-CH" altLang="en-US" b="1" dirty="0">
                <a:solidFill>
                  <a:srgbClr val="797A7D"/>
                </a:solidFill>
                <a:latin typeface="HelveticaNeueLT Pro 45 Lt" panose="020B0403020202020204" pitchFamily="34" charset="0"/>
              </a:rPr>
              <a:t>default</a:t>
            </a:r>
            <a:r>
              <a:rPr lang="de-CH" altLang="en-US" dirty="0">
                <a:solidFill>
                  <a:srgbClr val="797A7D"/>
                </a:solidFill>
                <a:latin typeface="HelveticaNeueLT Pro 45 Lt" panose="020B0403020202020204" pitchFamily="34" charset="0"/>
              </a:rPr>
              <a:t> directory </a:t>
            </a:r>
            <a:r>
              <a:rPr lang="de-CH" altLang="en-US" dirty="0">
                <a:solidFill>
                  <a:srgbClr val="797A7D"/>
                </a:solidFill>
                <a:latin typeface="HelveticaNeueLT Pro 45 Lt" panose="020B0403020202020204" pitchFamily="34" charset="0"/>
                <a:sym typeface="Wingdings" panose="05000000000000000000" pitchFamily="2" charset="2"/>
              </a:rPr>
              <a:t>will be </a:t>
            </a:r>
            <a:r>
              <a:rPr lang="de-CH" altLang="en-US" dirty="0">
                <a:solidFill>
                  <a:srgbClr val="797A7D"/>
                </a:solidFill>
                <a:latin typeface="HelveticaNeueLT Pro 45 Lt" panose="020B0403020202020204" pitchFamily="34" charset="0"/>
              </a:rPr>
              <a:t>in the </a:t>
            </a:r>
            <a:r>
              <a:rPr lang="de-CH" altLang="en-US" b="1" dirty="0">
                <a:solidFill>
                  <a:srgbClr val="797A7D"/>
                </a:solidFill>
                <a:latin typeface="HelveticaNeueLT Pro 45 Lt" panose="020B0403020202020204" pitchFamily="34" charset="0"/>
              </a:rPr>
              <a:t>HAMILTON\LogFiles</a:t>
            </a:r>
            <a:r>
              <a:rPr lang="de-CH" altLang="en-US" dirty="0">
                <a:solidFill>
                  <a:srgbClr val="797A7D"/>
                </a:solidFill>
                <a:latin typeface="HelveticaNeueLT Pro 45 Lt" panose="020B0403020202020204" pitchFamily="34" charset="0"/>
              </a:rPr>
              <a:t> folder)</a:t>
            </a:r>
          </a:p>
        </p:txBody>
      </p:sp>
      <p:sp>
        <p:nvSpPr>
          <p:cNvPr id="31751" name="Rectangle 6"/>
          <p:cNvSpPr>
            <a:spLocks noChangeArrowheads="1"/>
          </p:cNvSpPr>
          <p:nvPr/>
        </p:nvSpPr>
        <p:spPr bwMode="auto">
          <a:xfrm>
            <a:off x="4513571" y="1458396"/>
            <a:ext cx="417073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3. Select the file number preference; If checked, only one output file is created otherwise an output file is created for every Labware</a:t>
            </a:r>
          </a:p>
        </p:txBody>
      </p:sp>
      <p:sp>
        <p:nvSpPr>
          <p:cNvPr id="31752" name="Text Box 5"/>
          <p:cNvSpPr txBox="1">
            <a:spLocks noChangeArrowheads="1"/>
          </p:cNvSpPr>
          <p:nvPr/>
        </p:nvSpPr>
        <p:spPr bwMode="auto">
          <a:xfrm>
            <a:off x="4665971" y="4638575"/>
            <a:ext cx="4038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4. Select the </a:t>
            </a:r>
            <a:r>
              <a:rPr lang="de-CH" altLang="en-US" b="1" dirty="0">
                <a:solidFill>
                  <a:srgbClr val="797A7D"/>
                </a:solidFill>
                <a:latin typeface="HelveticaNeueLT Pro 45 Lt" panose="020B0403020202020204" pitchFamily="34" charset="0"/>
              </a:rPr>
              <a:t>file appending preference</a:t>
            </a:r>
            <a:r>
              <a:rPr lang="de-CH" altLang="en-US" dirty="0">
                <a:solidFill>
                  <a:srgbClr val="797A7D"/>
                </a:solidFill>
                <a:latin typeface="HelveticaNeueLT Pro 45 Lt" panose="020B0403020202020204" pitchFamily="34" charset="0"/>
              </a:rPr>
              <a:t>; if checked, a </a:t>
            </a:r>
            <a:r>
              <a:rPr lang="de-CH" altLang="en-US" b="1" dirty="0">
                <a:solidFill>
                  <a:srgbClr val="797A7D"/>
                </a:solidFill>
                <a:latin typeface="HelveticaNeueLT Pro 45 Lt" panose="020B0403020202020204" pitchFamily="34" charset="0"/>
              </a:rPr>
              <a:t>previously opened file</a:t>
            </a:r>
            <a:r>
              <a:rPr lang="de-CH" altLang="en-US" dirty="0">
                <a:solidFill>
                  <a:srgbClr val="797A7D"/>
                </a:solidFill>
                <a:latin typeface="HelveticaNeueLT Pro 45 Lt" panose="020B0403020202020204" pitchFamily="34" charset="0"/>
              </a:rPr>
              <a:t> will have the </a:t>
            </a:r>
            <a:r>
              <a:rPr lang="de-CH" altLang="en-US" b="1" dirty="0">
                <a:solidFill>
                  <a:srgbClr val="797A7D"/>
                </a:solidFill>
                <a:latin typeface="HelveticaNeueLT Pro 45 Lt" panose="020B0403020202020204" pitchFamily="34" charset="0"/>
              </a:rPr>
              <a:t>data appended</a:t>
            </a:r>
            <a:r>
              <a:rPr lang="de-CH" altLang="en-US" dirty="0">
                <a:solidFill>
                  <a:srgbClr val="797A7D"/>
                </a:solidFill>
                <a:latin typeface="HelveticaNeueLT Pro 45 Lt" panose="020B0403020202020204" pitchFamily="34" charset="0"/>
              </a:rPr>
              <a:t> to the </a:t>
            </a:r>
            <a:r>
              <a:rPr lang="de-CH" altLang="en-US" b="1" dirty="0">
                <a:solidFill>
                  <a:srgbClr val="797A7D"/>
                </a:solidFill>
                <a:latin typeface="HelveticaNeueLT Pro 45 Lt" panose="020B0403020202020204" pitchFamily="34" charset="0"/>
              </a:rPr>
              <a:t>end</a:t>
            </a:r>
            <a:r>
              <a:rPr lang="de-CH" altLang="en-US" dirty="0">
                <a:solidFill>
                  <a:srgbClr val="797A7D"/>
                </a:solidFill>
                <a:latin typeface="HelveticaNeueLT Pro 45 Lt" panose="020B0403020202020204" pitchFamily="34" charset="0"/>
              </a:rPr>
              <a:t>.  Otherwise a </a:t>
            </a:r>
            <a:r>
              <a:rPr lang="de-CH" altLang="en-US" b="1" dirty="0">
                <a:solidFill>
                  <a:srgbClr val="797A7D"/>
                </a:solidFill>
                <a:latin typeface="HelveticaNeueLT Pro 45 Lt" panose="020B0403020202020204" pitchFamily="34" charset="0"/>
              </a:rPr>
              <a:t>new file </a:t>
            </a:r>
            <a:r>
              <a:rPr lang="de-CH" altLang="en-US" dirty="0">
                <a:solidFill>
                  <a:srgbClr val="797A7D"/>
                </a:solidFill>
                <a:latin typeface="HelveticaNeueLT Pro 45 Lt" panose="020B0403020202020204" pitchFamily="34" charset="0"/>
              </a:rPr>
              <a:t>will be </a:t>
            </a:r>
            <a:r>
              <a:rPr lang="de-CH" altLang="en-US" b="1" dirty="0">
                <a:solidFill>
                  <a:srgbClr val="797A7D"/>
                </a:solidFill>
                <a:latin typeface="HelveticaNeueLT Pro 45 Lt" panose="020B0403020202020204" pitchFamily="34" charset="0"/>
              </a:rPr>
              <a:t>created</a:t>
            </a:r>
            <a:r>
              <a:rPr lang="de-CH" altLang="en-US" dirty="0">
                <a:solidFill>
                  <a:srgbClr val="797A7D"/>
                </a:solidFill>
                <a:latin typeface="HelveticaNeueLT Pro 45 Lt" panose="020B0403020202020204" pitchFamily="34" charset="0"/>
              </a:rPr>
              <a:t> each time.</a:t>
            </a:r>
          </a:p>
        </p:txBody>
      </p:sp>
      <p:sp>
        <p:nvSpPr>
          <p:cNvPr id="31754" name="Rectangle 9"/>
          <p:cNvSpPr>
            <a:spLocks noChangeArrowheads="1"/>
          </p:cNvSpPr>
          <p:nvPr/>
        </p:nvSpPr>
        <p:spPr bwMode="auto">
          <a:xfrm>
            <a:off x="533400" y="3519418"/>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sz="2000" dirty="0">
                <a:solidFill>
                  <a:schemeClr val="accent4"/>
                </a:solidFill>
                <a:latin typeface="HelveticaNeueLT Pro 45 Lt" panose="020B0403020202020204" pitchFamily="34" charset="0"/>
              </a:rPr>
              <a:t>1</a:t>
            </a:r>
            <a:endParaRPr lang="en-US" altLang="en-US" sz="2000" dirty="0">
              <a:solidFill>
                <a:schemeClr val="accent4"/>
              </a:solidFill>
              <a:latin typeface="HelveticaNeueLT Pro 45 Lt" panose="020B0403020202020204" pitchFamily="34" charset="0"/>
            </a:endParaRPr>
          </a:p>
        </p:txBody>
      </p:sp>
      <p:sp>
        <p:nvSpPr>
          <p:cNvPr id="31755" name="Rectangle 10"/>
          <p:cNvSpPr>
            <a:spLocks noChangeArrowheads="1"/>
          </p:cNvSpPr>
          <p:nvPr/>
        </p:nvSpPr>
        <p:spPr bwMode="auto">
          <a:xfrm>
            <a:off x="533400" y="4076661"/>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sz="2000" dirty="0">
                <a:solidFill>
                  <a:schemeClr val="accent4"/>
                </a:solidFill>
                <a:latin typeface="HelveticaNeueLT Pro 45 Lt" panose="020B0403020202020204" pitchFamily="34" charset="0"/>
              </a:rPr>
              <a:t>2</a:t>
            </a:r>
            <a:endParaRPr lang="en-US" altLang="en-US" sz="2000" dirty="0">
              <a:solidFill>
                <a:schemeClr val="accent4"/>
              </a:solidFill>
              <a:latin typeface="HelveticaNeueLT Pro 45 Lt" panose="020B0403020202020204" pitchFamily="34" charset="0"/>
            </a:endParaRPr>
          </a:p>
        </p:txBody>
      </p:sp>
      <p:sp>
        <p:nvSpPr>
          <p:cNvPr id="31756" name="Rectangle 11"/>
          <p:cNvSpPr>
            <a:spLocks noChangeArrowheads="1"/>
          </p:cNvSpPr>
          <p:nvPr/>
        </p:nvSpPr>
        <p:spPr bwMode="auto">
          <a:xfrm>
            <a:off x="5310496" y="3319363"/>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sz="2000">
                <a:solidFill>
                  <a:schemeClr val="accent4"/>
                </a:solidFill>
                <a:latin typeface="HelveticaNeueLT Pro 45 Lt" panose="020B0403020202020204" pitchFamily="34" charset="0"/>
              </a:rPr>
              <a:t>3</a:t>
            </a:r>
            <a:endParaRPr lang="en-US" altLang="en-US" sz="2000">
              <a:solidFill>
                <a:schemeClr val="accent4"/>
              </a:solidFill>
              <a:latin typeface="HelveticaNeueLT Pro 45 Lt" panose="020B0403020202020204" pitchFamily="34" charset="0"/>
            </a:endParaRPr>
          </a:p>
        </p:txBody>
      </p:sp>
      <p:sp>
        <p:nvSpPr>
          <p:cNvPr id="31757" name="Rectangle 12"/>
          <p:cNvSpPr>
            <a:spLocks noChangeArrowheads="1"/>
          </p:cNvSpPr>
          <p:nvPr/>
        </p:nvSpPr>
        <p:spPr bwMode="auto">
          <a:xfrm>
            <a:off x="5304146" y="3659088"/>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sz="2000">
                <a:solidFill>
                  <a:schemeClr val="accent4"/>
                </a:solidFill>
                <a:latin typeface="HelveticaNeueLT Pro 45 Lt" panose="020B0403020202020204" pitchFamily="34" charset="0"/>
              </a:rPr>
              <a:t>4</a:t>
            </a:r>
            <a:endParaRPr lang="en-US" altLang="en-US" sz="2000">
              <a:solidFill>
                <a:schemeClr val="accent4"/>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Sample Tracking</a:t>
            </a:r>
          </a:p>
        </p:txBody>
      </p:sp>
      <p:sp>
        <p:nvSpPr>
          <p:cNvPr id="14"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Additional Mapping File Parameters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3807506" y="2819400"/>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15</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Sample Tracking</a:t>
            </a:r>
          </a:p>
        </p:txBody>
      </p:sp>
      <p:sp>
        <p:nvSpPr>
          <p:cNvPr id="4" name="Title 3"/>
          <p:cNvSpPr>
            <a:spLocks noGrp="1"/>
          </p:cNvSpPr>
          <p:nvPr>
            <p:ph type="title"/>
          </p:nvPr>
        </p:nvSpPr>
        <p:spPr/>
        <p:txBody>
          <a:bodyPr/>
          <a:lstStyle/>
          <a:p>
            <a:r>
              <a:rPr lang="en-US" sz="4400" dirty="0">
                <a:latin typeface="HelveticaNeueLT Pro 45 Lt" panose="020B0403020202020204" pitchFamily="34" charset="0"/>
              </a:rPr>
              <a:t>Sample Tracking</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099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Text Box 4"/>
          <p:cNvSpPr txBox="1">
            <a:spLocks noChangeArrowheads="1"/>
          </p:cNvSpPr>
          <p:nvPr/>
        </p:nvSpPr>
        <p:spPr bwMode="auto">
          <a:xfrm>
            <a:off x="681037" y="1447800"/>
            <a:ext cx="7848600" cy="269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Clr>
                <a:srgbClr val="797A7D"/>
              </a:buClr>
            </a:pPr>
            <a:r>
              <a:rPr lang="de-CH" altLang="en-US" b="1" dirty="0">
                <a:solidFill>
                  <a:schemeClr val="accent6"/>
                </a:solidFill>
                <a:latin typeface="HelveticaNeueLT Pro 45 Lt" panose="020B0403020202020204" pitchFamily="34" charset="0"/>
              </a:rPr>
              <a:t>Sub-Methods</a:t>
            </a:r>
            <a:r>
              <a:rPr lang="de-CH" altLang="en-US" dirty="0">
                <a:solidFill>
                  <a:schemeClr val="accent6"/>
                </a:solidFill>
                <a:latin typeface="HelveticaNeueLT Pro 45 Lt" panose="020B0403020202020204" pitchFamily="34" charset="0"/>
              </a:rPr>
              <a:t> are small </a:t>
            </a:r>
            <a:r>
              <a:rPr lang="de-CH" altLang="en-US" b="1" dirty="0">
                <a:solidFill>
                  <a:schemeClr val="accent6"/>
                </a:solidFill>
                <a:latin typeface="HelveticaNeueLT Pro 45 Lt" panose="020B0403020202020204" pitchFamily="34" charset="0"/>
              </a:rPr>
              <a:t>collections</a:t>
            </a:r>
            <a:r>
              <a:rPr lang="de-CH" altLang="en-US" dirty="0">
                <a:solidFill>
                  <a:schemeClr val="accent6"/>
                </a:solidFill>
                <a:latin typeface="HelveticaNeueLT Pro 45 Lt" panose="020B0403020202020204" pitchFamily="34" charset="0"/>
              </a:rPr>
              <a:t> of </a:t>
            </a:r>
            <a:r>
              <a:rPr lang="de-CH" altLang="en-US" b="1" dirty="0">
                <a:solidFill>
                  <a:schemeClr val="accent6"/>
                </a:solidFill>
                <a:latin typeface="HelveticaNeueLT Pro 45 Lt" panose="020B0403020202020204" pitchFamily="34" charset="0"/>
              </a:rPr>
              <a:t>steps</a:t>
            </a:r>
            <a:r>
              <a:rPr lang="de-CH" altLang="en-US" dirty="0">
                <a:solidFill>
                  <a:schemeClr val="accent6"/>
                </a:solidFill>
                <a:latin typeface="HelveticaNeueLT Pro 45 Lt" panose="020B0403020202020204" pitchFamily="34" charset="0"/>
              </a:rPr>
              <a:t> and </a:t>
            </a:r>
            <a:r>
              <a:rPr lang="de-CH" altLang="en-US" b="1" dirty="0">
                <a:solidFill>
                  <a:schemeClr val="accent6"/>
                </a:solidFill>
                <a:latin typeface="HelveticaNeueLT Pro 45 Lt" panose="020B0403020202020204" pitchFamily="34" charset="0"/>
              </a:rPr>
              <a:t>functions</a:t>
            </a:r>
            <a:r>
              <a:rPr lang="de-CH" altLang="en-US" dirty="0">
                <a:solidFill>
                  <a:schemeClr val="accent6"/>
                </a:solidFill>
                <a:latin typeface="HelveticaNeueLT Pro 45 Lt" panose="020B0403020202020204" pitchFamily="34" charset="0"/>
              </a:rPr>
              <a:t> that can </a:t>
            </a:r>
            <a:r>
              <a:rPr lang="de-CH" altLang="en-US" b="1" dirty="0">
                <a:solidFill>
                  <a:schemeClr val="accent6"/>
                </a:solidFill>
                <a:latin typeface="HelveticaNeueLT Pro 45 Lt" panose="020B0403020202020204" pitchFamily="34" charset="0"/>
              </a:rPr>
              <a:t>perform</a:t>
            </a:r>
            <a:r>
              <a:rPr lang="de-CH" altLang="en-US" dirty="0">
                <a:solidFill>
                  <a:schemeClr val="accent6"/>
                </a:solidFill>
                <a:latin typeface="HelveticaNeueLT Pro 45 Lt" panose="020B0403020202020204" pitchFamily="34" charset="0"/>
              </a:rPr>
              <a:t> specific </a:t>
            </a:r>
            <a:r>
              <a:rPr lang="de-CH" altLang="en-US" b="1" dirty="0">
                <a:solidFill>
                  <a:schemeClr val="accent6"/>
                </a:solidFill>
                <a:latin typeface="HelveticaNeueLT Pro 45 Lt" panose="020B0403020202020204" pitchFamily="34" charset="0"/>
              </a:rPr>
              <a:t>tasks</a:t>
            </a:r>
            <a:r>
              <a:rPr lang="de-CH" altLang="en-US" dirty="0">
                <a:solidFill>
                  <a:schemeClr val="accent6"/>
                </a:solidFill>
                <a:latin typeface="HelveticaNeueLT Pro 45 Lt" panose="020B0403020202020204" pitchFamily="34" charset="0"/>
              </a:rPr>
              <a:t> or make a </a:t>
            </a:r>
            <a:r>
              <a:rPr lang="de-CH" altLang="en-US" b="1" dirty="0">
                <a:solidFill>
                  <a:schemeClr val="accent6"/>
                </a:solidFill>
                <a:latin typeface="HelveticaNeueLT Pro 45 Lt" panose="020B0403020202020204" pitchFamily="34" charset="0"/>
              </a:rPr>
              <a:t>method</a:t>
            </a:r>
            <a:r>
              <a:rPr lang="de-CH" altLang="en-US" dirty="0">
                <a:solidFill>
                  <a:schemeClr val="accent6"/>
                </a:solidFill>
                <a:latin typeface="HelveticaNeueLT Pro 45 Lt" panose="020B0403020202020204" pitchFamily="34" charset="0"/>
              </a:rPr>
              <a:t> more </a:t>
            </a:r>
            <a:r>
              <a:rPr lang="de-CH" altLang="en-US" b="1" dirty="0">
                <a:solidFill>
                  <a:schemeClr val="accent6"/>
                </a:solidFill>
                <a:latin typeface="HelveticaNeueLT Pro 45 Lt" panose="020B0403020202020204" pitchFamily="34" charset="0"/>
              </a:rPr>
              <a:t>modular</a:t>
            </a:r>
            <a:r>
              <a:rPr lang="de-CH" altLang="en-US" dirty="0">
                <a:solidFill>
                  <a:schemeClr val="accent6"/>
                </a:solidFill>
                <a:latin typeface="HelveticaNeueLT Pro 45 Lt" panose="020B0403020202020204" pitchFamily="34" charset="0"/>
              </a:rPr>
              <a:t>.  They have many uses, but in general:</a:t>
            </a:r>
          </a:p>
          <a:p>
            <a:pPr marL="285750" indent="-285750" eaLnBrk="1" hangingPunct="1">
              <a:spcAft>
                <a:spcPts val="600"/>
              </a:spcAft>
              <a:buClr>
                <a:srgbClr val="797A7D"/>
              </a:buClr>
              <a:buFont typeface="Arial" panose="020B0604020202020204" pitchFamily="34" charset="0"/>
              <a:buChar char="•"/>
            </a:pPr>
            <a:r>
              <a:rPr lang="de-CH" altLang="en-US" dirty="0">
                <a:solidFill>
                  <a:srgbClr val="797A7D"/>
                </a:solidFill>
                <a:latin typeface="HelveticaNeueLT Pro 45 Lt" panose="020B0403020202020204" pitchFamily="34" charset="0"/>
              </a:rPr>
              <a:t>Per</a:t>
            </a:r>
            <a:r>
              <a:rPr lang="en-US" altLang="en-US" dirty="0">
                <a:solidFill>
                  <a:srgbClr val="797A7D"/>
                </a:solidFill>
                <a:latin typeface="HelveticaNeueLT Pro 45 Lt" panose="020B0403020202020204" pitchFamily="34" charset="0"/>
              </a:rPr>
              <a:t>form specific tasks within a program.</a:t>
            </a:r>
          </a:p>
          <a:p>
            <a:pPr marL="285750" indent="-285750" eaLnBrk="1" hangingPunct="1">
              <a:spcAft>
                <a:spcPts val="600"/>
              </a:spcAft>
              <a:buClr>
                <a:srgbClr val="797A7D"/>
              </a:buClr>
              <a:buFont typeface="Arial" panose="020B0604020202020204" pitchFamily="34" charset="0"/>
              <a:buChar char="•"/>
            </a:pPr>
            <a:r>
              <a:rPr lang="de-CH" altLang="en-US" b="1" dirty="0">
                <a:solidFill>
                  <a:srgbClr val="797A7D"/>
                </a:solidFill>
                <a:latin typeface="HelveticaNeueLT Pro 45 Lt" panose="020B0403020202020204" pitchFamily="34" charset="0"/>
              </a:rPr>
              <a:t>Isolated</a:t>
            </a:r>
            <a:r>
              <a:rPr lang="de-CH" altLang="en-US" dirty="0">
                <a:solidFill>
                  <a:srgbClr val="797A7D"/>
                </a:solidFill>
                <a:latin typeface="HelveticaNeueLT Pro 45 Lt" panose="020B0403020202020204" pitchFamily="34" charset="0"/>
              </a:rPr>
              <a:t> "mini-methods" that can be </a:t>
            </a:r>
            <a:r>
              <a:rPr lang="de-CH" altLang="en-US" b="1" dirty="0">
                <a:solidFill>
                  <a:srgbClr val="797A7D"/>
                </a:solidFill>
                <a:latin typeface="HelveticaNeueLT Pro 45 Lt" panose="020B0403020202020204" pitchFamily="34" charset="0"/>
              </a:rPr>
              <a:t>re-used</a:t>
            </a:r>
            <a:r>
              <a:rPr lang="de-CH" altLang="en-US" dirty="0">
                <a:solidFill>
                  <a:srgbClr val="797A7D"/>
                </a:solidFill>
                <a:latin typeface="HelveticaNeueLT Pro 45 Lt" panose="020B0403020202020204" pitchFamily="34" charset="0"/>
              </a:rPr>
              <a:t> by the main </a:t>
            </a:r>
            <a:r>
              <a:rPr lang="de-CH" altLang="en-US" b="1" dirty="0">
                <a:solidFill>
                  <a:srgbClr val="797A7D"/>
                </a:solidFill>
                <a:latin typeface="HelveticaNeueLT Pro 45 Lt" panose="020B0403020202020204" pitchFamily="34" charset="0"/>
              </a:rPr>
              <a:t>Method</a:t>
            </a:r>
            <a:r>
              <a:rPr lang="de-CH" altLang="en-US" dirty="0">
                <a:solidFill>
                  <a:srgbClr val="797A7D"/>
                </a:solidFill>
                <a:latin typeface="HelveticaNeueLT Pro 45 Lt" panose="020B0403020202020204" pitchFamily="34" charset="0"/>
              </a:rPr>
              <a:t>.</a:t>
            </a:r>
          </a:p>
          <a:p>
            <a:pPr marL="285750" indent="-285750" eaLnBrk="1" hangingPunct="1">
              <a:spcAft>
                <a:spcPts val="600"/>
              </a:spcAft>
              <a:buClr>
                <a:srgbClr val="797A7D"/>
              </a:buClr>
              <a:buFont typeface="Arial" panose="020B0604020202020204" pitchFamily="34" charset="0"/>
              <a:buChar char="•"/>
            </a:pPr>
            <a:r>
              <a:rPr lang="de-CH" altLang="en-US" dirty="0">
                <a:solidFill>
                  <a:srgbClr val="797A7D"/>
                </a:solidFill>
                <a:latin typeface="HelveticaNeueLT Pro 45 Lt" panose="020B0403020202020204" pitchFamily="34" charset="0"/>
              </a:rPr>
              <a:t>Can </a:t>
            </a:r>
            <a:r>
              <a:rPr lang="de-CH" altLang="en-US" b="1" dirty="0">
                <a:solidFill>
                  <a:srgbClr val="797A7D"/>
                </a:solidFill>
                <a:latin typeface="HelveticaNeueLT Pro 45 Lt" panose="020B0403020202020204" pitchFamily="34" charset="0"/>
              </a:rPr>
              <a:t>accept </a:t>
            </a:r>
            <a:r>
              <a:rPr lang="de-CH" altLang="en-US" dirty="0">
                <a:solidFill>
                  <a:srgbClr val="797A7D"/>
                </a:solidFill>
                <a:latin typeface="HelveticaNeueLT Pro 45 Lt" panose="020B0403020202020204" pitchFamily="34" charset="0"/>
              </a:rPr>
              <a:t>and </a:t>
            </a:r>
            <a:r>
              <a:rPr lang="de-CH" altLang="en-US" b="1" dirty="0">
                <a:solidFill>
                  <a:srgbClr val="797A7D"/>
                </a:solidFill>
                <a:latin typeface="HelveticaNeueLT Pro 45 Lt" panose="020B0403020202020204" pitchFamily="34" charset="0"/>
              </a:rPr>
              <a:t>return</a:t>
            </a:r>
            <a:r>
              <a:rPr lang="de-CH" altLang="en-US" dirty="0">
                <a:solidFill>
                  <a:srgbClr val="797A7D"/>
                </a:solidFill>
                <a:latin typeface="HelveticaNeueLT Pro 45 Lt" panose="020B0403020202020204" pitchFamily="34" charset="0"/>
              </a:rPr>
              <a:t> values from </a:t>
            </a:r>
            <a:r>
              <a:rPr lang="de-CH" altLang="en-US" b="1" dirty="0">
                <a:solidFill>
                  <a:srgbClr val="797A7D"/>
                </a:solidFill>
                <a:latin typeface="HelveticaNeueLT Pro 45 Lt" panose="020B0403020202020204" pitchFamily="34" charset="0"/>
              </a:rPr>
              <a:t>variables</a:t>
            </a:r>
            <a:r>
              <a:rPr lang="de-CH" altLang="en-US" dirty="0">
                <a:solidFill>
                  <a:srgbClr val="797A7D"/>
                </a:solidFill>
                <a:latin typeface="HelveticaNeueLT Pro 45 Lt" panose="020B0403020202020204" pitchFamily="34" charset="0"/>
              </a:rPr>
              <a:t>.</a:t>
            </a:r>
          </a:p>
          <a:p>
            <a:pPr marL="285750" indent="-285750" eaLnBrk="1" hangingPunct="1">
              <a:spcAft>
                <a:spcPts val="600"/>
              </a:spcAft>
              <a:buClr>
                <a:srgbClr val="797A7D"/>
              </a:buClr>
              <a:buFont typeface="Arial" panose="020B0604020202020204" pitchFamily="34" charset="0"/>
              <a:buChar char="•"/>
            </a:pPr>
            <a:r>
              <a:rPr lang="de-CH" altLang="en-US" dirty="0">
                <a:solidFill>
                  <a:srgbClr val="797A7D"/>
                </a:solidFill>
                <a:latin typeface="HelveticaNeueLT Pro 45 Lt" panose="020B0403020202020204" pitchFamily="34" charset="0"/>
              </a:rPr>
              <a:t>Help </a:t>
            </a:r>
            <a:r>
              <a:rPr lang="de-CH" altLang="en-US" b="1" dirty="0">
                <a:solidFill>
                  <a:srgbClr val="797A7D"/>
                </a:solidFill>
                <a:latin typeface="HelveticaNeueLT Pro 45 Lt" panose="020B0403020202020204" pitchFamily="34" charset="0"/>
              </a:rPr>
              <a:t>organize</a:t>
            </a:r>
            <a:r>
              <a:rPr lang="de-CH" altLang="en-US" dirty="0">
                <a:solidFill>
                  <a:srgbClr val="797A7D"/>
                </a:solidFill>
                <a:latin typeface="HelveticaNeueLT Pro 45 Lt" panose="020B0403020202020204" pitchFamily="34" charset="0"/>
              </a:rPr>
              <a:t> a </a:t>
            </a:r>
            <a:r>
              <a:rPr lang="de-CH" altLang="en-US" b="1" dirty="0">
                <a:solidFill>
                  <a:srgbClr val="797A7D"/>
                </a:solidFill>
                <a:latin typeface="HelveticaNeueLT Pro 45 Lt" panose="020B0403020202020204" pitchFamily="34" charset="0"/>
              </a:rPr>
              <a:t>complex</a:t>
            </a:r>
            <a:r>
              <a:rPr lang="de-CH" altLang="en-US" dirty="0">
                <a:solidFill>
                  <a:srgbClr val="797A7D"/>
                </a:solidFill>
                <a:latin typeface="HelveticaNeueLT Pro 45 Lt" panose="020B0403020202020204" pitchFamily="34" charset="0"/>
              </a:rPr>
              <a:t> </a:t>
            </a:r>
            <a:r>
              <a:rPr lang="de-CH" altLang="en-US" b="1" dirty="0">
                <a:solidFill>
                  <a:srgbClr val="797A7D"/>
                </a:solidFill>
                <a:latin typeface="HelveticaNeueLT Pro 45 Lt" panose="020B0403020202020204" pitchFamily="34" charset="0"/>
              </a:rPr>
              <a:t>Method</a:t>
            </a:r>
            <a:r>
              <a:rPr lang="de-CH" altLang="en-US" dirty="0">
                <a:solidFill>
                  <a:srgbClr val="797A7D"/>
                </a:solidFill>
                <a:latin typeface="HelveticaNeueLT Pro 45 Lt" panose="020B0403020202020204" pitchFamily="34" charset="0"/>
              </a:rPr>
              <a:t> into </a:t>
            </a:r>
            <a:r>
              <a:rPr lang="de-CH" altLang="en-US" b="1" dirty="0">
                <a:solidFill>
                  <a:srgbClr val="797A7D"/>
                </a:solidFill>
                <a:latin typeface="HelveticaNeueLT Pro 45 Lt" panose="020B0403020202020204" pitchFamily="34" charset="0"/>
              </a:rPr>
              <a:t>smaller</a:t>
            </a:r>
            <a:r>
              <a:rPr lang="de-CH" altLang="en-US" dirty="0">
                <a:solidFill>
                  <a:srgbClr val="797A7D"/>
                </a:solidFill>
                <a:latin typeface="HelveticaNeueLT Pro 45 Lt" panose="020B0403020202020204" pitchFamily="34" charset="0"/>
              </a:rPr>
              <a:t>, more "</a:t>
            </a:r>
            <a:r>
              <a:rPr lang="de-CH" altLang="en-US" b="1" dirty="0">
                <a:solidFill>
                  <a:srgbClr val="797A7D"/>
                </a:solidFill>
                <a:latin typeface="HelveticaNeueLT Pro 45 Lt" panose="020B0403020202020204" pitchFamily="34" charset="0"/>
              </a:rPr>
              <a:t>digestible</a:t>
            </a:r>
            <a:r>
              <a:rPr lang="de-CH" altLang="en-US" dirty="0">
                <a:solidFill>
                  <a:srgbClr val="797A7D"/>
                </a:solidFill>
                <a:latin typeface="HelveticaNeueLT Pro 45 Lt" panose="020B0403020202020204" pitchFamily="34" charset="0"/>
              </a:rPr>
              <a:t>" </a:t>
            </a:r>
            <a:r>
              <a:rPr lang="de-CH" altLang="en-US" b="1" dirty="0">
                <a:solidFill>
                  <a:srgbClr val="797A7D"/>
                </a:solidFill>
                <a:latin typeface="HelveticaNeueLT Pro 45 Lt" panose="020B0403020202020204" pitchFamily="34" charset="0"/>
              </a:rPr>
              <a:t>pieces</a:t>
            </a:r>
            <a:r>
              <a:rPr lang="de-CH" altLang="en-US" dirty="0">
                <a:solidFill>
                  <a:srgbClr val="797A7D"/>
                </a:solidFill>
                <a:latin typeface="HelveticaNeueLT Pro 45 Lt" panose="020B0403020202020204" pitchFamily="34" charset="0"/>
              </a:rPr>
              <a:t>.  </a:t>
            </a:r>
          </a:p>
          <a:p>
            <a:pPr marL="285750" indent="-285750" eaLnBrk="1" hangingPunct="1">
              <a:spcAft>
                <a:spcPts val="600"/>
              </a:spcAft>
              <a:buClr>
                <a:srgbClr val="797A7D"/>
              </a:buClr>
              <a:buFont typeface="Arial" panose="020B0604020202020204" pitchFamily="34" charset="0"/>
              <a:buChar char="•"/>
            </a:pPr>
            <a:r>
              <a:rPr lang="de-CH" altLang="en-US" dirty="0">
                <a:solidFill>
                  <a:srgbClr val="797A7D"/>
                </a:solidFill>
                <a:latin typeface="HelveticaNeueLT Pro 45 Lt" panose="020B0403020202020204" pitchFamily="34" charset="0"/>
              </a:rPr>
              <a:t> Right-click on tab or tab area to retrieve context menu</a:t>
            </a:r>
          </a:p>
        </p:txBody>
      </p:sp>
      <p:pic>
        <p:nvPicPr>
          <p:cNvPr id="17101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61" y="3810000"/>
            <a:ext cx="8126219" cy="230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Sub-Methods</a:t>
            </a:r>
          </a:p>
        </p:txBody>
      </p:sp>
      <p:sp>
        <p:nvSpPr>
          <p:cNvPr id="5"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Text Box 4"/>
          <p:cNvSpPr txBox="1">
            <a:spLocks noChangeArrowheads="1"/>
          </p:cNvSpPr>
          <p:nvPr/>
        </p:nvSpPr>
        <p:spPr bwMode="auto">
          <a:xfrm>
            <a:off x="533400" y="1943101"/>
            <a:ext cx="8267700" cy="256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57175" indent="-257175" eaLnBrk="1" hangingPunct="1">
              <a:spcAft>
                <a:spcPts val="450"/>
              </a:spcAft>
              <a:buClr>
                <a:srgbClr val="797A7D"/>
              </a:buClr>
              <a:buFont typeface="+mj-lt"/>
              <a:buAutoNum type="arabicParenR"/>
            </a:pPr>
            <a:r>
              <a:rPr lang="de-CH" altLang="en-US" dirty="0">
                <a:solidFill>
                  <a:srgbClr val="797A7D"/>
                </a:solidFill>
                <a:latin typeface="HelveticaNeueLT Pro 45 Lt" panose="020B0403020202020204" pitchFamily="34" charset="0"/>
              </a:rPr>
              <a:t>To execute after an abort (manual, instrument, or program driven) condition is reached</a:t>
            </a:r>
          </a:p>
          <a:p>
            <a:pPr marL="257175" indent="-257175" eaLnBrk="1" hangingPunct="1">
              <a:spcAft>
                <a:spcPts val="450"/>
              </a:spcAft>
              <a:buClr>
                <a:srgbClr val="797A7D"/>
              </a:buClr>
              <a:buFont typeface="+mj-lt"/>
              <a:buAutoNum type="arabicParenR"/>
            </a:pPr>
            <a:r>
              <a:rPr lang="de-CH" altLang="en-US" dirty="0">
                <a:solidFill>
                  <a:srgbClr val="797A7D"/>
                </a:solidFill>
                <a:latin typeface="HelveticaNeueLT Pro 45 Lt" panose="020B0403020202020204" pitchFamily="34" charset="0"/>
              </a:rPr>
              <a:t>Those that are not to be executed (Revision history, or ‘archived’ steps)</a:t>
            </a:r>
          </a:p>
          <a:p>
            <a:pPr marL="257175" indent="-257175" eaLnBrk="1" hangingPunct="1">
              <a:spcAft>
                <a:spcPts val="450"/>
              </a:spcAft>
              <a:buClr>
                <a:srgbClr val="797A7D"/>
              </a:buClr>
              <a:buFont typeface="+mj-lt"/>
              <a:buAutoNum type="arabicParenR"/>
            </a:pPr>
            <a:r>
              <a:rPr lang="de-CH" altLang="en-US" dirty="0">
                <a:solidFill>
                  <a:srgbClr val="797A7D"/>
                </a:solidFill>
                <a:latin typeface="HelveticaNeueLT Pro 45 Lt" panose="020B0403020202020204" pitchFamily="34" charset="0"/>
              </a:rPr>
              <a:t>Executed exactly the same way each time the submethod is called – wether it’s once (simple organization) or repeatedly</a:t>
            </a:r>
          </a:p>
          <a:p>
            <a:pPr marL="257175" indent="-257175" eaLnBrk="1" hangingPunct="1">
              <a:spcAft>
                <a:spcPts val="450"/>
              </a:spcAft>
              <a:buClr>
                <a:srgbClr val="797A7D"/>
              </a:buClr>
              <a:buFont typeface="+mj-lt"/>
              <a:buAutoNum type="arabicParenR"/>
            </a:pPr>
            <a:r>
              <a:rPr lang="de-CH" altLang="en-US" dirty="0">
                <a:solidFill>
                  <a:srgbClr val="797A7D"/>
                </a:solidFill>
                <a:latin typeface="HelveticaNeueLT Pro 45 Lt" panose="020B0403020202020204" pitchFamily="34" charset="0"/>
              </a:rPr>
              <a:t>Executed differently each time it’s called based on a parameter</a:t>
            </a:r>
          </a:p>
          <a:p>
            <a:pPr marL="257175" indent="-257175" eaLnBrk="1" hangingPunct="1">
              <a:spcAft>
                <a:spcPts val="450"/>
              </a:spcAft>
              <a:buClr>
                <a:srgbClr val="797A7D"/>
              </a:buClr>
              <a:buFont typeface="+mj-lt"/>
              <a:buAutoNum type="arabicParenR"/>
            </a:pPr>
            <a:r>
              <a:rPr lang="de-CH" altLang="en-US" dirty="0">
                <a:solidFill>
                  <a:srgbClr val="797A7D"/>
                </a:solidFill>
                <a:latin typeface="HelveticaNeueLT Pro 45 Lt" panose="020B0403020202020204" pitchFamily="34" charset="0"/>
              </a:rPr>
              <a:t>Behave as a separate set of steps, acting as a lbrary (Sub-Method Library, .SMT)</a:t>
            </a:r>
          </a:p>
        </p:txBody>
      </p:sp>
      <p:sp>
        <p:nvSpPr>
          <p:cNvPr id="2" name="Title 1"/>
          <p:cNvSpPr>
            <a:spLocks noGrp="1"/>
          </p:cNvSpPr>
          <p:nvPr>
            <p:ph type="title"/>
          </p:nvPr>
        </p:nvSpPr>
        <p:spPr/>
        <p:txBody>
          <a:bodyPr/>
          <a:lstStyle/>
          <a:p>
            <a:r>
              <a:rPr lang="en-US" dirty="0"/>
              <a:t>Sub-Methods</a:t>
            </a:r>
          </a:p>
        </p:txBody>
      </p:sp>
      <p:sp>
        <p:nvSpPr>
          <p:cNvPr id="5" name="Text Placeholder 4"/>
          <p:cNvSpPr>
            <a:spLocks noGrp="1"/>
          </p:cNvSpPr>
          <p:nvPr>
            <p:ph type="body" sz="quarter" idx="11"/>
          </p:nvPr>
        </p:nvSpPr>
        <p:spPr>
          <a:xfrm>
            <a:off x="452628" y="1569751"/>
            <a:ext cx="6172200" cy="274320"/>
          </a:xfrm>
        </p:spPr>
        <p:txBody>
          <a:bodyPr/>
          <a:lstStyle/>
          <a:p>
            <a:r>
              <a:rPr lang="en-US" dirty="0">
                <a:solidFill>
                  <a:schemeClr val="accent6"/>
                </a:solidFill>
                <a:latin typeface="HelveticaNeueLT Pro 45 Lt" panose="020B0403020202020204" pitchFamily="34" charset="0"/>
              </a:rPr>
              <a:t>Uses for Sub-Methods</a:t>
            </a:r>
          </a:p>
        </p:txBody>
      </p:sp>
      <p:sp>
        <p:nvSpPr>
          <p:cNvPr id="8" name="Footer Placeholder 6"/>
          <p:cNvSpPr txBox="1">
            <a:spLocks/>
          </p:cNvSpPr>
          <p:nvPr/>
        </p:nvSpPr>
        <p:spPr>
          <a:xfrm>
            <a:off x="7543801" y="5657850"/>
            <a:ext cx="1335881"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 dirty="0">
                <a:solidFill>
                  <a:schemeClr val="bg2"/>
                </a:solidFill>
                <a:latin typeface="+mj-lt"/>
              </a:rPr>
              <a:t>©2019 Hamilton Company </a:t>
            </a:r>
            <a:fld id="{A8FC3C14-F770-48F4-9549-90B7C204FE4B}" type="slidenum">
              <a:rPr lang="en-US" sz="600">
                <a:solidFill>
                  <a:schemeClr val="bg2"/>
                </a:solidFill>
                <a:latin typeface="+mj-lt"/>
              </a:rPr>
              <a:t>139</a:t>
            </a:fld>
            <a:endParaRPr lang="en-US" sz="1350" dirty="0">
              <a:latin typeface="+mj-lt"/>
            </a:endParaRPr>
          </a:p>
        </p:txBody>
      </p:sp>
    </p:spTree>
    <p:extLst>
      <p:ext uri="{BB962C8B-B14F-4D97-AF65-F5344CB8AC3E}">
        <p14:creationId xmlns:p14="http://schemas.microsoft.com/office/powerpoint/2010/main" val="31907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31" y="2304139"/>
            <a:ext cx="393065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p:cNvSpPr txBox="1">
            <a:spLocks noChangeArrowheads="1"/>
          </p:cNvSpPr>
          <p:nvPr/>
        </p:nvSpPr>
        <p:spPr bwMode="auto">
          <a:xfrm>
            <a:off x="4417787" y="1809760"/>
            <a:ext cx="4508500"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eaLnBrk="1" hangingPunct="1">
              <a:buFont typeface="Arial" panose="020B0604020202020204" pitchFamily="34" charset="0"/>
              <a:buChar char="•"/>
            </a:pPr>
            <a:r>
              <a:rPr lang="en-US" altLang="en-US" sz="2200" dirty="0">
                <a:solidFill>
                  <a:srgbClr val="797A7D"/>
                </a:solidFill>
                <a:latin typeface="HelveticaNeueLT Pro 45 Lt" panose="020B0403020202020204" pitchFamily="34" charset="0"/>
              </a:rPr>
              <a:t>A pressure sensor inside the barrel detects minute increase in pressure (</a:t>
            </a:r>
            <a:r>
              <a:rPr lang="en-US" altLang="en-US" sz="2200" dirty="0">
                <a:solidFill>
                  <a:srgbClr val="FF0000"/>
                </a:solidFill>
                <a:latin typeface="HelveticaNeueLT Pro 45 Lt" panose="020B0403020202020204" pitchFamily="34" charset="0"/>
              </a:rPr>
              <a:t>red line</a:t>
            </a:r>
            <a:r>
              <a:rPr lang="en-US" altLang="en-US" sz="2200" dirty="0">
                <a:solidFill>
                  <a:srgbClr val="797A7D"/>
                </a:solidFill>
                <a:latin typeface="HelveticaNeueLT Pro 45 Lt" panose="020B0403020202020204" pitchFamily="34" charset="0"/>
              </a:rPr>
              <a:t>). </a:t>
            </a:r>
          </a:p>
          <a:p>
            <a:pPr marL="342900" indent="-342900" eaLnBrk="1" hangingPunct="1">
              <a:buFont typeface="Arial" panose="020B0604020202020204" pitchFamily="34" charset="0"/>
              <a:buChar char="•"/>
            </a:pPr>
            <a:endParaRPr lang="en-US" altLang="en-US" sz="2200" dirty="0">
              <a:solidFill>
                <a:srgbClr val="797A7D"/>
              </a:solidFill>
              <a:latin typeface="HelveticaNeueLT Pro 45 Lt" panose="020B0403020202020204" pitchFamily="34" charset="0"/>
            </a:endParaRPr>
          </a:p>
          <a:p>
            <a:pPr marL="342900" indent="-342900" eaLnBrk="1" hangingPunct="1">
              <a:buFont typeface="Arial" panose="020B0604020202020204" pitchFamily="34" charset="0"/>
              <a:buChar char="•"/>
            </a:pPr>
            <a:r>
              <a:rPr lang="en-US" altLang="en-US" sz="2200" dirty="0">
                <a:solidFill>
                  <a:srgbClr val="797A7D"/>
                </a:solidFill>
                <a:latin typeface="HelveticaNeueLT Pro 45 Lt" panose="020B0403020202020204" pitchFamily="34" charset="0"/>
              </a:rPr>
              <a:t>Once the pressure reaches a predefined threshold, the plunger advances drawing the liquid back into the barrel (</a:t>
            </a:r>
            <a:r>
              <a:rPr lang="en-US" altLang="en-US" sz="2200" dirty="0">
                <a:solidFill>
                  <a:schemeClr val="accent1"/>
                </a:solidFill>
                <a:latin typeface="HelveticaNeueLT Pro 45 Lt" panose="020B0403020202020204" pitchFamily="34" charset="0"/>
              </a:rPr>
              <a:t>blue line</a:t>
            </a:r>
            <a:r>
              <a:rPr lang="en-US" altLang="en-US" sz="2200" dirty="0">
                <a:solidFill>
                  <a:srgbClr val="797A7D"/>
                </a:solidFill>
                <a:latin typeface="HelveticaNeueLT Pro 45 Lt" panose="020B0403020202020204" pitchFamily="34" charset="0"/>
              </a:rPr>
              <a:t>). </a:t>
            </a:r>
          </a:p>
          <a:p>
            <a:pPr marL="342900" indent="-342900" eaLnBrk="1" hangingPunct="1">
              <a:buFont typeface="Arial" panose="020B0604020202020204" pitchFamily="34" charset="0"/>
              <a:buChar char="•"/>
            </a:pPr>
            <a:endParaRPr lang="en-US" altLang="en-US" sz="2200" dirty="0">
              <a:solidFill>
                <a:srgbClr val="797A7D"/>
              </a:solidFill>
              <a:latin typeface="HelveticaNeueLT Pro 45 Lt" panose="020B0403020202020204" pitchFamily="34" charset="0"/>
            </a:endParaRPr>
          </a:p>
          <a:p>
            <a:pPr marL="342900" indent="-342900" eaLnBrk="1" hangingPunct="1">
              <a:buFont typeface="Arial" panose="020B0604020202020204" pitchFamily="34" charset="0"/>
              <a:buChar char="•"/>
            </a:pPr>
            <a:r>
              <a:rPr lang="en-US" altLang="en-US" sz="2200" dirty="0">
                <a:solidFill>
                  <a:srgbClr val="797A7D"/>
                </a:solidFill>
                <a:latin typeface="HelveticaNeueLT Pro 45 Lt" panose="020B0403020202020204" pitchFamily="34" charset="0"/>
              </a:rPr>
              <a:t>Used for volatile liquids with extremely low viscosity and high vapor pressure like Acetone or Methanol.</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STAR Technology</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Anti-Droplet Control (ADC)</a:t>
            </a:r>
          </a:p>
        </p:txBody>
      </p:sp>
      <p:sp>
        <p:nvSpPr>
          <p:cNvPr id="13" name="Rectangle 27"/>
          <p:cNvSpPr>
            <a:spLocks noChangeArrowheads="1"/>
          </p:cNvSpPr>
          <p:nvPr/>
        </p:nvSpPr>
        <p:spPr bwMode="auto">
          <a:xfrm>
            <a:off x="426131" y="4956852"/>
            <a:ext cx="38290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solidFill>
                  <a:srgbClr val="797A7D"/>
                </a:solidFill>
                <a:latin typeface="HelveticaNeueLT Pro 45 Lt" panose="020B0403020202020204" pitchFamily="34" charset="0"/>
              </a:rPr>
              <a:t>* ADC is </a:t>
            </a:r>
            <a:r>
              <a:rPr lang="en-US" altLang="en-US" sz="1600" u="sng" dirty="0">
                <a:solidFill>
                  <a:srgbClr val="797A7D"/>
                </a:solidFill>
                <a:latin typeface="HelveticaNeueLT Pro 45 Lt" panose="020B0403020202020204" pitchFamily="34" charset="0"/>
              </a:rPr>
              <a:t>not enabled by default</a:t>
            </a:r>
            <a:r>
              <a:rPr lang="en-US" altLang="en-US" sz="1600" dirty="0">
                <a:solidFill>
                  <a:srgbClr val="797A7D"/>
                </a:solidFill>
                <a:latin typeface="HelveticaNeueLT Pro 45 Lt" panose="020B0403020202020204" pitchFamily="34" charset="0"/>
              </a:rPr>
              <a:t>, an </a:t>
            </a:r>
            <a:r>
              <a:rPr lang="en-US" altLang="en-US" sz="1600" b="1" dirty="0">
                <a:solidFill>
                  <a:srgbClr val="797A7D"/>
                </a:solidFill>
                <a:latin typeface="HelveticaNeueLT Pro 45 Lt" panose="020B0403020202020204" pitchFamily="34" charset="0"/>
              </a:rPr>
              <a:t>HSL library</a:t>
            </a:r>
            <a:r>
              <a:rPr lang="en-US" altLang="en-US" sz="1600" dirty="0">
                <a:solidFill>
                  <a:srgbClr val="797A7D"/>
                </a:solidFill>
                <a:latin typeface="HelveticaNeueLT Pro 45 Lt" panose="020B0403020202020204" pitchFamily="34" charset="0"/>
              </a:rPr>
              <a:t> is used to </a:t>
            </a:r>
            <a:r>
              <a:rPr lang="en-US" altLang="en-US" sz="1600" b="1" dirty="0">
                <a:solidFill>
                  <a:srgbClr val="797A7D"/>
                </a:solidFill>
                <a:latin typeface="HelveticaNeueLT Pro 45 Lt" panose="020B0403020202020204" pitchFamily="34" charset="0"/>
              </a:rPr>
              <a:t>activate</a:t>
            </a:r>
            <a:r>
              <a:rPr lang="en-US" altLang="en-US" sz="1600" dirty="0">
                <a:solidFill>
                  <a:srgbClr val="797A7D"/>
                </a:solidFill>
                <a:latin typeface="HelveticaNeueLT Pro 45 Lt" panose="020B0403020202020204" pitchFamily="34" charset="0"/>
              </a:rPr>
              <a:t> this feature.</a:t>
            </a:r>
          </a:p>
        </p:txBody>
      </p:sp>
      <p:sp>
        <p:nvSpPr>
          <p:cNvPr id="8" name="Isosceles Triangle 7">
            <a:hlinkClick r:id="rId4"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6"/>
          <p:cNvSpPr>
            <a:spLocks noChangeArrowheads="1"/>
          </p:cNvSpPr>
          <p:nvPr/>
        </p:nvSpPr>
        <p:spPr bwMode="auto">
          <a:xfrm>
            <a:off x="342235" y="1576388"/>
            <a:ext cx="3028950"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3363" indent="-2333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30000"/>
              </a:spcBef>
            </a:pPr>
            <a:r>
              <a:rPr lang="de-CH" altLang="en-US" dirty="0">
                <a:solidFill>
                  <a:schemeClr val="accent6"/>
                </a:solidFill>
                <a:latin typeface="HelveticaNeueLT Pro 45 Lt" panose="020B0403020202020204" pitchFamily="34" charset="0"/>
              </a:rPr>
              <a:t>To create a Sub-Method:</a:t>
            </a:r>
          </a:p>
          <a:p>
            <a:pPr>
              <a:spcBef>
                <a:spcPct val="30000"/>
              </a:spcBef>
            </a:pPr>
            <a:r>
              <a:rPr lang="de-CH" altLang="en-US" dirty="0">
                <a:solidFill>
                  <a:srgbClr val="797A7D"/>
                </a:solidFill>
                <a:latin typeface="HelveticaNeueLT Pro 45 Lt" panose="020B0403020202020204" pitchFamily="34" charset="0"/>
              </a:rPr>
              <a:t>1. Right-click on the Sub-Method bar.</a:t>
            </a:r>
          </a:p>
        </p:txBody>
      </p:sp>
      <p:sp>
        <p:nvSpPr>
          <p:cNvPr id="186372" name="Rectangle 10"/>
          <p:cNvSpPr>
            <a:spLocks noChangeArrowheads="1"/>
          </p:cNvSpPr>
          <p:nvPr/>
        </p:nvSpPr>
        <p:spPr bwMode="auto">
          <a:xfrm>
            <a:off x="342235" y="3302227"/>
            <a:ext cx="3257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3363" indent="-2333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30000"/>
              </a:spcBef>
            </a:pPr>
            <a:r>
              <a:rPr lang="de-CH" altLang="en-US" dirty="0">
                <a:solidFill>
                  <a:srgbClr val="797A7D"/>
                </a:solidFill>
                <a:latin typeface="HelveticaNeueLT Pro 45 Lt" panose="020B0403020202020204" pitchFamily="34" charset="0"/>
              </a:rPr>
              <a:t>2. Select </a:t>
            </a:r>
            <a:r>
              <a:rPr lang="de-CH" altLang="en-US" b="1" dirty="0">
                <a:solidFill>
                  <a:srgbClr val="797A7D"/>
                </a:solidFill>
                <a:latin typeface="HelveticaNeueLT Pro 45 Lt" panose="020B0403020202020204" pitchFamily="34" charset="0"/>
              </a:rPr>
              <a:t>Add</a:t>
            </a:r>
            <a:r>
              <a:rPr lang="de-CH" altLang="en-US" dirty="0">
                <a:solidFill>
                  <a:srgbClr val="797A7D"/>
                </a:solidFill>
                <a:latin typeface="HelveticaNeueLT Pro 45 Lt" panose="020B0403020202020204" pitchFamily="34" charset="0"/>
              </a:rPr>
              <a:t> to create a Sub-Method.</a:t>
            </a:r>
          </a:p>
        </p:txBody>
      </p:sp>
      <p:pic>
        <p:nvPicPr>
          <p:cNvPr id="1863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278" y="2446570"/>
            <a:ext cx="24384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478" y="1512781"/>
            <a:ext cx="2286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6375" name="Straight Arrow Connector 8"/>
          <p:cNvCxnSpPr>
            <a:cxnSpLocks noChangeShapeType="1"/>
          </p:cNvCxnSpPr>
          <p:nvPr/>
        </p:nvCxnSpPr>
        <p:spPr bwMode="auto">
          <a:xfrm flipV="1">
            <a:off x="3048000" y="1735136"/>
            <a:ext cx="4114800" cy="413954"/>
          </a:xfrm>
          <a:prstGeom prst="straightConnector1">
            <a:avLst/>
          </a:prstGeom>
          <a:noFill/>
          <a:ln w="38100" algn="ctr">
            <a:solidFill>
              <a:schemeClr val="accent4"/>
            </a:solidFill>
            <a:round/>
            <a:headEnd/>
            <a:tailEnd type="arrow" w="med" len="med"/>
          </a:ln>
          <a:extLst>
            <a:ext uri="{909E8E84-426E-40DD-AFC4-6F175D3DCCD1}">
              <a14:hiddenFill xmlns:a14="http://schemas.microsoft.com/office/drawing/2010/main">
                <a:noFill/>
              </a14:hiddenFill>
            </a:ext>
          </a:extLst>
        </p:spPr>
      </p:cxnSp>
      <p:sp>
        <p:nvSpPr>
          <p:cNvPr id="186377" name="Rectangle 10"/>
          <p:cNvSpPr>
            <a:spLocks noChangeArrowheads="1"/>
          </p:cNvSpPr>
          <p:nvPr/>
        </p:nvSpPr>
        <p:spPr bwMode="auto">
          <a:xfrm>
            <a:off x="342235" y="4667969"/>
            <a:ext cx="3810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3363" indent="-2333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30000"/>
              </a:spcBef>
            </a:pPr>
            <a:r>
              <a:rPr lang="de-CH" altLang="en-US" dirty="0">
                <a:solidFill>
                  <a:srgbClr val="797A7D"/>
                </a:solidFill>
                <a:latin typeface="HelveticaNeueLT Pro 45 Lt" panose="020B0403020202020204" pitchFamily="34" charset="0"/>
              </a:rPr>
              <a:t>3. </a:t>
            </a:r>
            <a:r>
              <a:rPr lang="de-CH" altLang="en-US" b="1" dirty="0">
                <a:solidFill>
                  <a:srgbClr val="797A7D"/>
                </a:solidFill>
                <a:latin typeface="HelveticaNeueLT Pro 45 Lt" panose="020B0403020202020204" pitchFamily="34" charset="0"/>
              </a:rPr>
              <a:t>Define</a:t>
            </a:r>
            <a:r>
              <a:rPr lang="de-CH" altLang="en-US" dirty="0">
                <a:solidFill>
                  <a:srgbClr val="797A7D"/>
                </a:solidFill>
                <a:latin typeface="HelveticaNeueLT Pro 45 Lt" panose="020B0403020202020204" pitchFamily="34" charset="0"/>
              </a:rPr>
              <a:t> the Sub-Method </a:t>
            </a:r>
            <a:r>
              <a:rPr lang="de-CH" altLang="en-US" b="1" dirty="0">
                <a:solidFill>
                  <a:srgbClr val="797A7D"/>
                </a:solidFill>
                <a:latin typeface="HelveticaNeueLT Pro 45 Lt" panose="020B0403020202020204" pitchFamily="34" charset="0"/>
              </a:rPr>
              <a:t>parameters.</a:t>
            </a:r>
          </a:p>
        </p:txBody>
      </p:sp>
      <p:pic>
        <p:nvPicPr>
          <p:cNvPr id="1863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4376824"/>
            <a:ext cx="3483656" cy="2300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6376" name="Straight Arrow Connector 8"/>
          <p:cNvCxnSpPr>
            <a:cxnSpLocks noChangeShapeType="1"/>
          </p:cNvCxnSpPr>
          <p:nvPr/>
        </p:nvCxnSpPr>
        <p:spPr bwMode="auto">
          <a:xfrm>
            <a:off x="1971010" y="5087343"/>
            <a:ext cx="3229640" cy="856257"/>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dirty="0">
                <a:latin typeface="HelveticaNeueLT Pro 45 Lt" panose="020B0403020202020204" pitchFamily="34" charset="0"/>
              </a:rPr>
              <a:t>Sub-Method</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Creating Sub-Methods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8" name="Rectangle 10"/>
          <p:cNvSpPr>
            <a:spLocks noChangeArrowheads="1"/>
          </p:cNvSpPr>
          <p:nvPr/>
        </p:nvSpPr>
        <p:spPr bwMode="auto">
          <a:xfrm>
            <a:off x="454706" y="1600298"/>
            <a:ext cx="2962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3363" indent="-2333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30000"/>
              </a:spcBef>
            </a:pPr>
            <a:r>
              <a:rPr lang="de-CH" altLang="en-US" dirty="0">
                <a:solidFill>
                  <a:srgbClr val="797A7D"/>
                </a:solidFill>
                <a:latin typeface="HelveticaNeueLT Pro 45 Lt" panose="020B0403020202020204" pitchFamily="34" charset="0"/>
              </a:rPr>
              <a:t>4. </a:t>
            </a:r>
            <a:r>
              <a:rPr lang="de-CH" altLang="en-US" b="1" dirty="0">
                <a:solidFill>
                  <a:srgbClr val="797A7D"/>
                </a:solidFill>
                <a:latin typeface="HelveticaNeueLT Pro 45 Lt" panose="020B0403020202020204" pitchFamily="34" charset="0"/>
              </a:rPr>
              <a:t>Add</a:t>
            </a:r>
            <a:r>
              <a:rPr lang="de-CH" altLang="en-US" dirty="0">
                <a:solidFill>
                  <a:srgbClr val="797A7D"/>
                </a:solidFill>
                <a:latin typeface="HelveticaNeueLT Pro 45 Lt" panose="020B0403020202020204" pitchFamily="34" charset="0"/>
              </a:rPr>
              <a:t> </a:t>
            </a:r>
            <a:r>
              <a:rPr lang="de-CH" altLang="en-US" b="1" dirty="0">
                <a:solidFill>
                  <a:srgbClr val="797A7D"/>
                </a:solidFill>
                <a:latin typeface="HelveticaNeueLT Pro 45 Lt" panose="020B0403020202020204" pitchFamily="34" charset="0"/>
              </a:rPr>
              <a:t>steps</a:t>
            </a:r>
            <a:r>
              <a:rPr lang="de-CH" altLang="en-US" dirty="0">
                <a:solidFill>
                  <a:srgbClr val="797A7D"/>
                </a:solidFill>
                <a:latin typeface="HelveticaNeueLT Pro 45 Lt" panose="020B0403020202020204" pitchFamily="34" charset="0"/>
              </a:rPr>
              <a:t> to build the Sub-Method.</a:t>
            </a:r>
          </a:p>
        </p:txBody>
      </p:sp>
      <p:sp>
        <p:nvSpPr>
          <p:cNvPr id="186379" name="Rectangle 10"/>
          <p:cNvSpPr>
            <a:spLocks noChangeArrowheads="1"/>
          </p:cNvSpPr>
          <p:nvPr/>
        </p:nvSpPr>
        <p:spPr bwMode="auto">
          <a:xfrm>
            <a:off x="454706" y="4016042"/>
            <a:ext cx="40736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3363" indent="-2333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30000"/>
              </a:spcBef>
            </a:pPr>
            <a:r>
              <a:rPr lang="de-CH" altLang="en-US" dirty="0">
                <a:solidFill>
                  <a:srgbClr val="797A7D"/>
                </a:solidFill>
                <a:latin typeface="HelveticaNeueLT Pro 45 Lt" panose="020B0403020202020204" pitchFamily="34" charset="0"/>
              </a:rPr>
              <a:t>5. Once defined, Sub-Method appears under </a:t>
            </a:r>
            <a:r>
              <a:rPr lang="de-CH" altLang="en-US" b="1" dirty="0">
                <a:solidFill>
                  <a:srgbClr val="797A7D"/>
                </a:solidFill>
                <a:latin typeface="HelveticaNeueLT Pro 45 Lt" panose="020B0403020202020204" pitchFamily="34" charset="0"/>
              </a:rPr>
              <a:t>Local Sub-method Tab</a:t>
            </a:r>
            <a:r>
              <a:rPr lang="de-CH" altLang="en-US" dirty="0">
                <a:solidFill>
                  <a:srgbClr val="797A7D"/>
                </a:solidFill>
                <a:latin typeface="HelveticaNeueLT Pro 45 Lt" panose="020B0403020202020204" pitchFamily="34" charset="0"/>
              </a:rPr>
              <a:t>.</a:t>
            </a:r>
          </a:p>
        </p:txBody>
      </p:sp>
      <p:sp>
        <p:nvSpPr>
          <p:cNvPr id="186381" name="Rectangle 10"/>
          <p:cNvSpPr>
            <a:spLocks noChangeArrowheads="1"/>
          </p:cNvSpPr>
          <p:nvPr/>
        </p:nvSpPr>
        <p:spPr bwMode="auto">
          <a:xfrm>
            <a:off x="4873925" y="3998729"/>
            <a:ext cx="29559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3363" indent="-2333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30000"/>
              </a:spcBef>
            </a:pPr>
            <a:r>
              <a:rPr lang="de-CH" altLang="en-US" dirty="0">
                <a:solidFill>
                  <a:srgbClr val="797A7D"/>
                </a:solidFill>
                <a:latin typeface="HelveticaNeueLT Pro 45 Lt" panose="020B0403020202020204" pitchFamily="34" charset="0"/>
              </a:rPr>
              <a:t>7. Fill in </a:t>
            </a:r>
            <a:r>
              <a:rPr lang="de-CH" altLang="en-US" b="1" dirty="0">
                <a:solidFill>
                  <a:srgbClr val="797A7D"/>
                </a:solidFill>
                <a:latin typeface="HelveticaNeueLT Pro 45 Lt" panose="020B0403020202020204" pitchFamily="34" charset="0"/>
              </a:rPr>
              <a:t>parameters</a:t>
            </a:r>
            <a:r>
              <a:rPr lang="de-CH" altLang="en-US" dirty="0">
                <a:solidFill>
                  <a:srgbClr val="797A7D"/>
                </a:solidFill>
                <a:latin typeface="HelveticaNeueLT Pro 45 Lt" panose="020B0403020202020204" pitchFamily="34" charset="0"/>
              </a:rPr>
              <a:t> just like other </a:t>
            </a:r>
            <a:r>
              <a:rPr lang="de-CH" altLang="en-US" b="1" dirty="0">
                <a:solidFill>
                  <a:srgbClr val="797A7D"/>
                </a:solidFill>
                <a:latin typeface="HelveticaNeueLT Pro 45 Lt" panose="020B0403020202020204" pitchFamily="34" charset="0"/>
              </a:rPr>
              <a:t>steps</a:t>
            </a:r>
            <a:r>
              <a:rPr lang="de-CH" altLang="en-US" dirty="0">
                <a:solidFill>
                  <a:srgbClr val="797A7D"/>
                </a:solidFill>
                <a:latin typeface="HelveticaNeueLT Pro 45 Lt" panose="020B0403020202020204" pitchFamily="34" charset="0"/>
              </a:rPr>
              <a:t>.</a:t>
            </a:r>
          </a:p>
        </p:txBody>
      </p:sp>
      <p:pic>
        <p:nvPicPr>
          <p:cNvPr id="186382"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06" y="2414903"/>
            <a:ext cx="273685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83"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307" y="4624874"/>
            <a:ext cx="3494088" cy="19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84" name="Rectangle 10"/>
          <p:cNvSpPr>
            <a:spLocks noChangeArrowheads="1"/>
          </p:cNvSpPr>
          <p:nvPr/>
        </p:nvSpPr>
        <p:spPr bwMode="auto">
          <a:xfrm>
            <a:off x="4876800" y="1600298"/>
            <a:ext cx="2667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3363" indent="-2333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30000"/>
              </a:spcBef>
            </a:pPr>
            <a:r>
              <a:rPr lang="de-CH" altLang="en-US" dirty="0">
                <a:solidFill>
                  <a:srgbClr val="797A7D"/>
                </a:solidFill>
                <a:latin typeface="HelveticaNeueLT Pro 45 Lt" panose="020B0403020202020204" pitchFamily="34" charset="0"/>
              </a:rPr>
              <a:t>6. Add Sub-method step to Method.</a:t>
            </a:r>
          </a:p>
        </p:txBody>
      </p:sp>
      <p:pic>
        <p:nvPicPr>
          <p:cNvPr id="186385"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275564"/>
            <a:ext cx="2871788"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86"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819" y="4983048"/>
            <a:ext cx="266541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6388" name="Straight Arrow Connector 8"/>
          <p:cNvCxnSpPr>
            <a:cxnSpLocks noChangeShapeType="1"/>
          </p:cNvCxnSpPr>
          <p:nvPr/>
        </p:nvCxnSpPr>
        <p:spPr bwMode="auto">
          <a:xfrm flipV="1">
            <a:off x="3657600" y="3026090"/>
            <a:ext cx="2004275" cy="2612711"/>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sp>
        <p:nvSpPr>
          <p:cNvPr id="3" name="Title 2"/>
          <p:cNvSpPr>
            <a:spLocks noGrp="1"/>
          </p:cNvSpPr>
          <p:nvPr>
            <p:ph type="title"/>
          </p:nvPr>
        </p:nvSpPr>
        <p:spPr/>
        <p:txBody>
          <a:bodyPr/>
          <a:lstStyle/>
          <a:p>
            <a:r>
              <a:rPr lang="en-US" dirty="0">
                <a:latin typeface="HelveticaNeueLT Pro 45 Lt" panose="020B0403020202020204" pitchFamily="34" charset="0"/>
              </a:rPr>
              <a:t>Sub-Method</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Creating Sub-Methods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0" name="Rectangle 11"/>
          <p:cNvSpPr>
            <a:spLocks noChangeArrowheads="1"/>
          </p:cNvSpPr>
          <p:nvPr/>
        </p:nvSpPr>
        <p:spPr bwMode="auto">
          <a:xfrm>
            <a:off x="454706" y="1447800"/>
            <a:ext cx="8229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pPr>
            <a:r>
              <a:rPr lang="en-US" altLang="en-US" sz="1400" dirty="0">
                <a:solidFill>
                  <a:schemeClr val="accent6"/>
                </a:solidFill>
                <a:latin typeface="HelveticaNeueLT Pro 45 Lt" panose="020B0403020202020204" pitchFamily="34" charset="0"/>
              </a:rPr>
              <a:t>When </a:t>
            </a:r>
            <a:r>
              <a:rPr lang="en-US" altLang="en-US" sz="1400" b="1" dirty="0">
                <a:solidFill>
                  <a:schemeClr val="accent6"/>
                </a:solidFill>
                <a:latin typeface="HelveticaNeueLT Pro 45 Lt" panose="020B0403020202020204" pitchFamily="34" charset="0"/>
              </a:rPr>
              <a:t>defining</a:t>
            </a:r>
            <a:r>
              <a:rPr lang="en-US" altLang="en-US" sz="1400" dirty="0">
                <a:solidFill>
                  <a:schemeClr val="accent6"/>
                </a:solidFill>
                <a:latin typeface="HelveticaNeueLT Pro 45 Lt" panose="020B0403020202020204" pitchFamily="34" charset="0"/>
              </a:rPr>
              <a:t> the </a:t>
            </a:r>
            <a:r>
              <a:rPr lang="en-US" altLang="en-US" sz="1400" b="1" dirty="0">
                <a:solidFill>
                  <a:schemeClr val="accent6"/>
                </a:solidFill>
                <a:latin typeface="HelveticaNeueLT Pro 45 Lt" panose="020B0403020202020204" pitchFamily="34" charset="0"/>
              </a:rPr>
              <a:t>parameters</a:t>
            </a:r>
            <a:r>
              <a:rPr lang="en-US" altLang="en-US" sz="1400" dirty="0">
                <a:solidFill>
                  <a:schemeClr val="accent6"/>
                </a:solidFill>
                <a:latin typeface="HelveticaNeueLT Pro 45 Lt" panose="020B0403020202020204" pitchFamily="34" charset="0"/>
              </a:rPr>
              <a:t> for a </a:t>
            </a:r>
            <a:r>
              <a:rPr lang="en-US" altLang="en-US" sz="1400" b="1" dirty="0">
                <a:solidFill>
                  <a:schemeClr val="accent6"/>
                </a:solidFill>
                <a:latin typeface="HelveticaNeueLT Pro 45 Lt" panose="020B0403020202020204" pitchFamily="34" charset="0"/>
              </a:rPr>
              <a:t>Sub-Method</a:t>
            </a:r>
            <a:r>
              <a:rPr lang="en-US" altLang="en-US" sz="1400" dirty="0">
                <a:solidFill>
                  <a:schemeClr val="accent6"/>
                </a:solidFill>
                <a:latin typeface="HelveticaNeueLT Pro 45 Lt" panose="020B0403020202020204" pitchFamily="34" charset="0"/>
              </a:rPr>
              <a:t>, each parameter can be of </a:t>
            </a:r>
            <a:r>
              <a:rPr lang="en-US" altLang="en-US" sz="1400" b="1" dirty="0">
                <a:solidFill>
                  <a:schemeClr val="accent6"/>
                </a:solidFill>
                <a:latin typeface="HelveticaNeueLT Pro 45 Lt" panose="020B0403020202020204" pitchFamily="34" charset="0"/>
              </a:rPr>
              <a:t>many different types</a:t>
            </a:r>
            <a:r>
              <a:rPr lang="en-US" altLang="en-US" sz="1400" dirty="0">
                <a:solidFill>
                  <a:schemeClr val="accent6"/>
                </a:solidFill>
                <a:latin typeface="HelveticaNeueLT Pro 45 Lt" panose="020B0403020202020204" pitchFamily="34" charset="0"/>
              </a:rPr>
              <a:t>, not just a </a:t>
            </a:r>
            <a:r>
              <a:rPr lang="en-US" altLang="en-US" sz="1400" b="1" dirty="0">
                <a:solidFill>
                  <a:schemeClr val="accent6"/>
                </a:solidFill>
                <a:latin typeface="HelveticaNeueLT Pro 45 Lt" panose="020B0403020202020204" pitchFamily="34" charset="0"/>
              </a:rPr>
              <a:t>variable</a:t>
            </a:r>
            <a:r>
              <a:rPr lang="en-US" altLang="en-US" sz="1400" dirty="0">
                <a:solidFill>
                  <a:schemeClr val="accent6"/>
                </a:solidFill>
                <a:latin typeface="HelveticaNeueLT Pro 45 Lt" panose="020B0403020202020204" pitchFamily="34" charset="0"/>
              </a:rPr>
              <a:t> or a </a:t>
            </a:r>
            <a:r>
              <a:rPr lang="en-US" altLang="en-US" sz="1400" b="1" dirty="0">
                <a:solidFill>
                  <a:schemeClr val="accent6"/>
                </a:solidFill>
                <a:latin typeface="HelveticaNeueLT Pro 45 Lt" panose="020B0403020202020204" pitchFamily="34" charset="0"/>
              </a:rPr>
              <a:t>sequence</a:t>
            </a:r>
            <a:r>
              <a:rPr lang="en-US" altLang="en-US" sz="1400" dirty="0">
                <a:solidFill>
                  <a:schemeClr val="accent6"/>
                </a:solidFill>
                <a:latin typeface="HelveticaNeueLT Pro 45 Lt" panose="020B0403020202020204" pitchFamily="34" charset="0"/>
              </a:rPr>
              <a:t>, but additionally </a:t>
            </a:r>
            <a:r>
              <a:rPr lang="en-US" altLang="en-US" sz="1400" b="1" dirty="0">
                <a:solidFill>
                  <a:schemeClr val="accent6"/>
                </a:solidFill>
                <a:latin typeface="HelveticaNeueLT Pro 45 Lt" panose="020B0403020202020204" pitchFamily="34" charset="0"/>
              </a:rPr>
              <a:t>files</a:t>
            </a:r>
            <a:r>
              <a:rPr lang="en-US" altLang="en-US" sz="1400" dirty="0">
                <a:solidFill>
                  <a:schemeClr val="accent6"/>
                </a:solidFill>
                <a:latin typeface="HelveticaNeueLT Pro 45 Lt" panose="020B0403020202020204" pitchFamily="34" charset="0"/>
              </a:rPr>
              <a:t>, </a:t>
            </a:r>
            <a:r>
              <a:rPr lang="en-US" altLang="en-US" sz="1400" b="1" dirty="0">
                <a:solidFill>
                  <a:schemeClr val="accent6"/>
                </a:solidFill>
                <a:latin typeface="HelveticaNeueLT Pro 45 Lt" panose="020B0403020202020204" pitchFamily="34" charset="0"/>
              </a:rPr>
              <a:t>timers</a:t>
            </a:r>
            <a:r>
              <a:rPr lang="en-US" altLang="en-US" sz="1400" dirty="0">
                <a:solidFill>
                  <a:schemeClr val="accent6"/>
                </a:solidFill>
                <a:latin typeface="HelveticaNeueLT Pro 45 Lt" panose="020B0403020202020204" pitchFamily="34" charset="0"/>
              </a:rPr>
              <a:t>, </a:t>
            </a:r>
            <a:r>
              <a:rPr lang="en-US" altLang="en-US" sz="1400" b="1" dirty="0">
                <a:solidFill>
                  <a:schemeClr val="accent6"/>
                </a:solidFill>
                <a:latin typeface="HelveticaNeueLT Pro 45 Lt" panose="020B0403020202020204" pitchFamily="34" charset="0"/>
              </a:rPr>
              <a:t>resources</a:t>
            </a:r>
            <a:r>
              <a:rPr lang="en-US" altLang="en-US" sz="1400" dirty="0">
                <a:solidFill>
                  <a:schemeClr val="accent6"/>
                </a:solidFill>
                <a:latin typeface="HelveticaNeueLT Pro 45 Lt" panose="020B0403020202020204" pitchFamily="34" charset="0"/>
              </a:rPr>
              <a:t> and so on.  </a:t>
            </a:r>
          </a:p>
          <a:p>
            <a:pPr eaLnBrk="1" hangingPunct="1">
              <a:spcAft>
                <a:spcPts val="1200"/>
              </a:spcAft>
            </a:pPr>
            <a:r>
              <a:rPr lang="en-US" altLang="en-US" sz="1400" b="1" dirty="0">
                <a:solidFill>
                  <a:schemeClr val="accent6"/>
                </a:solidFill>
                <a:latin typeface="HelveticaNeueLT Pro 45 Lt" panose="020B0403020202020204" pitchFamily="34" charset="0"/>
              </a:rPr>
              <a:t>Parameters</a:t>
            </a:r>
            <a:r>
              <a:rPr lang="en-US" altLang="en-US" sz="1400" dirty="0">
                <a:solidFill>
                  <a:schemeClr val="accent6"/>
                </a:solidFill>
                <a:latin typeface="HelveticaNeueLT Pro 45 Lt" panose="020B0403020202020204" pitchFamily="34" charset="0"/>
              </a:rPr>
              <a:t> can not only </a:t>
            </a:r>
            <a:r>
              <a:rPr lang="en-US" altLang="en-US" sz="1400" b="1" dirty="0">
                <a:solidFill>
                  <a:schemeClr val="accent6"/>
                </a:solidFill>
                <a:latin typeface="HelveticaNeueLT Pro 45 Lt" panose="020B0403020202020204" pitchFamily="34" charset="0"/>
              </a:rPr>
              <a:t>behave</a:t>
            </a:r>
            <a:r>
              <a:rPr lang="en-US" altLang="en-US" sz="1400" dirty="0">
                <a:solidFill>
                  <a:schemeClr val="accent6"/>
                </a:solidFill>
                <a:latin typeface="HelveticaNeueLT Pro 45 Lt" panose="020B0403020202020204" pitchFamily="34" charset="0"/>
              </a:rPr>
              <a:t> as an </a:t>
            </a:r>
            <a:r>
              <a:rPr lang="en-US" altLang="en-US" sz="1400" b="1" dirty="0">
                <a:solidFill>
                  <a:schemeClr val="accent6"/>
                </a:solidFill>
                <a:latin typeface="HelveticaNeueLT Pro 45 Lt" panose="020B0403020202020204" pitchFamily="34" charset="0"/>
              </a:rPr>
              <a:t>input</a:t>
            </a:r>
            <a:r>
              <a:rPr lang="en-US" altLang="en-US" sz="1400" dirty="0">
                <a:solidFill>
                  <a:schemeClr val="accent6"/>
                </a:solidFill>
                <a:latin typeface="HelveticaNeueLT Pro 45 Lt" panose="020B0403020202020204" pitchFamily="34" charset="0"/>
              </a:rPr>
              <a:t>, but also an </a:t>
            </a:r>
            <a:r>
              <a:rPr lang="en-US" altLang="en-US" sz="1400" b="1" dirty="0">
                <a:solidFill>
                  <a:schemeClr val="accent6"/>
                </a:solidFill>
                <a:latin typeface="HelveticaNeueLT Pro 45 Lt" panose="020B0403020202020204" pitchFamily="34" charset="0"/>
              </a:rPr>
              <a:t>output</a:t>
            </a:r>
            <a:r>
              <a:rPr lang="en-US" altLang="en-US" sz="1400" dirty="0">
                <a:solidFill>
                  <a:schemeClr val="accent6"/>
                </a:solidFill>
                <a:latin typeface="HelveticaNeueLT Pro 45 Lt" panose="020B0403020202020204" pitchFamily="34" charset="0"/>
              </a:rPr>
              <a:t>, or </a:t>
            </a:r>
            <a:r>
              <a:rPr lang="en-US" altLang="en-US" sz="1400" b="1" dirty="0">
                <a:solidFill>
                  <a:schemeClr val="accent6"/>
                </a:solidFill>
                <a:latin typeface="HelveticaNeueLT Pro 45 Lt" panose="020B0403020202020204" pitchFamily="34" charset="0"/>
              </a:rPr>
              <a:t>bidirectional</a:t>
            </a:r>
            <a:r>
              <a:rPr lang="en-US" altLang="en-US" sz="1400" dirty="0">
                <a:solidFill>
                  <a:schemeClr val="accent6"/>
                </a:solidFill>
                <a:latin typeface="HelveticaNeueLT Pro 45 Lt" panose="020B0403020202020204" pitchFamily="34" charset="0"/>
              </a:rPr>
              <a:t>.  </a:t>
            </a:r>
          </a:p>
          <a:p>
            <a:pPr eaLnBrk="1" hangingPunct="1">
              <a:spcAft>
                <a:spcPts val="1200"/>
              </a:spcAft>
            </a:pPr>
            <a:r>
              <a:rPr lang="en-US" altLang="en-US" sz="1400" dirty="0">
                <a:solidFill>
                  <a:schemeClr val="accent6"/>
                </a:solidFill>
                <a:latin typeface="HelveticaNeueLT Pro 45 Lt" panose="020B0403020202020204" pitchFamily="34" charset="0"/>
              </a:rPr>
              <a:t>Sub-Methods can also </a:t>
            </a:r>
            <a:r>
              <a:rPr lang="en-US" altLang="en-US" sz="1400" b="1" dirty="0">
                <a:solidFill>
                  <a:schemeClr val="accent6"/>
                </a:solidFill>
                <a:latin typeface="HelveticaNeueLT Pro 45 Lt" panose="020B0403020202020204" pitchFamily="34" charset="0"/>
              </a:rPr>
              <a:t>Return Values</a:t>
            </a:r>
            <a:r>
              <a:rPr lang="en-US" altLang="en-US" sz="1400" dirty="0">
                <a:solidFill>
                  <a:schemeClr val="accent6"/>
                </a:solidFill>
                <a:latin typeface="HelveticaNeueLT Pro 45 Lt" panose="020B0403020202020204" pitchFamily="34" charset="0"/>
              </a:rPr>
              <a:t>, signifying to the </a:t>
            </a:r>
            <a:r>
              <a:rPr lang="en-US" altLang="en-US" sz="1400" b="1" dirty="0">
                <a:solidFill>
                  <a:schemeClr val="accent6"/>
                </a:solidFill>
                <a:latin typeface="HelveticaNeueLT Pro 45 Lt" panose="020B0403020202020204" pitchFamily="34" charset="0"/>
              </a:rPr>
              <a:t>Main Method </a:t>
            </a:r>
            <a:r>
              <a:rPr lang="en-US" altLang="en-US" sz="1400" dirty="0">
                <a:solidFill>
                  <a:schemeClr val="accent6"/>
                </a:solidFill>
                <a:latin typeface="HelveticaNeueLT Pro 45 Lt" panose="020B0403020202020204" pitchFamily="34" charset="0"/>
              </a:rPr>
              <a:t>that the Sub-Method has </a:t>
            </a:r>
            <a:r>
              <a:rPr lang="en-US" altLang="en-US" sz="1400" b="1" dirty="0">
                <a:solidFill>
                  <a:schemeClr val="accent6"/>
                </a:solidFill>
                <a:latin typeface="HelveticaNeueLT Pro 45 Lt" panose="020B0403020202020204" pitchFamily="34" charset="0"/>
              </a:rPr>
              <a:t>completed</a:t>
            </a:r>
            <a:r>
              <a:rPr lang="en-US" altLang="en-US" sz="1400" dirty="0">
                <a:solidFill>
                  <a:schemeClr val="accent6"/>
                </a:solidFill>
                <a:latin typeface="HelveticaNeueLT Pro 45 Lt" panose="020B0403020202020204" pitchFamily="34" charset="0"/>
              </a:rPr>
              <a:t> or be </a:t>
            </a:r>
            <a:r>
              <a:rPr lang="en-US" altLang="en-US" sz="1400" b="1" dirty="0">
                <a:solidFill>
                  <a:schemeClr val="accent6"/>
                </a:solidFill>
                <a:latin typeface="HelveticaNeueLT Pro 45 Lt" panose="020B0403020202020204" pitchFamily="34" charset="0"/>
              </a:rPr>
              <a:t>treated</a:t>
            </a:r>
            <a:r>
              <a:rPr lang="en-US" altLang="en-US" sz="1400" dirty="0">
                <a:solidFill>
                  <a:schemeClr val="accent6"/>
                </a:solidFill>
                <a:latin typeface="HelveticaNeueLT Pro 45 Lt" panose="020B0403020202020204" pitchFamily="34" charset="0"/>
              </a:rPr>
              <a:t> as </a:t>
            </a:r>
            <a:r>
              <a:rPr lang="en-US" altLang="en-US" sz="1400" b="1" dirty="0">
                <a:solidFill>
                  <a:schemeClr val="accent6"/>
                </a:solidFill>
                <a:latin typeface="HelveticaNeueLT Pro 45 Lt" panose="020B0403020202020204" pitchFamily="34" charset="0"/>
              </a:rPr>
              <a:t>data output </a:t>
            </a:r>
            <a:r>
              <a:rPr lang="en-US" altLang="en-US" sz="1400" dirty="0">
                <a:solidFill>
                  <a:schemeClr val="accent6"/>
                </a:solidFill>
                <a:latin typeface="HelveticaNeueLT Pro 45 Lt" panose="020B0403020202020204" pitchFamily="34" charset="0"/>
              </a:rPr>
              <a:t>from the Sub-Method.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Sub-Method</a:t>
            </a:r>
          </a:p>
        </p:txBody>
      </p:sp>
      <p:sp>
        <p:nvSpPr>
          <p:cNvPr id="11"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Parameters</a:t>
            </a:r>
          </a:p>
        </p:txBody>
      </p:sp>
      <p:pic>
        <p:nvPicPr>
          <p:cNvPr id="4" name="Picture 3"/>
          <p:cNvPicPr>
            <a:picLocks noChangeAspect="1"/>
          </p:cNvPicPr>
          <p:nvPr/>
        </p:nvPicPr>
        <p:blipFill>
          <a:blip r:embed="rId2"/>
          <a:stretch>
            <a:fillRect/>
          </a:stretch>
        </p:blipFill>
        <p:spPr>
          <a:xfrm>
            <a:off x="564243" y="2925128"/>
            <a:ext cx="8010525" cy="38004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8"/>
          <p:cNvSpPr>
            <a:spLocks noChangeArrowheads="1"/>
          </p:cNvSpPr>
          <p:nvPr/>
        </p:nvSpPr>
        <p:spPr bwMode="auto">
          <a:xfrm>
            <a:off x="454706" y="1464499"/>
            <a:ext cx="822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30000"/>
              </a:spcBef>
            </a:pPr>
            <a:r>
              <a:rPr lang="de-CH" altLang="en-US" dirty="0">
                <a:solidFill>
                  <a:srgbClr val="797A7D"/>
                </a:solidFill>
                <a:latin typeface="HelveticaNeueLT Pro 45 Lt" panose="020B0403020202020204" pitchFamily="34" charset="0"/>
              </a:rPr>
              <a:t>Right-click on the Sub-method tab to activate the Context Menu</a:t>
            </a:r>
          </a:p>
        </p:txBody>
      </p:sp>
      <p:pic>
        <p:nvPicPr>
          <p:cNvPr id="1771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72767"/>
            <a:ext cx="259556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7" name="Rectangle 10"/>
          <p:cNvSpPr>
            <a:spLocks noChangeArrowheads="1"/>
          </p:cNvSpPr>
          <p:nvPr/>
        </p:nvSpPr>
        <p:spPr bwMode="auto">
          <a:xfrm>
            <a:off x="4478547" y="1862984"/>
            <a:ext cx="4188506" cy="459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900"/>
              </a:spcAft>
            </a:pPr>
            <a:r>
              <a:rPr lang="en-US" altLang="en-US" sz="1600" b="1" dirty="0">
                <a:solidFill>
                  <a:srgbClr val="797A7D"/>
                </a:solidFill>
                <a:latin typeface="HelveticaNeueLT Pro 45 Lt" panose="020B0403020202020204" pitchFamily="34" charset="0"/>
              </a:rPr>
              <a:t>Show</a:t>
            </a:r>
            <a:r>
              <a:rPr lang="en-US" altLang="en-US" sz="1600" dirty="0">
                <a:solidFill>
                  <a:srgbClr val="797A7D"/>
                </a:solidFill>
                <a:latin typeface="HelveticaNeueLT Pro 45 Lt" panose="020B0403020202020204" pitchFamily="34" charset="0"/>
              </a:rPr>
              <a:t>: Displays the specified sub-method in the steps editor.</a:t>
            </a:r>
          </a:p>
          <a:p>
            <a:pPr eaLnBrk="1" hangingPunct="1">
              <a:spcAft>
                <a:spcPts val="900"/>
              </a:spcAft>
            </a:pPr>
            <a:r>
              <a:rPr lang="en-US" altLang="en-US" sz="1600" b="1" dirty="0">
                <a:solidFill>
                  <a:srgbClr val="797A7D"/>
                </a:solidFill>
                <a:latin typeface="HelveticaNeueLT Pro 45 Lt" panose="020B0403020202020204" pitchFamily="34" charset="0"/>
              </a:rPr>
              <a:t>Edit</a:t>
            </a:r>
            <a:r>
              <a:rPr lang="en-US" altLang="en-US" sz="1600" dirty="0">
                <a:solidFill>
                  <a:srgbClr val="797A7D"/>
                </a:solidFill>
                <a:latin typeface="HelveticaNeueLT Pro 45 Lt" panose="020B0403020202020204" pitchFamily="34" charset="0"/>
              </a:rPr>
              <a:t>: Opens the Define Sub-method dialog box for the selected sub-method.</a:t>
            </a:r>
          </a:p>
          <a:p>
            <a:pPr eaLnBrk="1" hangingPunct="1">
              <a:spcAft>
                <a:spcPts val="900"/>
              </a:spcAft>
            </a:pPr>
            <a:r>
              <a:rPr lang="en-US" altLang="en-US" sz="1600" b="1" dirty="0">
                <a:solidFill>
                  <a:srgbClr val="797A7D"/>
                </a:solidFill>
                <a:latin typeface="HelveticaNeueLT Pro 45 Lt" panose="020B0403020202020204" pitchFamily="34" charset="0"/>
              </a:rPr>
              <a:t>Cut</a:t>
            </a:r>
            <a:r>
              <a:rPr lang="en-US" altLang="en-US" sz="1600" dirty="0">
                <a:solidFill>
                  <a:srgbClr val="797A7D"/>
                </a:solidFill>
                <a:latin typeface="HelveticaNeueLT Pro 45 Lt" panose="020B0403020202020204" pitchFamily="34" charset="0"/>
              </a:rPr>
              <a:t>: Moves the selected sub-method to the clipboard.</a:t>
            </a:r>
          </a:p>
          <a:p>
            <a:pPr eaLnBrk="1" hangingPunct="1">
              <a:spcAft>
                <a:spcPts val="900"/>
              </a:spcAft>
            </a:pPr>
            <a:r>
              <a:rPr lang="en-US" altLang="en-US" sz="1600" b="1" dirty="0">
                <a:solidFill>
                  <a:srgbClr val="797A7D"/>
                </a:solidFill>
                <a:latin typeface="HelveticaNeueLT Pro 45 Lt" panose="020B0403020202020204" pitchFamily="34" charset="0"/>
              </a:rPr>
              <a:t>Copy</a:t>
            </a:r>
            <a:r>
              <a:rPr lang="en-US" altLang="en-US" sz="1600" dirty="0">
                <a:solidFill>
                  <a:srgbClr val="797A7D"/>
                </a:solidFill>
                <a:latin typeface="HelveticaNeueLT Pro 45 Lt" panose="020B0403020202020204" pitchFamily="34" charset="0"/>
              </a:rPr>
              <a:t>: Copies the selected sub-method to the clipboard.</a:t>
            </a:r>
          </a:p>
          <a:p>
            <a:pPr eaLnBrk="1" hangingPunct="1">
              <a:spcAft>
                <a:spcPts val="900"/>
              </a:spcAft>
            </a:pPr>
            <a:r>
              <a:rPr lang="en-US" altLang="en-US" sz="1600" b="1" dirty="0">
                <a:solidFill>
                  <a:srgbClr val="797A7D"/>
                </a:solidFill>
                <a:latin typeface="HelveticaNeueLT Pro 45 Lt" panose="020B0403020202020204" pitchFamily="34" charset="0"/>
              </a:rPr>
              <a:t>Paste</a:t>
            </a:r>
            <a:r>
              <a:rPr lang="en-US" altLang="en-US" sz="1600" dirty="0">
                <a:solidFill>
                  <a:srgbClr val="797A7D"/>
                </a:solidFill>
                <a:latin typeface="HelveticaNeueLT Pro 45 Lt" panose="020B0403020202020204" pitchFamily="34" charset="0"/>
              </a:rPr>
              <a:t>: Inserts the sub-method from the clipboard. </a:t>
            </a:r>
          </a:p>
          <a:p>
            <a:pPr eaLnBrk="1" hangingPunct="1">
              <a:spcAft>
                <a:spcPts val="900"/>
              </a:spcAft>
            </a:pPr>
            <a:r>
              <a:rPr lang="en-US" altLang="en-US" sz="1600" b="1" dirty="0">
                <a:solidFill>
                  <a:srgbClr val="797A7D"/>
                </a:solidFill>
                <a:latin typeface="HelveticaNeueLT Pro 45 Lt" panose="020B0403020202020204" pitchFamily="34" charset="0"/>
              </a:rPr>
              <a:t>Delete</a:t>
            </a:r>
            <a:r>
              <a:rPr lang="en-US" altLang="en-US" sz="1600" dirty="0">
                <a:solidFill>
                  <a:srgbClr val="797A7D"/>
                </a:solidFill>
                <a:latin typeface="HelveticaNeueLT Pro 45 Lt" panose="020B0403020202020204" pitchFamily="34" charset="0"/>
              </a:rPr>
              <a:t>: Deletes the selected sub-method.</a:t>
            </a:r>
          </a:p>
          <a:p>
            <a:pPr eaLnBrk="1" hangingPunct="1">
              <a:spcAft>
                <a:spcPts val="900"/>
              </a:spcAft>
            </a:pPr>
            <a:r>
              <a:rPr lang="en-US" altLang="en-US" sz="1600" b="1" dirty="0">
                <a:solidFill>
                  <a:srgbClr val="797A7D"/>
                </a:solidFill>
                <a:latin typeface="HelveticaNeueLT Pro 45 Lt" panose="020B0403020202020204" pitchFamily="34" charset="0"/>
              </a:rPr>
              <a:t>Add</a:t>
            </a:r>
            <a:r>
              <a:rPr lang="en-US" altLang="en-US" sz="1600" dirty="0">
                <a:solidFill>
                  <a:srgbClr val="797A7D"/>
                </a:solidFill>
                <a:latin typeface="HelveticaNeueLT Pro 45 Lt" panose="020B0403020202020204" pitchFamily="34" charset="0"/>
              </a:rPr>
              <a:t>: Opens the Define Sub-method dialog box</a:t>
            </a:r>
          </a:p>
          <a:p>
            <a:pPr eaLnBrk="1" hangingPunct="1">
              <a:spcAft>
                <a:spcPts val="900"/>
              </a:spcAft>
            </a:pPr>
            <a:r>
              <a:rPr lang="en-US" altLang="en-US" sz="1600" b="1" dirty="0">
                <a:solidFill>
                  <a:srgbClr val="797A7D"/>
                </a:solidFill>
                <a:latin typeface="HelveticaNeueLT Pro 45 Lt" panose="020B0403020202020204" pitchFamily="34" charset="0"/>
              </a:rPr>
              <a:t>Export</a:t>
            </a:r>
            <a:r>
              <a:rPr lang="en-US" altLang="en-US" sz="1600" dirty="0">
                <a:solidFill>
                  <a:srgbClr val="797A7D"/>
                </a:solidFill>
                <a:latin typeface="HelveticaNeueLT Pro 45 Lt" panose="020B0403020202020204" pitchFamily="34" charset="0"/>
              </a:rPr>
              <a:t>: Local Variables  Opens the Export Local Variables dialog box.</a:t>
            </a:r>
          </a:p>
        </p:txBody>
      </p:sp>
      <p:sp>
        <p:nvSpPr>
          <p:cNvPr id="16" name="Rectangle 15"/>
          <p:cNvSpPr/>
          <p:nvPr/>
        </p:nvSpPr>
        <p:spPr>
          <a:xfrm>
            <a:off x="454706" y="4191000"/>
            <a:ext cx="3886200" cy="2292935"/>
          </a:xfrm>
          <a:prstGeom prst="rect">
            <a:avLst/>
          </a:prstGeom>
          <a:solidFill>
            <a:schemeClr val="accent6"/>
          </a:solidFill>
          <a:ln w="28575">
            <a:noFill/>
          </a:ln>
        </p:spPr>
        <p:txBody>
          <a:bodyPr>
            <a:spAutoFit/>
          </a:bodyPr>
          <a:lstStyle/>
          <a:p>
            <a:pPr>
              <a:spcAft>
                <a:spcPts val="600"/>
              </a:spcAft>
              <a:defRPr/>
            </a:pPr>
            <a:r>
              <a:rPr lang="en-US" sz="1600" b="1" dirty="0">
                <a:solidFill>
                  <a:schemeClr val="bg1"/>
                </a:solidFill>
                <a:latin typeface="HelveticaNeueLT Pro 45 Lt" panose="020B0403020202020204" pitchFamily="34" charset="0"/>
                <a:cs typeface="Arial" panose="020B0604020202020204" pitchFamily="34" charset="0"/>
              </a:rPr>
              <a:t>Scope</a:t>
            </a:r>
            <a:r>
              <a:rPr lang="en-US" sz="1600" dirty="0">
                <a:solidFill>
                  <a:schemeClr val="bg1"/>
                </a:solidFill>
                <a:latin typeface="HelveticaNeueLT Pro 45 Lt" panose="020B0403020202020204" pitchFamily="34" charset="0"/>
                <a:cs typeface="Arial" panose="020B0604020202020204" pitchFamily="34" charset="0"/>
              </a:rPr>
              <a:t> or </a:t>
            </a:r>
            <a:r>
              <a:rPr lang="en-US" sz="1600" b="1" dirty="0">
                <a:solidFill>
                  <a:schemeClr val="bg1"/>
                </a:solidFill>
                <a:latin typeface="HelveticaNeueLT Pro 45 Lt" panose="020B0403020202020204" pitchFamily="34" charset="0"/>
                <a:cs typeface="Arial" panose="020B0604020202020204" pitchFamily="34" charset="0"/>
              </a:rPr>
              <a:t>Visibility</a:t>
            </a:r>
            <a:r>
              <a:rPr lang="en-US" sz="1600" dirty="0">
                <a:solidFill>
                  <a:schemeClr val="bg1"/>
                </a:solidFill>
                <a:latin typeface="HelveticaNeueLT Pro 45 Lt" panose="020B0403020202020204" pitchFamily="34" charset="0"/>
                <a:cs typeface="Arial" panose="020B0604020202020204" pitchFamily="34" charset="0"/>
              </a:rPr>
              <a:t> of Variables:</a:t>
            </a:r>
          </a:p>
          <a:p>
            <a:pPr>
              <a:spcAft>
                <a:spcPts val="600"/>
              </a:spcAft>
              <a:defRPr/>
            </a:pPr>
            <a:r>
              <a:rPr lang="en-US" sz="1600" b="1" dirty="0">
                <a:solidFill>
                  <a:schemeClr val="bg1"/>
                </a:solidFill>
                <a:latin typeface="HelveticaNeueLT Pro 45 Lt" panose="020B0403020202020204" pitchFamily="34" charset="0"/>
                <a:cs typeface="Arial" panose="020B0604020202020204" pitchFamily="34" charset="0"/>
              </a:rPr>
              <a:t>Local</a:t>
            </a:r>
            <a:r>
              <a:rPr lang="en-US" sz="1600" dirty="0">
                <a:solidFill>
                  <a:schemeClr val="bg1"/>
                </a:solidFill>
                <a:latin typeface="HelveticaNeueLT Pro 45 Lt" panose="020B0403020202020204" pitchFamily="34" charset="0"/>
                <a:cs typeface="Arial" panose="020B0604020202020204" pitchFamily="34" charset="0"/>
              </a:rPr>
              <a:t>: Variable is visible </a:t>
            </a:r>
            <a:r>
              <a:rPr lang="en-US" sz="1600" b="1" dirty="0">
                <a:solidFill>
                  <a:schemeClr val="bg1"/>
                </a:solidFill>
                <a:latin typeface="HelveticaNeueLT Pro 45 Lt" panose="020B0403020202020204" pitchFamily="34" charset="0"/>
                <a:cs typeface="Arial" panose="020B0604020202020204" pitchFamily="34" charset="0"/>
              </a:rPr>
              <a:t>only</a:t>
            </a:r>
            <a:r>
              <a:rPr lang="en-US" sz="1600" dirty="0">
                <a:solidFill>
                  <a:schemeClr val="bg1"/>
                </a:solidFill>
                <a:latin typeface="HelveticaNeueLT Pro 45 Lt" panose="020B0403020202020204" pitchFamily="34" charset="0"/>
                <a:cs typeface="Arial" panose="020B0604020202020204" pitchFamily="34" charset="0"/>
              </a:rPr>
              <a:t> within the </a:t>
            </a:r>
            <a:r>
              <a:rPr lang="en-US" sz="1600" b="1" dirty="0">
                <a:solidFill>
                  <a:schemeClr val="bg1"/>
                </a:solidFill>
                <a:latin typeface="HelveticaNeueLT Pro 45 Lt" panose="020B0403020202020204" pitchFamily="34" charset="0"/>
                <a:cs typeface="Arial" panose="020B0604020202020204" pitchFamily="34" charset="0"/>
              </a:rPr>
              <a:t>sub-method</a:t>
            </a:r>
            <a:r>
              <a:rPr lang="en-US" sz="1600" dirty="0">
                <a:solidFill>
                  <a:schemeClr val="bg1"/>
                </a:solidFill>
                <a:latin typeface="HelveticaNeueLT Pro 45 Lt" panose="020B0403020202020204" pitchFamily="34" charset="0"/>
                <a:cs typeface="Arial" panose="020B0604020202020204" pitchFamily="34" charset="0"/>
              </a:rPr>
              <a:t> where it was </a:t>
            </a:r>
            <a:r>
              <a:rPr lang="en-US" sz="1600" b="1" dirty="0">
                <a:solidFill>
                  <a:schemeClr val="bg1"/>
                </a:solidFill>
                <a:latin typeface="HelveticaNeueLT Pro 45 Lt" panose="020B0403020202020204" pitchFamily="34" charset="0"/>
                <a:cs typeface="Arial" panose="020B0604020202020204" pitchFamily="34" charset="0"/>
              </a:rPr>
              <a:t>defined</a:t>
            </a:r>
            <a:r>
              <a:rPr lang="en-US" sz="1600" dirty="0">
                <a:solidFill>
                  <a:schemeClr val="bg1"/>
                </a:solidFill>
                <a:latin typeface="HelveticaNeueLT Pro 45 Lt" panose="020B0403020202020204" pitchFamily="34" charset="0"/>
                <a:cs typeface="Arial" panose="020B0604020202020204" pitchFamily="34" charset="0"/>
              </a:rPr>
              <a:t>.</a:t>
            </a:r>
            <a:endParaRPr lang="en-US" sz="1600" b="1" dirty="0">
              <a:solidFill>
                <a:schemeClr val="bg1"/>
              </a:solidFill>
              <a:latin typeface="HelveticaNeueLT Pro 45 Lt" panose="020B0403020202020204" pitchFamily="34" charset="0"/>
              <a:cs typeface="Arial" panose="020B0604020202020204" pitchFamily="34" charset="0"/>
            </a:endParaRPr>
          </a:p>
          <a:p>
            <a:pPr>
              <a:spcAft>
                <a:spcPts val="600"/>
              </a:spcAft>
              <a:defRPr/>
            </a:pPr>
            <a:r>
              <a:rPr lang="en-US" sz="1600" b="1" dirty="0">
                <a:solidFill>
                  <a:schemeClr val="bg1"/>
                </a:solidFill>
                <a:latin typeface="HelveticaNeueLT Pro 45 Lt" panose="020B0403020202020204" pitchFamily="34" charset="0"/>
                <a:cs typeface="Arial" panose="020B0604020202020204" pitchFamily="34" charset="0"/>
              </a:rPr>
              <a:t>Task-Local</a:t>
            </a:r>
            <a:r>
              <a:rPr lang="en-US" sz="1600" dirty="0">
                <a:solidFill>
                  <a:schemeClr val="bg1"/>
                </a:solidFill>
                <a:latin typeface="HelveticaNeueLT Pro 45 Lt" panose="020B0403020202020204" pitchFamily="34" charset="0"/>
                <a:cs typeface="Arial" panose="020B0604020202020204" pitchFamily="34" charset="0"/>
              </a:rPr>
              <a:t>: Variable is visible in the </a:t>
            </a:r>
            <a:r>
              <a:rPr lang="en-US" sz="1600" b="1" dirty="0">
                <a:solidFill>
                  <a:schemeClr val="bg1"/>
                </a:solidFill>
                <a:latin typeface="HelveticaNeueLT Pro 45 Lt" panose="020B0403020202020204" pitchFamily="34" charset="0"/>
                <a:cs typeface="Arial" panose="020B0604020202020204" pitchFamily="34" charset="0"/>
              </a:rPr>
              <a:t>main Method and its sub-methods</a:t>
            </a:r>
          </a:p>
          <a:p>
            <a:pPr>
              <a:spcAft>
                <a:spcPts val="600"/>
              </a:spcAft>
              <a:defRPr/>
            </a:pPr>
            <a:r>
              <a:rPr lang="en-US" sz="1600" b="1" dirty="0">
                <a:solidFill>
                  <a:schemeClr val="bg1"/>
                </a:solidFill>
                <a:latin typeface="HelveticaNeueLT Pro 45 Lt" panose="020B0403020202020204" pitchFamily="34" charset="0"/>
                <a:cs typeface="Arial" panose="020B0604020202020204" pitchFamily="34" charset="0"/>
              </a:rPr>
              <a:t>Global</a:t>
            </a:r>
            <a:r>
              <a:rPr lang="en-US" sz="1600" dirty="0">
                <a:solidFill>
                  <a:schemeClr val="bg1"/>
                </a:solidFill>
                <a:latin typeface="HelveticaNeueLT Pro 45 Lt" panose="020B0403020202020204" pitchFamily="34" charset="0"/>
                <a:cs typeface="Arial" panose="020B0604020202020204" pitchFamily="34" charset="0"/>
              </a:rPr>
              <a:t>: Variable is visible </a:t>
            </a:r>
            <a:r>
              <a:rPr lang="en-US" sz="1600" b="1" dirty="0">
                <a:solidFill>
                  <a:schemeClr val="bg1"/>
                </a:solidFill>
                <a:latin typeface="HelveticaNeueLT Pro 45 Lt" panose="020B0403020202020204" pitchFamily="34" charset="0"/>
                <a:cs typeface="Arial" panose="020B0604020202020204" pitchFamily="34" charset="0"/>
              </a:rPr>
              <a:t>across Methods </a:t>
            </a:r>
            <a:r>
              <a:rPr lang="en-US" sz="1600" dirty="0">
                <a:solidFill>
                  <a:schemeClr val="bg1"/>
                </a:solidFill>
                <a:latin typeface="HelveticaNeueLT Pro 45 Lt" panose="020B0403020202020204" pitchFamily="34" charset="0"/>
                <a:cs typeface="Arial" panose="020B0604020202020204" pitchFamily="34" charset="0"/>
              </a:rPr>
              <a:t>and is used by the </a:t>
            </a:r>
            <a:r>
              <a:rPr lang="en-US" sz="1600" b="1" dirty="0">
                <a:solidFill>
                  <a:schemeClr val="bg1"/>
                </a:solidFill>
                <a:latin typeface="HelveticaNeueLT Pro 45 Lt" panose="020B0403020202020204" pitchFamily="34" charset="0"/>
                <a:cs typeface="Arial" panose="020B0604020202020204" pitchFamily="34" charset="0"/>
              </a:rPr>
              <a:t>Scheduler</a:t>
            </a:r>
            <a:r>
              <a:rPr lang="en-US" sz="1600" dirty="0">
                <a:solidFill>
                  <a:schemeClr val="bg1"/>
                </a:solidFill>
                <a:latin typeface="HelveticaNeueLT Pro 45 Lt" panose="020B0403020202020204" pitchFamily="34" charset="0"/>
                <a:cs typeface="Arial" panose="020B0604020202020204" pitchFamily="34" charset="0"/>
              </a:rPr>
              <a:t> and </a:t>
            </a:r>
            <a:r>
              <a:rPr lang="en-US" sz="1600" b="1" dirty="0">
                <a:solidFill>
                  <a:schemeClr val="bg1"/>
                </a:solidFill>
                <a:latin typeface="HelveticaNeueLT Pro 45 Lt" panose="020B0403020202020204" pitchFamily="34" charset="0"/>
                <a:cs typeface="Arial" panose="020B0604020202020204" pitchFamily="34" charset="0"/>
              </a:rPr>
              <a:t>other programs.</a:t>
            </a:r>
            <a:endParaRPr lang="en-US" sz="1600" dirty="0">
              <a:solidFill>
                <a:schemeClr val="bg1"/>
              </a:solidFill>
              <a:latin typeface="HelveticaNeueLT Pro 45 Lt" panose="020B0403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Sub-Method</a:t>
            </a:r>
          </a:p>
        </p:txBody>
      </p:sp>
      <p:sp>
        <p:nvSpPr>
          <p:cNvPr id="7"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latin typeface="HelveticaNeueLT Pro 45 Lt" panose="020B0403020202020204" pitchFamily="34" charset="0"/>
              </a:rPr>
              <a:t>Method editor</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p:cNvSpPr txBox="1">
            <a:spLocks noChangeArrowheads="1"/>
          </p:cNvSpPr>
          <p:nvPr/>
        </p:nvSpPr>
        <p:spPr bwMode="auto">
          <a:xfrm>
            <a:off x="3807506" y="2819400"/>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a:solidFill>
                  <a:srgbClr val="5B9BD5"/>
                </a:solidFill>
                <a:latin typeface="HelveticaNeueLT Pro 45 Lt" panose="020B0403020202020204" pitchFamily="34" charset="0"/>
                <a:cs typeface="Arial" pitchFamily="34" charset="0"/>
              </a:rPr>
              <a:t>Challenge 16</a:t>
            </a:r>
            <a:endParaRPr lang="en-GB" sz="2800" kern="0" dirty="0">
              <a:solidFill>
                <a:srgbClr val="5B9BD5"/>
              </a:solidFill>
              <a:latin typeface="HelveticaNeueLT Pro 45 Lt" panose="020B0403020202020204" pitchFamily="34" charset="0"/>
              <a:cs typeface="Arial" pitchFamily="34" charset="0"/>
            </a:endParaRPr>
          </a:p>
          <a:p>
            <a:pPr lvl="1">
              <a:spcBef>
                <a:spcPct val="20000"/>
              </a:spcBef>
              <a:buClr>
                <a:srgbClr val="043362"/>
              </a:buClr>
              <a:buSzPct val="75000"/>
              <a:buFont typeface="Wingdings" pitchFamily="2" charset="2"/>
              <a:buNone/>
              <a:defRPr/>
            </a:pPr>
            <a:r>
              <a:rPr lang="en-GB" sz="2800" kern="0" dirty="0" err="1">
                <a:solidFill>
                  <a:srgbClr val="797A7D"/>
                </a:solidFill>
                <a:latin typeface="HelveticaNeueLT Pro 45 Lt" panose="020B0403020202020204" pitchFamily="34" charset="0"/>
                <a:cs typeface="Arial" pitchFamily="34" charset="0"/>
              </a:rPr>
              <a:t>Submethods</a:t>
            </a:r>
            <a:endParaRPr lang="en-GB" sz="2800" kern="0" dirty="0">
              <a:solidFill>
                <a:srgbClr val="797A7D"/>
              </a:solidFill>
              <a:latin typeface="HelveticaNeueLT Pro 45 Lt" panose="020B0403020202020204" pitchFamily="34" charset="0"/>
              <a:cs typeface="Arial" pitchFamily="34" charset="0"/>
            </a:endParaRPr>
          </a:p>
        </p:txBody>
      </p:sp>
    </p:spTree>
    <p:extLst>
      <p:ext uri="{BB962C8B-B14F-4D97-AF65-F5344CB8AC3E}">
        <p14:creationId xmlns:p14="http://schemas.microsoft.com/office/powerpoint/2010/main" val="1844720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3"/>
          <p:cNvSpPr txBox="1">
            <a:spLocks noChangeArrowheads="1"/>
          </p:cNvSpPr>
          <p:nvPr/>
        </p:nvSpPr>
        <p:spPr bwMode="auto">
          <a:xfrm>
            <a:off x="454706" y="1524000"/>
            <a:ext cx="8229600" cy="26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5746" tIns="37873" rIns="75746" bIns="37873">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1500"/>
              </a:lnSpc>
              <a:spcBef>
                <a:spcPct val="50000"/>
              </a:spcBef>
            </a:pPr>
            <a:r>
              <a:rPr lang="de-DE" altLang="en-US" sz="2200" b="1" dirty="0">
                <a:solidFill>
                  <a:srgbClr val="5B9BD5"/>
                </a:solidFill>
                <a:latin typeface="HelveticaNeueLT Pro 45 Lt" panose="020B0403020202020204" pitchFamily="34" charset="0"/>
              </a:rPr>
              <a:t>Murphy‘s law</a:t>
            </a:r>
            <a:r>
              <a:rPr lang="de-DE" altLang="en-US" sz="2200" dirty="0">
                <a:solidFill>
                  <a:srgbClr val="5B9BD5"/>
                </a:solidFill>
                <a:latin typeface="HelveticaNeueLT Pro 45 Lt" panose="020B0403020202020204" pitchFamily="34" charset="0"/>
              </a:rPr>
              <a:t>: Anything that can go wrong, will go wrong!</a:t>
            </a:r>
          </a:p>
        </p:txBody>
      </p:sp>
      <p:pic>
        <p:nvPicPr>
          <p:cNvPr id="136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2540978"/>
            <a:ext cx="4985549" cy="358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5486400" y="2540978"/>
            <a:ext cx="3197906"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pPr>
            <a:r>
              <a:rPr lang="en-US" altLang="en-US" dirty="0">
                <a:solidFill>
                  <a:srgbClr val="797A7D"/>
                </a:solidFill>
                <a:latin typeface="HelveticaNeueLT Pro 45 Lt" panose="020B0403020202020204" pitchFamily="34" charset="0"/>
              </a:rPr>
              <a:t>Example of an </a:t>
            </a:r>
            <a:r>
              <a:rPr lang="en-US" altLang="en-US" b="1" dirty="0">
                <a:solidFill>
                  <a:srgbClr val="797A7D"/>
                </a:solidFill>
                <a:latin typeface="HelveticaNeueLT Pro 45 Lt" panose="020B0403020202020204" pitchFamily="34" charset="0"/>
              </a:rPr>
              <a:t>Aspirate Step </a:t>
            </a:r>
            <a:r>
              <a:rPr lang="en-US" altLang="en-US" dirty="0">
                <a:solidFill>
                  <a:srgbClr val="797A7D"/>
                </a:solidFill>
                <a:latin typeface="HelveticaNeueLT Pro 45 Lt" panose="020B0403020202020204" pitchFamily="34" charset="0"/>
              </a:rPr>
              <a:t>error dialog window:</a:t>
            </a:r>
          </a:p>
          <a:p>
            <a:pPr marL="285750" indent="-285750" eaLnBrk="1" hangingPunct="1">
              <a:spcAft>
                <a:spcPts val="1200"/>
              </a:spcAft>
              <a:buFont typeface="Arial" panose="020B0604020202020204" pitchFamily="34" charset="0"/>
              <a:buChar char="•"/>
            </a:pPr>
            <a:r>
              <a:rPr lang="en-US" altLang="en-US" b="1" dirty="0">
                <a:solidFill>
                  <a:srgbClr val="797A7D"/>
                </a:solidFill>
                <a:latin typeface="HelveticaNeueLT Pro 45 Lt" panose="020B0403020202020204" pitchFamily="34" charset="0"/>
              </a:rPr>
              <a:t>Abort</a:t>
            </a:r>
            <a:r>
              <a:rPr lang="en-US" altLang="en-US" dirty="0">
                <a:solidFill>
                  <a:srgbClr val="797A7D"/>
                </a:solidFill>
                <a:latin typeface="HelveticaNeueLT Pro 45 Lt" panose="020B0403020202020204" pitchFamily="34" charset="0"/>
              </a:rPr>
              <a:t>: aborts the method</a:t>
            </a:r>
          </a:p>
          <a:p>
            <a:pPr marL="285750" indent="-285750" eaLnBrk="1" hangingPunct="1">
              <a:spcAft>
                <a:spcPts val="1200"/>
              </a:spcAft>
              <a:buFont typeface="Arial" panose="020B0604020202020204" pitchFamily="34" charset="0"/>
              <a:buChar char="•"/>
            </a:pPr>
            <a:r>
              <a:rPr lang="en-US" altLang="en-US" b="1" dirty="0">
                <a:solidFill>
                  <a:srgbClr val="797A7D"/>
                </a:solidFill>
                <a:latin typeface="HelveticaNeueLT Pro 45 Lt" panose="020B0403020202020204" pitchFamily="34" charset="0"/>
              </a:rPr>
              <a:t>Bottom</a:t>
            </a:r>
            <a:r>
              <a:rPr lang="en-US" altLang="en-US" dirty="0">
                <a:solidFill>
                  <a:srgbClr val="797A7D"/>
                </a:solidFill>
                <a:latin typeface="HelveticaNeueLT Pro 45 Lt" panose="020B0403020202020204" pitchFamily="34" charset="0"/>
              </a:rPr>
              <a:t>: repeat the step at the bottom of the container</a:t>
            </a:r>
          </a:p>
          <a:p>
            <a:pPr marL="285750" indent="-285750" eaLnBrk="1" hangingPunct="1">
              <a:spcAft>
                <a:spcPts val="1200"/>
              </a:spcAft>
              <a:buFont typeface="Arial" panose="020B0604020202020204" pitchFamily="34" charset="0"/>
              <a:buChar char="•"/>
            </a:pPr>
            <a:r>
              <a:rPr lang="en-US" altLang="en-US" b="1" dirty="0">
                <a:solidFill>
                  <a:srgbClr val="797A7D"/>
                </a:solidFill>
                <a:latin typeface="HelveticaNeueLT Pro 45 Lt" panose="020B0403020202020204" pitchFamily="34" charset="0"/>
              </a:rPr>
              <a:t>Exclude</a:t>
            </a:r>
            <a:r>
              <a:rPr lang="en-US" altLang="en-US" dirty="0">
                <a:solidFill>
                  <a:srgbClr val="797A7D"/>
                </a:solidFill>
                <a:latin typeface="HelveticaNeueLT Pro 45 Lt" panose="020B0403020202020204" pitchFamily="34" charset="0"/>
              </a:rPr>
              <a:t>: Exclude all channels with this error and continue</a:t>
            </a:r>
          </a:p>
          <a:p>
            <a:pPr marL="285750" indent="-285750" eaLnBrk="1" hangingPunct="1">
              <a:spcAft>
                <a:spcPts val="1200"/>
              </a:spcAft>
              <a:buFont typeface="Arial" panose="020B0604020202020204" pitchFamily="34" charset="0"/>
              <a:buChar char="•"/>
            </a:pPr>
            <a:r>
              <a:rPr lang="en-US" altLang="en-US" b="1" dirty="0">
                <a:solidFill>
                  <a:srgbClr val="797A7D"/>
                </a:solidFill>
                <a:latin typeface="HelveticaNeueLT Pro 45 Lt" panose="020B0403020202020204" pitchFamily="34" charset="0"/>
              </a:rPr>
              <a:t>Repeat</a:t>
            </a:r>
            <a:r>
              <a:rPr lang="en-US" altLang="en-US" dirty="0">
                <a:solidFill>
                  <a:srgbClr val="797A7D"/>
                </a:solidFill>
                <a:latin typeface="HelveticaNeueLT Pro 45 Lt" panose="020B0403020202020204" pitchFamily="34" charset="0"/>
              </a:rPr>
              <a:t>: Repeat the command</a:t>
            </a:r>
          </a:p>
          <a:p>
            <a:pPr marL="285750" indent="-285750" eaLnBrk="1" hangingPunct="1">
              <a:spcAft>
                <a:spcPts val="1200"/>
              </a:spcAft>
              <a:buFont typeface="Arial" panose="020B0604020202020204" pitchFamily="34" charset="0"/>
              <a:buChar char="•"/>
            </a:pPr>
            <a:r>
              <a:rPr lang="en-US" altLang="en-US" b="1" dirty="0">
                <a:solidFill>
                  <a:srgbClr val="797A7D"/>
                </a:solidFill>
                <a:latin typeface="HelveticaNeueLT Pro 45 Lt" panose="020B0403020202020204" pitchFamily="34" charset="0"/>
              </a:rPr>
              <a:t>Air</a:t>
            </a:r>
            <a:r>
              <a:rPr lang="en-US" altLang="en-US" dirty="0">
                <a:solidFill>
                  <a:srgbClr val="797A7D"/>
                </a:solidFill>
                <a:latin typeface="HelveticaNeueLT Pro 45 Lt" panose="020B0403020202020204" pitchFamily="34" charset="0"/>
              </a:rPr>
              <a:t>: Aspirate Air and continue</a:t>
            </a:r>
          </a:p>
        </p:txBody>
      </p:sp>
      <p:sp>
        <p:nvSpPr>
          <p:cNvPr id="8" name="Rectangle 7"/>
          <p:cNvSpPr/>
          <p:nvPr/>
        </p:nvSpPr>
        <p:spPr>
          <a:xfrm>
            <a:off x="454706" y="1966857"/>
            <a:ext cx="8229600" cy="373307"/>
          </a:xfrm>
          <a:prstGeom prst="rect">
            <a:avLst/>
          </a:prstGeom>
        </p:spPr>
        <p:txBody>
          <a:bodyPr wrap="square">
            <a:spAutoFit/>
          </a:bodyPr>
          <a:lstStyle/>
          <a:p>
            <a:pPr algn="ctr" eaLnBrk="0" hangingPunct="0">
              <a:lnSpc>
                <a:spcPts val="2440"/>
              </a:lnSpc>
              <a:spcBef>
                <a:spcPct val="20000"/>
              </a:spcBef>
              <a:buClr>
                <a:srgbClr val="043362"/>
              </a:buClr>
              <a:buSzPct val="75000"/>
              <a:defRPr/>
            </a:pPr>
            <a:r>
              <a:rPr lang="en-US" b="1" kern="0" dirty="0">
                <a:solidFill>
                  <a:srgbClr val="797A7D"/>
                </a:solidFill>
                <a:latin typeface="HelveticaNeueLT Pro 45 Lt" panose="020B0403020202020204" pitchFamily="34" charset="0"/>
              </a:rPr>
              <a:t>Hardware errors </a:t>
            </a:r>
            <a:r>
              <a:rPr lang="en-US" kern="0" dirty="0">
                <a:solidFill>
                  <a:srgbClr val="797A7D"/>
                </a:solidFill>
                <a:latin typeface="HelveticaNeueLT Pro 45 Lt" panose="020B0403020202020204" pitchFamily="34" charset="0"/>
              </a:rPr>
              <a:t>during a run will </a:t>
            </a:r>
            <a:r>
              <a:rPr lang="en-US" b="1" kern="0" dirty="0">
                <a:solidFill>
                  <a:srgbClr val="797A7D"/>
                </a:solidFill>
                <a:latin typeface="HelveticaNeueLT Pro 45 Lt" panose="020B0403020202020204" pitchFamily="34" charset="0"/>
              </a:rPr>
              <a:t>display</a:t>
            </a:r>
            <a:r>
              <a:rPr lang="en-US" kern="0" dirty="0">
                <a:solidFill>
                  <a:srgbClr val="797A7D"/>
                </a:solidFill>
                <a:latin typeface="HelveticaNeueLT Pro 45 Lt" panose="020B0403020202020204" pitchFamily="34" charset="0"/>
              </a:rPr>
              <a:t> an </a:t>
            </a:r>
            <a:r>
              <a:rPr lang="en-US" b="1" kern="0" dirty="0">
                <a:solidFill>
                  <a:srgbClr val="797A7D"/>
                </a:solidFill>
                <a:latin typeface="HelveticaNeueLT Pro 45 Lt" panose="020B0403020202020204" pitchFamily="34" charset="0"/>
              </a:rPr>
              <a:t>error handling dialog</a:t>
            </a:r>
            <a:r>
              <a:rPr lang="en-US" kern="0" dirty="0">
                <a:solidFill>
                  <a:srgbClr val="797A7D"/>
                </a:solidFill>
                <a:latin typeface="HelveticaNeueLT Pro 45 Lt" panose="020B0403020202020204" pitchFamily="34" charset="0"/>
              </a:rPr>
              <a:t>.</a:t>
            </a:r>
          </a:p>
        </p:txBody>
      </p:sp>
      <p:sp>
        <p:nvSpPr>
          <p:cNvPr id="9" name="Rectangle 3"/>
          <p:cNvSpPr txBox="1">
            <a:spLocks noChangeArrowheads="1"/>
          </p:cNvSpPr>
          <p:nvPr/>
        </p:nvSpPr>
        <p:spPr bwMode="auto">
          <a:xfrm>
            <a:off x="2697055" y="3531578"/>
            <a:ext cx="2389291" cy="1219200"/>
          </a:xfrm>
          <a:prstGeom prst="rect">
            <a:avLst/>
          </a:prstGeom>
          <a:solidFill>
            <a:schemeClr val="accent6"/>
          </a:solidFill>
          <a:ln w="57150">
            <a:noFill/>
            <a:miter lim="800000"/>
            <a:headEnd/>
            <a:tailEnd/>
          </a:ln>
        </p:spPr>
        <p:txBody>
          <a:bodyPr anchor="ctr" anchorCtr="1"/>
          <a:lstStyle/>
          <a:p>
            <a:pPr eaLnBrk="0" hangingPunct="0">
              <a:spcBef>
                <a:spcPct val="20000"/>
              </a:spcBef>
              <a:buClr>
                <a:srgbClr val="043362"/>
              </a:buClr>
              <a:buSzPct val="75000"/>
              <a:buFont typeface="Wingdings" pitchFamily="2" charset="2"/>
              <a:buNone/>
              <a:defRPr/>
            </a:pPr>
            <a:r>
              <a:rPr lang="de-DE" sz="1400" kern="0" dirty="0">
                <a:solidFill>
                  <a:schemeClr val="bg1"/>
                </a:solidFill>
                <a:latin typeface="HelveticaNeueLT Pro 45 Lt" panose="020B0403020202020204" pitchFamily="34" charset="0"/>
                <a:cs typeface="Arial" panose="020B0604020202020204" pitchFamily="34" charset="0"/>
              </a:rPr>
              <a:t>If all channels have the same error at the same time, </a:t>
            </a:r>
            <a:r>
              <a:rPr lang="de-DE" sz="1400" kern="0">
                <a:solidFill>
                  <a:schemeClr val="bg1"/>
                </a:solidFill>
                <a:latin typeface="HelveticaNeueLT Pro 45 Lt" panose="020B0403020202020204" pitchFamily="34" charset="0"/>
                <a:cs typeface="Arial" panose="020B0604020202020204" pitchFamily="34" charset="0"/>
              </a:rPr>
              <a:t>a collective </a:t>
            </a:r>
            <a:r>
              <a:rPr lang="de-DE" sz="1400" kern="0" dirty="0">
                <a:solidFill>
                  <a:schemeClr val="bg1"/>
                </a:solidFill>
                <a:latin typeface="HelveticaNeueLT Pro 45 Lt" panose="020B0403020202020204" pitchFamily="34" charset="0"/>
                <a:cs typeface="Arial" panose="020B0604020202020204" pitchFamily="34" charset="0"/>
              </a:rPr>
              <a:t>recovery is possible, otherwise, assign a recovery type for each channel</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Error Handling</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Dialogs and Options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7" name="Rectangle 12"/>
          <p:cNvSpPr>
            <a:spLocks noChangeArrowheads="1"/>
          </p:cNvSpPr>
          <p:nvPr/>
        </p:nvSpPr>
        <p:spPr bwMode="auto">
          <a:xfrm>
            <a:off x="5867400" y="1447800"/>
            <a:ext cx="2816906"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25425" eaLnBrk="0" hangingPunct="0">
              <a:defRPr>
                <a:solidFill>
                  <a:schemeClr val="tx1"/>
                </a:solidFill>
                <a:latin typeface="Arial" panose="020B0604020202020204" pitchFamily="34" charset="0"/>
              </a:defRPr>
            </a:lvl1pPr>
            <a:lvl2pPr marL="742950" indent="-285750" defTabSz="225425" eaLnBrk="0" hangingPunct="0">
              <a:defRPr>
                <a:solidFill>
                  <a:schemeClr val="tx1"/>
                </a:solidFill>
                <a:latin typeface="Arial" panose="020B0604020202020204" pitchFamily="34" charset="0"/>
              </a:defRPr>
            </a:lvl2pPr>
            <a:lvl3pPr marL="1143000" indent="-228600" defTabSz="225425" eaLnBrk="0" hangingPunct="0">
              <a:defRPr>
                <a:solidFill>
                  <a:schemeClr val="tx1"/>
                </a:solidFill>
                <a:latin typeface="Arial" panose="020B0604020202020204" pitchFamily="34" charset="0"/>
              </a:defRPr>
            </a:lvl3pPr>
            <a:lvl4pPr marL="1600200" indent="-228600" defTabSz="225425" eaLnBrk="0" hangingPunct="0">
              <a:defRPr>
                <a:solidFill>
                  <a:schemeClr val="tx1"/>
                </a:solidFill>
                <a:latin typeface="Arial" panose="020B0604020202020204" pitchFamily="34" charset="0"/>
              </a:defRPr>
            </a:lvl4pPr>
            <a:lvl5pPr marL="2057400" indent="-228600" defTabSz="225425" eaLnBrk="0" hangingPunct="0">
              <a:defRPr>
                <a:solidFill>
                  <a:schemeClr val="tx1"/>
                </a:solidFill>
                <a:latin typeface="Arial" panose="020B0604020202020204" pitchFamily="34" charset="0"/>
              </a:defRPr>
            </a:lvl5pPr>
            <a:lvl6pPr marL="2514600" indent="-228600" defTabSz="225425" eaLnBrk="0" fontAlgn="base" hangingPunct="0">
              <a:spcBef>
                <a:spcPct val="0"/>
              </a:spcBef>
              <a:spcAft>
                <a:spcPct val="0"/>
              </a:spcAft>
              <a:defRPr>
                <a:solidFill>
                  <a:schemeClr val="tx1"/>
                </a:solidFill>
                <a:latin typeface="Arial" panose="020B0604020202020204" pitchFamily="34" charset="0"/>
              </a:defRPr>
            </a:lvl6pPr>
            <a:lvl7pPr marL="2971800" indent="-228600" defTabSz="225425" eaLnBrk="0" fontAlgn="base" hangingPunct="0">
              <a:spcBef>
                <a:spcPct val="0"/>
              </a:spcBef>
              <a:spcAft>
                <a:spcPct val="0"/>
              </a:spcAft>
              <a:defRPr>
                <a:solidFill>
                  <a:schemeClr val="tx1"/>
                </a:solidFill>
                <a:latin typeface="Arial" panose="020B0604020202020204" pitchFamily="34" charset="0"/>
              </a:defRPr>
            </a:lvl7pPr>
            <a:lvl8pPr marL="3429000" indent="-228600" defTabSz="225425" eaLnBrk="0" fontAlgn="base" hangingPunct="0">
              <a:spcBef>
                <a:spcPct val="0"/>
              </a:spcBef>
              <a:spcAft>
                <a:spcPct val="0"/>
              </a:spcAft>
              <a:defRPr>
                <a:solidFill>
                  <a:schemeClr val="tx1"/>
                </a:solidFill>
                <a:latin typeface="Arial" panose="020B0604020202020204" pitchFamily="34" charset="0"/>
              </a:defRPr>
            </a:lvl8pPr>
            <a:lvl9pPr marL="3886200" indent="-228600" defTabSz="225425"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spcAft>
                <a:spcPts val="18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Use default</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Enable</a:t>
            </a:r>
            <a:r>
              <a:rPr lang="en-US" altLang="en-US" sz="1600" dirty="0">
                <a:solidFill>
                  <a:srgbClr val="797A7D"/>
                </a:solidFill>
                <a:latin typeface="HelveticaNeueLT Pro 45 Lt" panose="020B0403020202020204" pitchFamily="34" charset="0"/>
              </a:rPr>
              <a:t> to use </a:t>
            </a:r>
            <a:r>
              <a:rPr lang="en-US" altLang="en-US" sz="1600" b="1" dirty="0">
                <a:solidFill>
                  <a:srgbClr val="797A7D"/>
                </a:solidFill>
                <a:latin typeface="HelveticaNeueLT Pro 45 Lt" panose="020B0403020202020204" pitchFamily="34" charset="0"/>
              </a:rPr>
              <a:t>default error recovery</a:t>
            </a:r>
            <a:r>
              <a:rPr lang="en-US" altLang="en-US" sz="1600" dirty="0">
                <a:solidFill>
                  <a:srgbClr val="797A7D"/>
                </a:solidFill>
                <a:latin typeface="HelveticaNeueLT Pro 45 Lt" panose="020B0403020202020204" pitchFamily="34" charset="0"/>
              </a:rPr>
              <a:t>.  Disable both the </a:t>
            </a:r>
            <a:r>
              <a:rPr lang="en-US" altLang="en-US" sz="1600" b="1" dirty="0">
                <a:solidFill>
                  <a:srgbClr val="797A7D"/>
                </a:solidFill>
                <a:latin typeface="HelveticaNeueLT Pro 45 Lt" panose="020B0403020202020204" pitchFamily="34" charset="0"/>
              </a:rPr>
              <a:t>“Use Default” </a:t>
            </a:r>
            <a:r>
              <a:rPr lang="en-US" altLang="en-US" sz="1600" dirty="0">
                <a:solidFill>
                  <a:srgbClr val="797A7D"/>
                </a:solidFill>
                <a:latin typeface="HelveticaNeueLT Pro 45 Lt" panose="020B0403020202020204" pitchFamily="34" charset="0"/>
              </a:rPr>
              <a:t>and the </a:t>
            </a:r>
            <a:r>
              <a:rPr lang="en-US" altLang="en-US" sz="1600" b="1" dirty="0">
                <a:solidFill>
                  <a:srgbClr val="797A7D"/>
                </a:solidFill>
                <a:latin typeface="HelveticaNeueLT Pro 45 Lt" panose="020B0403020202020204" pitchFamily="34" charset="0"/>
              </a:rPr>
              <a:t>“Infinite”</a:t>
            </a:r>
            <a:r>
              <a:rPr lang="en-US" altLang="en-US" sz="1600" dirty="0">
                <a:solidFill>
                  <a:srgbClr val="797A7D"/>
                </a:solidFill>
                <a:latin typeface="HelveticaNeueLT Pro 45 Lt" panose="020B0403020202020204" pitchFamily="34" charset="0"/>
              </a:rPr>
              <a:t> checkbox to </a:t>
            </a:r>
            <a:r>
              <a:rPr lang="en-US" altLang="en-US" sz="1600" b="1" dirty="0">
                <a:solidFill>
                  <a:srgbClr val="797A7D"/>
                </a:solidFill>
                <a:latin typeface="HelveticaNeueLT Pro 45 Lt" panose="020B0403020202020204" pitchFamily="34" charset="0"/>
              </a:rPr>
              <a:t>enable</a:t>
            </a:r>
            <a:r>
              <a:rPr lang="en-US" altLang="en-US" sz="1600" dirty="0">
                <a:solidFill>
                  <a:srgbClr val="797A7D"/>
                </a:solidFill>
                <a:latin typeface="HelveticaNeueLT Pro 45 Lt" panose="020B0403020202020204" pitchFamily="34" charset="0"/>
              </a:rPr>
              <a:t> the other </a:t>
            </a:r>
            <a:r>
              <a:rPr lang="en-US" altLang="en-US" sz="1600" b="1" dirty="0">
                <a:solidFill>
                  <a:srgbClr val="797A7D"/>
                </a:solidFill>
                <a:latin typeface="HelveticaNeueLT Pro 45 Lt" panose="020B0403020202020204" pitchFamily="34" charset="0"/>
              </a:rPr>
              <a:t>settings.</a:t>
            </a:r>
          </a:p>
          <a:p>
            <a:pPr marL="285750" indent="-285750" eaLnBrk="1" hangingPunct="1">
              <a:spcAft>
                <a:spcPts val="18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Infinite</a:t>
            </a:r>
            <a:r>
              <a:rPr lang="en-US" altLang="en-US" sz="1600" dirty="0">
                <a:solidFill>
                  <a:srgbClr val="797A7D"/>
                </a:solidFill>
                <a:latin typeface="HelveticaNeueLT Pro 45 Lt" panose="020B0403020202020204" pitchFamily="34" charset="0"/>
              </a:rPr>
              <a:t>: If checked, the </a:t>
            </a:r>
            <a:r>
              <a:rPr lang="en-US" altLang="en-US" sz="1600" b="1" dirty="0">
                <a:solidFill>
                  <a:srgbClr val="797A7D"/>
                </a:solidFill>
                <a:latin typeface="HelveticaNeueLT Pro 45 Lt" panose="020B0403020202020204" pitchFamily="34" charset="0"/>
              </a:rPr>
              <a:t>error dialog </a:t>
            </a:r>
            <a:r>
              <a:rPr lang="en-US" altLang="en-US" sz="1600" dirty="0">
                <a:solidFill>
                  <a:srgbClr val="797A7D"/>
                </a:solidFill>
                <a:latin typeface="HelveticaNeueLT Pro 45 Lt" panose="020B0403020202020204" pitchFamily="34" charset="0"/>
              </a:rPr>
              <a:t>box </a:t>
            </a:r>
            <a:r>
              <a:rPr lang="en-US" altLang="en-US" sz="1600" b="1" dirty="0">
                <a:solidFill>
                  <a:srgbClr val="797A7D"/>
                </a:solidFill>
                <a:latin typeface="HelveticaNeueLT Pro 45 Lt" panose="020B0403020202020204" pitchFamily="34" charset="0"/>
              </a:rPr>
              <a:t>remains</a:t>
            </a:r>
            <a:r>
              <a:rPr lang="en-US" altLang="en-US" sz="1600" dirty="0">
                <a:solidFill>
                  <a:srgbClr val="797A7D"/>
                </a:solidFill>
                <a:latin typeface="HelveticaNeueLT Pro 45 Lt" panose="020B0403020202020204" pitchFamily="34" charset="0"/>
              </a:rPr>
              <a:t> visible </a:t>
            </a:r>
            <a:r>
              <a:rPr lang="en-US" altLang="en-US" sz="1600" b="1" dirty="0">
                <a:solidFill>
                  <a:srgbClr val="797A7D"/>
                </a:solidFill>
                <a:latin typeface="HelveticaNeueLT Pro 45 Lt" panose="020B0403020202020204" pitchFamily="34" charset="0"/>
              </a:rPr>
              <a:t>indefinitely</a:t>
            </a:r>
            <a:r>
              <a:rPr lang="en-US" altLang="en-US" sz="1600" dirty="0">
                <a:solidFill>
                  <a:srgbClr val="797A7D"/>
                </a:solidFill>
                <a:latin typeface="HelveticaNeueLT Pro 45 Lt" panose="020B0403020202020204" pitchFamily="34" charset="0"/>
              </a:rPr>
              <a:t>. Uncheck	to enable the </a:t>
            </a:r>
            <a:r>
              <a:rPr lang="en-US" altLang="en-US" sz="1600" b="1" dirty="0">
                <a:solidFill>
                  <a:srgbClr val="797A7D"/>
                </a:solidFill>
                <a:latin typeface="HelveticaNeueLT Pro 45 Lt" panose="020B0403020202020204" pitchFamily="34" charset="0"/>
              </a:rPr>
              <a:t>“Timeout”</a:t>
            </a:r>
            <a:r>
              <a:rPr lang="en-US" altLang="en-US" sz="1600" i="1" dirty="0">
                <a:solidFill>
                  <a:srgbClr val="797A7D"/>
                </a:solidFill>
                <a:latin typeface="HelveticaNeueLT Pro 45 Lt" panose="020B0403020202020204" pitchFamily="34" charset="0"/>
              </a:rPr>
              <a:t>  </a:t>
            </a:r>
            <a:r>
              <a:rPr lang="en-US" altLang="en-US" sz="1600" dirty="0">
                <a:solidFill>
                  <a:srgbClr val="797A7D"/>
                </a:solidFill>
                <a:latin typeface="HelveticaNeueLT Pro 45 Lt" panose="020B0403020202020204" pitchFamily="34" charset="0"/>
              </a:rPr>
              <a:t>field</a:t>
            </a:r>
          </a:p>
          <a:p>
            <a:pPr marL="285750" indent="-285750" eaLnBrk="1" hangingPunct="1">
              <a:spcAft>
                <a:spcPts val="18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Timeout</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Number</a:t>
            </a:r>
            <a:r>
              <a:rPr lang="en-US" altLang="en-US" sz="1600" dirty="0">
                <a:solidFill>
                  <a:srgbClr val="797A7D"/>
                </a:solidFill>
                <a:latin typeface="HelveticaNeueLT Pro 45 Lt" panose="020B0403020202020204" pitchFamily="34" charset="0"/>
              </a:rPr>
              <a:t> of </a:t>
            </a:r>
            <a:r>
              <a:rPr lang="en-US" altLang="en-US" sz="1600" b="1" dirty="0">
                <a:solidFill>
                  <a:srgbClr val="797A7D"/>
                </a:solidFill>
                <a:latin typeface="HelveticaNeueLT Pro 45 Lt" panose="020B0403020202020204" pitchFamily="34" charset="0"/>
              </a:rPr>
              <a:t>seconds</a:t>
            </a:r>
            <a:r>
              <a:rPr lang="en-US" altLang="en-US" sz="1600" dirty="0">
                <a:solidFill>
                  <a:srgbClr val="797A7D"/>
                </a:solidFill>
                <a:latin typeface="HelveticaNeueLT Pro 45 Lt" panose="020B0403020202020204" pitchFamily="34" charset="0"/>
              </a:rPr>
              <a:t> the </a:t>
            </a:r>
            <a:r>
              <a:rPr lang="en-US" altLang="en-US" sz="1600" b="1" dirty="0">
                <a:solidFill>
                  <a:srgbClr val="797A7D"/>
                </a:solidFill>
                <a:latin typeface="HelveticaNeueLT Pro 45 Lt" panose="020B0403020202020204" pitchFamily="34" charset="0"/>
              </a:rPr>
              <a:t>error dialog </a:t>
            </a:r>
            <a:r>
              <a:rPr lang="en-US" altLang="en-US" sz="1600" dirty="0">
                <a:solidFill>
                  <a:srgbClr val="797A7D"/>
                </a:solidFill>
                <a:latin typeface="HelveticaNeueLT Pro 45 Lt" panose="020B0403020202020204" pitchFamily="34" charset="0"/>
              </a:rPr>
              <a:t>box remains </a:t>
            </a:r>
            <a:r>
              <a:rPr lang="en-US" altLang="en-US" sz="1600" b="1" dirty="0">
                <a:solidFill>
                  <a:srgbClr val="797A7D"/>
                </a:solidFill>
                <a:latin typeface="HelveticaNeueLT Pro 45 Lt" panose="020B0403020202020204" pitchFamily="34" charset="0"/>
              </a:rPr>
              <a:t>visible</a:t>
            </a:r>
            <a:r>
              <a:rPr lang="en-US" altLang="en-US" sz="1600" dirty="0">
                <a:solidFill>
                  <a:srgbClr val="797A7D"/>
                </a:solidFill>
                <a:latin typeface="HelveticaNeueLT Pro 45 Lt" panose="020B0403020202020204" pitchFamily="34" charset="0"/>
              </a:rPr>
              <a:t>; after which the </a:t>
            </a:r>
            <a:r>
              <a:rPr lang="en-US" altLang="en-US" sz="1600" b="1" dirty="0">
                <a:solidFill>
                  <a:srgbClr val="797A7D"/>
                </a:solidFill>
                <a:latin typeface="HelveticaNeueLT Pro 45 Lt" panose="020B0403020202020204" pitchFamily="34" charset="0"/>
              </a:rPr>
              <a:t>error recovery </a:t>
            </a:r>
            <a:r>
              <a:rPr lang="en-US" altLang="en-US" sz="1600" dirty="0">
                <a:solidFill>
                  <a:srgbClr val="797A7D"/>
                </a:solidFill>
                <a:latin typeface="HelveticaNeueLT Pro 45 Lt" panose="020B0403020202020204" pitchFamily="34" charset="0"/>
              </a:rPr>
              <a:t>is started.  If set to </a:t>
            </a:r>
            <a:r>
              <a:rPr lang="en-US" altLang="en-US" sz="1600" b="1" dirty="0">
                <a:solidFill>
                  <a:srgbClr val="797A7D"/>
                </a:solidFill>
                <a:latin typeface="HelveticaNeueLT Pro 45 Lt" panose="020B0403020202020204" pitchFamily="34" charset="0"/>
              </a:rPr>
              <a:t>zero</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error recovery </a:t>
            </a:r>
            <a:r>
              <a:rPr lang="en-US" altLang="en-US" sz="1600" dirty="0">
                <a:solidFill>
                  <a:srgbClr val="797A7D"/>
                </a:solidFill>
                <a:latin typeface="HelveticaNeueLT Pro 45 Lt" panose="020B0403020202020204" pitchFamily="34" charset="0"/>
              </a:rPr>
              <a:t>will be started </a:t>
            </a:r>
            <a:r>
              <a:rPr lang="en-US" altLang="en-US" sz="1600" b="1" dirty="0">
                <a:solidFill>
                  <a:srgbClr val="797A7D"/>
                </a:solidFill>
                <a:latin typeface="HelveticaNeueLT Pro 45 Lt" panose="020B0403020202020204" pitchFamily="34" charset="0"/>
              </a:rPr>
              <a:t>immediately</a:t>
            </a:r>
            <a:r>
              <a:rPr lang="en-US" altLang="en-US" sz="1600" dirty="0">
                <a:solidFill>
                  <a:srgbClr val="797A7D"/>
                </a:solidFill>
                <a:latin typeface="HelveticaNeueLT Pro 45 Lt" panose="020B0403020202020204" pitchFamily="34" charset="0"/>
              </a:rPr>
              <a:t>.</a:t>
            </a:r>
            <a:r>
              <a:rPr lang="en-US" altLang="en-US" sz="1600" b="1" dirty="0">
                <a:solidFill>
                  <a:srgbClr val="797A7D"/>
                </a:solidFill>
                <a:latin typeface="HelveticaNeueLT Pro 45 Lt" panose="020B0403020202020204" pitchFamily="34" charset="0"/>
              </a:rPr>
              <a:t> </a:t>
            </a:r>
            <a:endParaRPr lang="en-US" altLang="en-US" sz="1600" b="1" i="1" dirty="0">
              <a:solidFill>
                <a:srgbClr val="797A7D"/>
              </a:solidFill>
              <a:latin typeface="HelveticaNeueLT Pro 45 Lt" panose="020B0403020202020204" pitchFamily="34" charset="0"/>
            </a:endParaRPr>
          </a:p>
        </p:txBody>
      </p:sp>
      <p:pic>
        <p:nvPicPr>
          <p:cNvPr id="17920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95" y="1447800"/>
            <a:ext cx="5300016" cy="5051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Error Handling</a:t>
            </a:r>
          </a:p>
        </p:txBody>
      </p:sp>
      <p:sp>
        <p:nvSpPr>
          <p:cNvPr id="9" name="Text Placeholder 3"/>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Options and Settings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470325"/>
            <a:ext cx="4348045" cy="501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48" name="Rectangle 13"/>
          <p:cNvSpPr>
            <a:spLocks noChangeArrowheads="1"/>
          </p:cNvSpPr>
          <p:nvPr/>
        </p:nvSpPr>
        <p:spPr bwMode="auto">
          <a:xfrm>
            <a:off x="4876800" y="1498600"/>
            <a:ext cx="3807506"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25425" eaLnBrk="0" hangingPunct="0">
              <a:defRPr>
                <a:solidFill>
                  <a:schemeClr val="tx1"/>
                </a:solidFill>
                <a:latin typeface="Arial" panose="020B0604020202020204" pitchFamily="34" charset="0"/>
              </a:defRPr>
            </a:lvl1pPr>
            <a:lvl2pPr marL="742950" indent="-285750" defTabSz="225425" eaLnBrk="0" hangingPunct="0">
              <a:defRPr>
                <a:solidFill>
                  <a:schemeClr val="tx1"/>
                </a:solidFill>
                <a:latin typeface="Arial" panose="020B0604020202020204" pitchFamily="34" charset="0"/>
              </a:defRPr>
            </a:lvl2pPr>
            <a:lvl3pPr marL="1143000" indent="-228600" defTabSz="225425" eaLnBrk="0" hangingPunct="0">
              <a:defRPr>
                <a:solidFill>
                  <a:schemeClr val="tx1"/>
                </a:solidFill>
                <a:latin typeface="Arial" panose="020B0604020202020204" pitchFamily="34" charset="0"/>
              </a:defRPr>
            </a:lvl3pPr>
            <a:lvl4pPr marL="1600200" indent="-228600" defTabSz="225425" eaLnBrk="0" hangingPunct="0">
              <a:defRPr>
                <a:solidFill>
                  <a:schemeClr val="tx1"/>
                </a:solidFill>
                <a:latin typeface="Arial" panose="020B0604020202020204" pitchFamily="34" charset="0"/>
              </a:defRPr>
            </a:lvl4pPr>
            <a:lvl5pPr marL="2057400" indent="-228600" defTabSz="225425" eaLnBrk="0" hangingPunct="0">
              <a:defRPr>
                <a:solidFill>
                  <a:schemeClr val="tx1"/>
                </a:solidFill>
                <a:latin typeface="Arial" panose="020B0604020202020204" pitchFamily="34" charset="0"/>
              </a:defRPr>
            </a:lvl5pPr>
            <a:lvl6pPr marL="2514600" indent="-228600" defTabSz="225425" eaLnBrk="0" fontAlgn="base" hangingPunct="0">
              <a:spcBef>
                <a:spcPct val="0"/>
              </a:spcBef>
              <a:spcAft>
                <a:spcPct val="0"/>
              </a:spcAft>
              <a:defRPr>
                <a:solidFill>
                  <a:schemeClr val="tx1"/>
                </a:solidFill>
                <a:latin typeface="Arial" panose="020B0604020202020204" pitchFamily="34" charset="0"/>
              </a:defRPr>
            </a:lvl6pPr>
            <a:lvl7pPr marL="2971800" indent="-228600" defTabSz="225425" eaLnBrk="0" fontAlgn="base" hangingPunct="0">
              <a:spcBef>
                <a:spcPct val="0"/>
              </a:spcBef>
              <a:spcAft>
                <a:spcPct val="0"/>
              </a:spcAft>
              <a:defRPr>
                <a:solidFill>
                  <a:schemeClr val="tx1"/>
                </a:solidFill>
                <a:latin typeface="Arial" panose="020B0604020202020204" pitchFamily="34" charset="0"/>
              </a:defRPr>
            </a:lvl7pPr>
            <a:lvl8pPr marL="3429000" indent="-228600" defTabSz="225425" eaLnBrk="0" fontAlgn="base" hangingPunct="0">
              <a:spcBef>
                <a:spcPct val="0"/>
              </a:spcBef>
              <a:spcAft>
                <a:spcPct val="0"/>
              </a:spcAft>
              <a:defRPr>
                <a:solidFill>
                  <a:schemeClr val="tx1"/>
                </a:solidFill>
                <a:latin typeface="Arial" panose="020B0604020202020204" pitchFamily="34" charset="0"/>
              </a:defRPr>
            </a:lvl8pPr>
            <a:lvl9pPr marL="3886200" indent="-228600" defTabSz="225425"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First Recovery</a:t>
            </a:r>
            <a:r>
              <a:rPr lang="en-US" altLang="en-US" sz="1600" dirty="0">
                <a:solidFill>
                  <a:srgbClr val="797A7D"/>
                </a:solidFill>
                <a:latin typeface="HelveticaNeueLT Pro 45 Lt" panose="020B0403020202020204" pitchFamily="34" charset="0"/>
              </a:rPr>
              <a:t>: Error recovery executed after </a:t>
            </a:r>
            <a:r>
              <a:rPr lang="en-US" altLang="en-US" sz="1600" b="1" dirty="0">
                <a:solidFill>
                  <a:srgbClr val="797A7D"/>
                </a:solidFill>
                <a:latin typeface="HelveticaNeueLT Pro 45 Lt" panose="020B0403020202020204" pitchFamily="34" charset="0"/>
              </a:rPr>
              <a:t>“Timeout”</a:t>
            </a:r>
            <a:r>
              <a:rPr lang="en-US" altLang="en-US" sz="1600" dirty="0">
                <a:solidFill>
                  <a:srgbClr val="797A7D"/>
                </a:solidFill>
                <a:latin typeface="HelveticaNeueLT Pro 45 Lt" panose="020B0403020202020204" pitchFamily="34" charset="0"/>
              </a:rPr>
              <a:t> elapses.</a:t>
            </a:r>
          </a:p>
          <a:p>
            <a:pPr marL="285750" indent="-28575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Repetitions</a:t>
            </a:r>
            <a:r>
              <a:rPr lang="en-US" altLang="en-US" sz="1600" dirty="0">
                <a:solidFill>
                  <a:srgbClr val="797A7D"/>
                </a:solidFill>
                <a:latin typeface="HelveticaNeueLT Pro 45 Lt" panose="020B0403020202020204" pitchFamily="34" charset="0"/>
              </a:rPr>
              <a:t>: Number of </a:t>
            </a:r>
            <a:r>
              <a:rPr lang="en-US" altLang="en-US" sz="1600" b="1" dirty="0">
                <a:solidFill>
                  <a:srgbClr val="797A7D"/>
                </a:solidFill>
                <a:latin typeface="HelveticaNeueLT Pro 45 Lt" panose="020B0403020202020204" pitchFamily="34" charset="0"/>
              </a:rPr>
              <a:t>“First Recovery”</a:t>
            </a:r>
            <a:r>
              <a:rPr lang="en-US" altLang="en-US" sz="1600" dirty="0">
                <a:solidFill>
                  <a:srgbClr val="797A7D"/>
                </a:solidFill>
                <a:latin typeface="HelveticaNeueLT Pro 45 Lt" panose="020B0403020202020204" pitchFamily="34" charset="0"/>
              </a:rPr>
              <a:t> attempts before the </a:t>
            </a:r>
            <a:r>
              <a:rPr lang="en-US" altLang="en-US" sz="1600" b="1" dirty="0">
                <a:solidFill>
                  <a:srgbClr val="797A7D"/>
                </a:solidFill>
                <a:latin typeface="HelveticaNeueLT Pro 45 Lt" panose="020B0403020202020204" pitchFamily="34" charset="0"/>
              </a:rPr>
              <a:t>“Second Recovery” </a:t>
            </a:r>
            <a:r>
              <a:rPr lang="en-US" altLang="en-US" sz="1600" dirty="0">
                <a:solidFill>
                  <a:srgbClr val="797A7D"/>
                </a:solidFill>
                <a:latin typeface="HelveticaNeueLT Pro 45 Lt" panose="020B0403020202020204" pitchFamily="34" charset="0"/>
              </a:rPr>
              <a:t>is started (if set to 0 and 2</a:t>
            </a:r>
            <a:r>
              <a:rPr lang="en-US" altLang="en-US" sz="1600" baseline="30000" dirty="0">
                <a:solidFill>
                  <a:srgbClr val="797A7D"/>
                </a:solidFill>
                <a:latin typeface="HelveticaNeueLT Pro 45 Lt" panose="020B0403020202020204" pitchFamily="34" charset="0"/>
              </a:rPr>
              <a:t>nd</a:t>
            </a:r>
            <a:r>
              <a:rPr lang="en-US" altLang="en-US" sz="1600" dirty="0">
                <a:solidFill>
                  <a:srgbClr val="797A7D"/>
                </a:solidFill>
                <a:latin typeface="HelveticaNeueLT Pro 45 Lt" panose="020B0403020202020204" pitchFamily="34" charset="0"/>
              </a:rPr>
              <a:t> Recovery is blank, then the 1</a:t>
            </a:r>
            <a:r>
              <a:rPr lang="en-US" altLang="en-US" sz="1600" baseline="30000" dirty="0">
                <a:solidFill>
                  <a:srgbClr val="797A7D"/>
                </a:solidFill>
                <a:latin typeface="HelveticaNeueLT Pro 45 Lt" panose="020B0403020202020204" pitchFamily="34" charset="0"/>
              </a:rPr>
              <a:t>st</a:t>
            </a:r>
            <a:r>
              <a:rPr lang="en-US" altLang="en-US" sz="1600" dirty="0">
                <a:solidFill>
                  <a:srgbClr val="797A7D"/>
                </a:solidFill>
                <a:latin typeface="HelveticaNeueLT Pro 45 Lt" panose="020B0403020202020204" pitchFamily="34" charset="0"/>
              </a:rPr>
              <a:t>  Recovery repeats indefinitely).</a:t>
            </a:r>
          </a:p>
          <a:p>
            <a:pPr marL="285750" indent="-28575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Second Recovery</a:t>
            </a:r>
            <a:r>
              <a:rPr lang="en-US" altLang="en-US" sz="1600" dirty="0">
                <a:solidFill>
                  <a:srgbClr val="797A7D"/>
                </a:solidFill>
                <a:latin typeface="HelveticaNeueLT Pro 45 Lt" panose="020B0403020202020204" pitchFamily="34" charset="0"/>
              </a:rPr>
              <a:t>: Executed if the </a:t>
            </a:r>
            <a:r>
              <a:rPr lang="en-US" altLang="en-US" sz="1600" b="1" dirty="0">
                <a:solidFill>
                  <a:srgbClr val="797A7D"/>
                </a:solidFill>
                <a:latin typeface="HelveticaNeueLT Pro 45 Lt" panose="020B0403020202020204" pitchFamily="34" charset="0"/>
              </a:rPr>
              <a:t>“First Recovery” </a:t>
            </a:r>
            <a:r>
              <a:rPr lang="en-US" altLang="en-US" sz="1600" dirty="0">
                <a:solidFill>
                  <a:srgbClr val="797A7D"/>
                </a:solidFill>
                <a:latin typeface="HelveticaNeueLT Pro 45 Lt" panose="020B0403020202020204" pitchFamily="34" charset="0"/>
              </a:rPr>
              <a:t>finishes with </a:t>
            </a:r>
            <a:r>
              <a:rPr lang="en-US" altLang="en-US" sz="1600" b="1" dirty="0">
                <a:solidFill>
                  <a:srgbClr val="797A7D"/>
                </a:solidFill>
                <a:latin typeface="HelveticaNeueLT Pro 45 Lt" panose="020B0403020202020204" pitchFamily="34" charset="0"/>
              </a:rPr>
              <a:t>same error</a:t>
            </a:r>
            <a:r>
              <a:rPr lang="en-US" altLang="en-US" sz="1600" dirty="0">
                <a:solidFill>
                  <a:srgbClr val="797A7D"/>
                </a:solidFill>
                <a:latin typeface="HelveticaNeueLT Pro 45 Lt" panose="020B0403020202020204" pitchFamily="34" charset="0"/>
              </a:rPr>
              <a:t>.</a:t>
            </a:r>
          </a:p>
          <a:p>
            <a:pPr marL="285750" indent="-28575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Visible</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Limits</a:t>
            </a:r>
            <a:r>
              <a:rPr lang="en-US" altLang="en-US" sz="1600" dirty="0">
                <a:solidFill>
                  <a:srgbClr val="797A7D"/>
                </a:solidFill>
                <a:latin typeface="HelveticaNeueLT Pro 45 Lt" panose="020B0403020202020204" pitchFamily="34" charset="0"/>
              </a:rPr>
              <a:t> recovery </a:t>
            </a:r>
            <a:r>
              <a:rPr lang="en-US" altLang="en-US" sz="1600" b="1" dirty="0">
                <a:solidFill>
                  <a:srgbClr val="797A7D"/>
                </a:solidFill>
                <a:latin typeface="HelveticaNeueLT Pro 45 Lt" panose="020B0403020202020204" pitchFamily="34" charset="0"/>
              </a:rPr>
              <a:t>options</a:t>
            </a:r>
            <a:r>
              <a:rPr lang="en-US" altLang="en-US" sz="1600" dirty="0">
                <a:solidFill>
                  <a:srgbClr val="797A7D"/>
                </a:solidFill>
                <a:latin typeface="HelveticaNeueLT Pro 45 Lt" panose="020B0403020202020204" pitchFamily="34" charset="0"/>
              </a:rPr>
              <a:t> during </a:t>
            </a:r>
            <a:r>
              <a:rPr lang="en-US" altLang="en-US" sz="1600" b="1" dirty="0">
                <a:solidFill>
                  <a:srgbClr val="797A7D"/>
                </a:solidFill>
                <a:latin typeface="HelveticaNeueLT Pro 45 Lt" panose="020B0403020202020204" pitchFamily="34" charset="0"/>
              </a:rPr>
              <a:t>error recovery dialog </a:t>
            </a:r>
            <a:r>
              <a:rPr lang="en-US" altLang="en-US" sz="1600" dirty="0">
                <a:solidFill>
                  <a:srgbClr val="797A7D"/>
                </a:solidFill>
                <a:latin typeface="HelveticaNeueLT Pro 45 Lt" panose="020B0403020202020204" pitchFamily="34" charset="0"/>
              </a:rPr>
              <a:t>box.</a:t>
            </a:r>
          </a:p>
          <a:p>
            <a:pPr marL="284163" indent="-284163"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Set error flag</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Enable</a:t>
            </a:r>
            <a:r>
              <a:rPr lang="en-US" altLang="en-US" sz="1600" dirty="0">
                <a:solidFill>
                  <a:srgbClr val="797A7D"/>
                </a:solidFill>
                <a:latin typeface="HelveticaNeueLT Pro 45 Lt" panose="020B0403020202020204" pitchFamily="34" charset="0"/>
              </a:rPr>
              <a:t> to </a:t>
            </a:r>
            <a:r>
              <a:rPr lang="en-US" altLang="en-US" sz="1600" b="1" dirty="0">
                <a:solidFill>
                  <a:srgbClr val="797A7D"/>
                </a:solidFill>
                <a:latin typeface="HelveticaNeueLT Pro 45 Lt" panose="020B0403020202020204" pitchFamily="34" charset="0"/>
              </a:rPr>
              <a:t>track</a:t>
            </a:r>
            <a:r>
              <a:rPr lang="en-US" altLang="en-US" sz="1600" dirty="0">
                <a:solidFill>
                  <a:srgbClr val="797A7D"/>
                </a:solidFill>
                <a:latin typeface="HelveticaNeueLT Pro 45 Lt" panose="020B0403020202020204" pitchFamily="34" charset="0"/>
              </a:rPr>
              <a:t> error recovery in </a:t>
            </a:r>
            <a:r>
              <a:rPr lang="en-US" altLang="en-US" sz="1600" b="1" dirty="0">
                <a:solidFill>
                  <a:srgbClr val="797A7D"/>
                </a:solidFill>
                <a:latin typeface="HelveticaNeueLT Pro 45 Lt" panose="020B0403020202020204" pitchFamily="34" charset="0"/>
              </a:rPr>
              <a:t>sample</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tracker</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database</a:t>
            </a:r>
            <a:r>
              <a:rPr lang="en-US" altLang="en-US" sz="1600" dirty="0">
                <a:solidFill>
                  <a:srgbClr val="797A7D"/>
                </a:solidFill>
                <a:latin typeface="HelveticaNeueLT Pro 45 Lt" panose="020B0403020202020204" pitchFamily="34" charset="0"/>
              </a:rPr>
              <a:t>.</a:t>
            </a:r>
            <a:endParaRPr lang="en-US" altLang="en-US" sz="1600" b="1" dirty="0">
              <a:solidFill>
                <a:srgbClr val="797A7D"/>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Error Settings</a:t>
            </a:r>
          </a:p>
        </p:txBody>
      </p:sp>
      <p:sp>
        <p:nvSpPr>
          <p:cNvPr id="10"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Options and Settings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56478" y="1473876"/>
            <a:ext cx="8227828" cy="4062651"/>
          </a:xfrm>
          <a:prstGeom prst="rect">
            <a:avLst/>
          </a:prstGeom>
        </p:spPr>
        <p:txBody>
          <a:bodyPr wrap="square">
            <a:spAutoFit/>
          </a:bodyPr>
          <a:lstStyle/>
          <a:p>
            <a:pPr>
              <a:spcAft>
                <a:spcPts val="1200"/>
              </a:spcAft>
              <a:defRPr/>
            </a:pPr>
            <a:r>
              <a:rPr lang="en-US" dirty="0">
                <a:solidFill>
                  <a:schemeClr val="accent6"/>
                </a:solidFill>
                <a:latin typeface="HelveticaNeueLT Pro 45 Lt" panose="020B0403020202020204" pitchFamily="34" charset="0"/>
              </a:rPr>
              <a:t>Pre-defined settings can be customized for Single steps.</a:t>
            </a:r>
          </a:p>
          <a:p>
            <a:pPr>
              <a:spcAft>
                <a:spcPts val="1200"/>
              </a:spcAft>
              <a:defRPr/>
            </a:pPr>
            <a:r>
              <a:rPr lang="en-US" b="1" dirty="0">
                <a:solidFill>
                  <a:srgbClr val="797A7D"/>
                </a:solidFill>
                <a:latin typeface="HelveticaNeueLT Pro 45 Lt" panose="020B0403020202020204" pitchFamily="34" charset="0"/>
              </a:rPr>
              <a:t>Three</a:t>
            </a:r>
            <a:r>
              <a:rPr lang="en-US" dirty="0">
                <a:solidFill>
                  <a:srgbClr val="797A7D"/>
                </a:solidFill>
                <a:latin typeface="HelveticaNeueLT Pro 45 Lt" panose="020B0403020202020204" pitchFamily="34" charset="0"/>
              </a:rPr>
              <a:t> different levels of </a:t>
            </a:r>
            <a:r>
              <a:rPr lang="en-US" b="1" dirty="0">
                <a:solidFill>
                  <a:srgbClr val="797A7D"/>
                </a:solidFill>
                <a:latin typeface="HelveticaNeueLT Pro 45 Lt" panose="020B0403020202020204" pitchFamily="34" charset="0"/>
              </a:rPr>
              <a:t>error handling </a:t>
            </a:r>
            <a:r>
              <a:rPr lang="en-US" dirty="0">
                <a:solidFill>
                  <a:srgbClr val="797A7D"/>
                </a:solidFill>
                <a:latin typeface="HelveticaNeueLT Pro 45 Lt" panose="020B0403020202020204" pitchFamily="34" charset="0"/>
              </a:rPr>
              <a:t>exist:</a:t>
            </a:r>
          </a:p>
          <a:p>
            <a:pPr marL="342900" indent="-342900">
              <a:spcAft>
                <a:spcPts val="1200"/>
              </a:spcAft>
              <a:buClr>
                <a:srgbClr val="797A7D"/>
              </a:buClr>
              <a:buFont typeface="+mj-lt"/>
              <a:buAutoNum type="arabicPeriod"/>
              <a:defRPr/>
            </a:pPr>
            <a:r>
              <a:rPr lang="en-US" b="1" dirty="0">
                <a:solidFill>
                  <a:srgbClr val="797A7D"/>
                </a:solidFill>
                <a:latin typeface="HelveticaNeueLT Pro 45 Lt" panose="020B0403020202020204" pitchFamily="34" charset="0"/>
              </a:rPr>
              <a:t>Fully manual</a:t>
            </a:r>
            <a:r>
              <a:rPr lang="en-US" dirty="0">
                <a:solidFill>
                  <a:srgbClr val="797A7D"/>
                </a:solidFill>
                <a:latin typeface="HelveticaNeueLT Pro 45 Lt" panose="020B0403020202020204" pitchFamily="34" charset="0"/>
              </a:rPr>
              <a:t>: (Timeout = </a:t>
            </a:r>
            <a:r>
              <a:rPr lang="en-US" b="1" dirty="0">
                <a:solidFill>
                  <a:srgbClr val="797A7D"/>
                </a:solidFill>
                <a:latin typeface="HelveticaNeueLT Pro 45 Lt" panose="020B0403020202020204" pitchFamily="34" charset="0"/>
              </a:rPr>
              <a:t>Infinite</a:t>
            </a:r>
            <a:r>
              <a:rPr lang="en-US" dirty="0">
                <a:solidFill>
                  <a:srgbClr val="797A7D"/>
                </a:solidFill>
                <a:latin typeface="HelveticaNeueLT Pro 45 Lt" panose="020B0403020202020204" pitchFamily="34" charset="0"/>
              </a:rPr>
              <a:t>) </a:t>
            </a:r>
            <a:r>
              <a:rPr lang="en-US" b="1" dirty="0">
                <a:solidFill>
                  <a:srgbClr val="797A7D"/>
                </a:solidFill>
                <a:latin typeface="HelveticaNeueLT Pro 45 Lt" panose="020B0403020202020204" pitchFamily="34" charset="0"/>
              </a:rPr>
              <a:t>Error recovery dialog </a:t>
            </a:r>
            <a:r>
              <a:rPr lang="en-US" dirty="0">
                <a:solidFill>
                  <a:srgbClr val="797A7D"/>
                </a:solidFill>
                <a:latin typeface="HelveticaNeueLT Pro 45 Lt" panose="020B0403020202020204" pitchFamily="34" charset="0"/>
              </a:rPr>
              <a:t>allows </a:t>
            </a:r>
            <a:r>
              <a:rPr lang="en-US" b="1" dirty="0">
                <a:solidFill>
                  <a:srgbClr val="797A7D"/>
                </a:solidFill>
                <a:latin typeface="HelveticaNeueLT Pro 45 Lt" panose="020B0403020202020204" pitchFamily="34" charset="0"/>
              </a:rPr>
              <a:t>User</a:t>
            </a:r>
            <a:r>
              <a:rPr lang="en-US" dirty="0">
                <a:solidFill>
                  <a:srgbClr val="797A7D"/>
                </a:solidFill>
                <a:latin typeface="HelveticaNeueLT Pro 45 Lt" panose="020B0403020202020204" pitchFamily="34" charset="0"/>
              </a:rPr>
              <a:t> to select recovery option.  Dialog must be </a:t>
            </a:r>
            <a:r>
              <a:rPr lang="en-US" b="1" dirty="0">
                <a:solidFill>
                  <a:srgbClr val="797A7D"/>
                </a:solidFill>
                <a:latin typeface="HelveticaNeueLT Pro 45 Lt" panose="020B0403020202020204" pitchFamily="34" charset="0"/>
              </a:rPr>
              <a:t>closed</a:t>
            </a:r>
            <a:r>
              <a:rPr lang="en-US" dirty="0">
                <a:solidFill>
                  <a:srgbClr val="797A7D"/>
                </a:solidFill>
                <a:latin typeface="HelveticaNeueLT Pro 45 Lt" panose="020B0403020202020204" pitchFamily="34" charset="0"/>
              </a:rPr>
              <a:t> by </a:t>
            </a:r>
            <a:r>
              <a:rPr lang="en-US" b="1" dirty="0">
                <a:solidFill>
                  <a:srgbClr val="797A7D"/>
                </a:solidFill>
                <a:latin typeface="HelveticaNeueLT Pro 45 Lt" panose="020B0403020202020204" pitchFamily="34" charset="0"/>
              </a:rPr>
              <a:t>User</a:t>
            </a:r>
            <a:r>
              <a:rPr lang="en-US" dirty="0">
                <a:solidFill>
                  <a:srgbClr val="797A7D"/>
                </a:solidFill>
                <a:latin typeface="HelveticaNeueLT Pro 45 Lt" panose="020B0403020202020204" pitchFamily="34" charset="0"/>
              </a:rPr>
              <a:t>. </a:t>
            </a:r>
          </a:p>
          <a:p>
            <a:pPr marL="342900" indent="-342900">
              <a:spcAft>
                <a:spcPts val="1200"/>
              </a:spcAft>
              <a:buClr>
                <a:srgbClr val="797A7D"/>
              </a:buClr>
              <a:buFont typeface="+mj-lt"/>
              <a:buAutoNum type="arabicPeriod"/>
              <a:defRPr/>
            </a:pPr>
            <a:endParaRPr lang="en-US" dirty="0">
              <a:solidFill>
                <a:srgbClr val="797A7D"/>
              </a:solidFill>
              <a:latin typeface="HelveticaNeueLT Pro 45 Lt" panose="020B0403020202020204" pitchFamily="34" charset="0"/>
            </a:endParaRPr>
          </a:p>
          <a:p>
            <a:pPr marL="342900" indent="-342900">
              <a:spcAft>
                <a:spcPts val="1200"/>
              </a:spcAft>
              <a:buClr>
                <a:srgbClr val="797A7D"/>
              </a:buClr>
              <a:buFont typeface="+mj-lt"/>
              <a:buAutoNum type="arabicPeriod"/>
              <a:defRPr/>
            </a:pPr>
            <a:r>
              <a:rPr lang="en-US" b="1" dirty="0">
                <a:solidFill>
                  <a:srgbClr val="797A7D"/>
                </a:solidFill>
                <a:latin typeface="HelveticaNeueLT Pro 45 Lt" panose="020B0403020202020204" pitchFamily="34" charset="0"/>
              </a:rPr>
              <a:t>Semi-automated</a:t>
            </a:r>
            <a:r>
              <a:rPr lang="en-US" dirty="0">
                <a:solidFill>
                  <a:srgbClr val="797A7D"/>
                </a:solidFill>
                <a:latin typeface="HelveticaNeueLT Pro 45 Lt" panose="020B0403020202020204" pitchFamily="34" charset="0"/>
              </a:rPr>
              <a:t>: (Timeout = greater than 0 &amp; less than </a:t>
            </a:r>
            <a:r>
              <a:rPr lang="en-US" dirty="0" err="1">
                <a:solidFill>
                  <a:srgbClr val="797A7D"/>
                </a:solidFill>
                <a:latin typeface="HelveticaNeueLT Pro 45 Lt" panose="020B0403020202020204" pitchFamily="34" charset="0"/>
              </a:rPr>
              <a:t>infinitity</a:t>
            </a:r>
            <a:r>
              <a:rPr lang="en-US" dirty="0">
                <a:solidFill>
                  <a:srgbClr val="797A7D"/>
                </a:solidFill>
                <a:latin typeface="HelveticaNeueLT Pro 45 Lt" panose="020B0403020202020204" pitchFamily="34" charset="0"/>
              </a:rPr>
              <a:t>) Similar to Fully Manual, but </a:t>
            </a:r>
            <a:r>
              <a:rPr lang="en-US" b="1" dirty="0">
                <a:solidFill>
                  <a:srgbClr val="797A7D"/>
                </a:solidFill>
                <a:latin typeface="HelveticaNeueLT Pro 45 Lt" panose="020B0403020202020204" pitchFamily="34" charset="0"/>
              </a:rPr>
              <a:t>User</a:t>
            </a:r>
            <a:r>
              <a:rPr lang="en-US" dirty="0">
                <a:solidFill>
                  <a:srgbClr val="797A7D"/>
                </a:solidFill>
                <a:latin typeface="HelveticaNeueLT Pro 45 Lt" panose="020B0403020202020204" pitchFamily="34" charset="0"/>
              </a:rPr>
              <a:t> has </a:t>
            </a:r>
            <a:r>
              <a:rPr lang="en-US" b="1" dirty="0">
                <a:solidFill>
                  <a:srgbClr val="797A7D"/>
                </a:solidFill>
                <a:latin typeface="HelveticaNeueLT Pro 45 Lt" panose="020B0403020202020204" pitchFamily="34" charset="0"/>
              </a:rPr>
              <a:t>limited</a:t>
            </a:r>
            <a:r>
              <a:rPr lang="en-US" dirty="0">
                <a:solidFill>
                  <a:srgbClr val="797A7D"/>
                </a:solidFill>
                <a:latin typeface="HelveticaNeueLT Pro 45 Lt" panose="020B0403020202020204" pitchFamily="34" charset="0"/>
              </a:rPr>
              <a:t> </a:t>
            </a:r>
            <a:r>
              <a:rPr lang="en-US" b="1" dirty="0">
                <a:solidFill>
                  <a:srgbClr val="797A7D"/>
                </a:solidFill>
                <a:latin typeface="HelveticaNeueLT Pro 45 Lt" panose="020B0403020202020204" pitchFamily="34" charset="0"/>
              </a:rPr>
              <a:t>time</a:t>
            </a:r>
            <a:r>
              <a:rPr lang="en-US" dirty="0">
                <a:solidFill>
                  <a:srgbClr val="797A7D"/>
                </a:solidFill>
                <a:latin typeface="HelveticaNeueLT Pro 45 Lt" panose="020B0403020202020204" pitchFamily="34" charset="0"/>
              </a:rPr>
              <a:t> to </a:t>
            </a:r>
            <a:r>
              <a:rPr lang="en-US" b="1" dirty="0">
                <a:solidFill>
                  <a:srgbClr val="797A7D"/>
                </a:solidFill>
                <a:latin typeface="HelveticaNeueLT Pro 45 Lt" panose="020B0403020202020204" pitchFamily="34" charset="0"/>
              </a:rPr>
              <a:t>respond</a:t>
            </a:r>
            <a:r>
              <a:rPr lang="en-US" dirty="0">
                <a:solidFill>
                  <a:srgbClr val="797A7D"/>
                </a:solidFill>
                <a:latin typeface="HelveticaNeueLT Pro 45 Lt" panose="020B0403020202020204" pitchFamily="34" charset="0"/>
              </a:rPr>
              <a:t> to </a:t>
            </a:r>
            <a:r>
              <a:rPr lang="en-US" b="1" dirty="0">
                <a:solidFill>
                  <a:srgbClr val="797A7D"/>
                </a:solidFill>
                <a:latin typeface="HelveticaNeueLT Pro 45 Lt" panose="020B0403020202020204" pitchFamily="34" charset="0"/>
              </a:rPr>
              <a:t>error recovery dialog </a:t>
            </a:r>
            <a:r>
              <a:rPr lang="en-US" dirty="0">
                <a:solidFill>
                  <a:srgbClr val="797A7D"/>
                </a:solidFill>
                <a:latin typeface="HelveticaNeueLT Pro 45 Lt" panose="020B0403020202020204" pitchFamily="34" charset="0"/>
              </a:rPr>
              <a:t>before it </a:t>
            </a:r>
            <a:r>
              <a:rPr lang="en-US" b="1" dirty="0">
                <a:solidFill>
                  <a:srgbClr val="797A7D"/>
                </a:solidFill>
                <a:latin typeface="HelveticaNeueLT Pro 45 Lt" panose="020B0403020202020204" pitchFamily="34" charset="0"/>
              </a:rPr>
              <a:t>closes</a:t>
            </a:r>
            <a:r>
              <a:rPr lang="en-US" dirty="0">
                <a:solidFill>
                  <a:srgbClr val="797A7D"/>
                </a:solidFill>
                <a:latin typeface="HelveticaNeueLT Pro 45 Lt" panose="020B0403020202020204" pitchFamily="34" charset="0"/>
              </a:rPr>
              <a:t> and </a:t>
            </a:r>
            <a:r>
              <a:rPr lang="en-US" b="1" dirty="0">
                <a:solidFill>
                  <a:srgbClr val="797A7D"/>
                </a:solidFill>
                <a:latin typeface="HelveticaNeueLT Pro 45 Lt" panose="020B0403020202020204" pitchFamily="34" charset="0"/>
              </a:rPr>
              <a:t>executes</a:t>
            </a:r>
            <a:r>
              <a:rPr lang="en-US" dirty="0">
                <a:solidFill>
                  <a:srgbClr val="797A7D"/>
                </a:solidFill>
                <a:latin typeface="HelveticaNeueLT Pro 45 Lt" panose="020B0403020202020204" pitchFamily="34" charset="0"/>
              </a:rPr>
              <a:t> the </a:t>
            </a:r>
            <a:r>
              <a:rPr lang="en-US" b="1" dirty="0">
                <a:solidFill>
                  <a:srgbClr val="797A7D"/>
                </a:solidFill>
                <a:latin typeface="HelveticaNeueLT Pro 45 Lt" panose="020B0403020202020204" pitchFamily="34" charset="0"/>
              </a:rPr>
              <a:t>pre-defined</a:t>
            </a:r>
            <a:r>
              <a:rPr lang="en-US" dirty="0">
                <a:solidFill>
                  <a:srgbClr val="797A7D"/>
                </a:solidFill>
                <a:latin typeface="HelveticaNeueLT Pro 45 Lt" panose="020B0403020202020204" pitchFamily="34" charset="0"/>
              </a:rPr>
              <a:t> error handling.</a:t>
            </a:r>
          </a:p>
          <a:p>
            <a:pPr marL="342900" indent="-342900">
              <a:spcAft>
                <a:spcPts val="1200"/>
              </a:spcAft>
              <a:buClr>
                <a:srgbClr val="797A7D"/>
              </a:buClr>
              <a:buFont typeface="+mj-lt"/>
              <a:buAutoNum type="arabicPeriod"/>
              <a:defRPr/>
            </a:pPr>
            <a:endParaRPr lang="en-US" dirty="0">
              <a:solidFill>
                <a:srgbClr val="797A7D"/>
              </a:solidFill>
              <a:latin typeface="HelveticaNeueLT Pro 45 Lt" panose="020B0403020202020204" pitchFamily="34" charset="0"/>
            </a:endParaRPr>
          </a:p>
          <a:p>
            <a:pPr marL="342900" indent="-342900">
              <a:spcAft>
                <a:spcPts val="1200"/>
              </a:spcAft>
              <a:buClr>
                <a:srgbClr val="797A7D"/>
              </a:buClr>
              <a:buFont typeface="+mj-lt"/>
              <a:buAutoNum type="arabicPeriod"/>
              <a:defRPr/>
            </a:pPr>
            <a:r>
              <a:rPr lang="en-US" b="1" dirty="0">
                <a:solidFill>
                  <a:srgbClr val="797A7D"/>
                </a:solidFill>
                <a:latin typeface="HelveticaNeueLT Pro 45 Lt" panose="020B0403020202020204" pitchFamily="34" charset="0"/>
              </a:rPr>
              <a:t>Fully automated</a:t>
            </a:r>
            <a:r>
              <a:rPr lang="en-US" dirty="0">
                <a:solidFill>
                  <a:srgbClr val="797A7D"/>
                </a:solidFill>
                <a:latin typeface="HelveticaNeueLT Pro 45 Lt" panose="020B0403020202020204" pitchFamily="34" charset="0"/>
              </a:rPr>
              <a:t>: (Timeout = 0) The </a:t>
            </a:r>
            <a:r>
              <a:rPr lang="en-US" b="1" dirty="0">
                <a:solidFill>
                  <a:srgbClr val="797A7D"/>
                </a:solidFill>
                <a:latin typeface="HelveticaNeueLT Pro 45 Lt" panose="020B0403020202020204" pitchFamily="34" charset="0"/>
              </a:rPr>
              <a:t>pre-defined</a:t>
            </a:r>
            <a:r>
              <a:rPr lang="en-US" dirty="0">
                <a:solidFill>
                  <a:srgbClr val="797A7D"/>
                </a:solidFill>
                <a:latin typeface="HelveticaNeueLT Pro 45 Lt" panose="020B0403020202020204" pitchFamily="34" charset="0"/>
              </a:rPr>
              <a:t> error handling executes </a:t>
            </a:r>
            <a:r>
              <a:rPr lang="en-US" b="1" dirty="0">
                <a:solidFill>
                  <a:srgbClr val="797A7D"/>
                </a:solidFill>
                <a:latin typeface="HelveticaNeueLT Pro 45 Lt" panose="020B0403020202020204" pitchFamily="34" charset="0"/>
              </a:rPr>
              <a:t>immediately</a:t>
            </a:r>
            <a:r>
              <a:rPr lang="en-US" dirty="0">
                <a:solidFill>
                  <a:srgbClr val="797A7D"/>
                </a:solidFill>
                <a:latin typeface="HelveticaNeueLT Pro 45 Lt" panose="020B0403020202020204" pitchFamily="34" charset="0"/>
              </a:rPr>
              <a:t> after the error is raised.</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Error Settings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Walk-away error handling</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06" y="1551136"/>
            <a:ext cx="27527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3798" name="Rectangle 5"/>
          <p:cNvSpPr>
            <a:spLocks noChangeArrowheads="1"/>
          </p:cNvSpPr>
          <p:nvPr/>
        </p:nvSpPr>
        <p:spPr bwMode="auto">
          <a:xfrm>
            <a:off x="3733800" y="1672441"/>
            <a:ext cx="4950506"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80988" eaLnBrk="0" hangingPunct="0">
              <a:defRPr>
                <a:solidFill>
                  <a:schemeClr val="tx1"/>
                </a:solidFill>
                <a:latin typeface="Arial" panose="020B0604020202020204" pitchFamily="34" charset="0"/>
              </a:defRPr>
            </a:lvl1pPr>
            <a:lvl2pPr marL="742950" indent="-285750" defTabSz="280988" eaLnBrk="0" hangingPunct="0">
              <a:defRPr>
                <a:solidFill>
                  <a:schemeClr val="tx1"/>
                </a:solidFill>
                <a:latin typeface="Arial" panose="020B0604020202020204" pitchFamily="34" charset="0"/>
              </a:defRPr>
            </a:lvl2pPr>
            <a:lvl3pPr marL="1143000" indent="-228600" defTabSz="280988" eaLnBrk="0" hangingPunct="0">
              <a:defRPr>
                <a:solidFill>
                  <a:schemeClr val="tx1"/>
                </a:solidFill>
                <a:latin typeface="Arial" panose="020B0604020202020204" pitchFamily="34" charset="0"/>
              </a:defRPr>
            </a:lvl3pPr>
            <a:lvl4pPr marL="1600200" indent="-228600" defTabSz="280988" eaLnBrk="0" hangingPunct="0">
              <a:defRPr>
                <a:solidFill>
                  <a:schemeClr val="tx1"/>
                </a:solidFill>
                <a:latin typeface="Arial" panose="020B0604020202020204" pitchFamily="34" charset="0"/>
              </a:defRPr>
            </a:lvl4pPr>
            <a:lvl5pPr marL="2057400" indent="-228600" defTabSz="280988" eaLnBrk="0" hangingPunct="0">
              <a:defRPr>
                <a:solidFill>
                  <a:schemeClr val="tx1"/>
                </a:solidFill>
                <a:latin typeface="Arial" panose="020B0604020202020204" pitchFamily="34" charset="0"/>
              </a:defRPr>
            </a:lvl5pPr>
            <a:lvl6pPr marL="2514600" indent="-228600" defTabSz="280988" eaLnBrk="0" fontAlgn="base" hangingPunct="0">
              <a:spcBef>
                <a:spcPct val="0"/>
              </a:spcBef>
              <a:spcAft>
                <a:spcPct val="0"/>
              </a:spcAft>
              <a:defRPr>
                <a:solidFill>
                  <a:schemeClr val="tx1"/>
                </a:solidFill>
                <a:latin typeface="Arial" panose="020B0604020202020204" pitchFamily="34" charset="0"/>
              </a:defRPr>
            </a:lvl6pPr>
            <a:lvl7pPr marL="2971800" indent="-228600" defTabSz="280988" eaLnBrk="0" fontAlgn="base" hangingPunct="0">
              <a:spcBef>
                <a:spcPct val="0"/>
              </a:spcBef>
              <a:spcAft>
                <a:spcPct val="0"/>
              </a:spcAft>
              <a:defRPr>
                <a:solidFill>
                  <a:schemeClr val="tx1"/>
                </a:solidFill>
                <a:latin typeface="Arial" panose="020B0604020202020204" pitchFamily="34" charset="0"/>
              </a:defRPr>
            </a:lvl7pPr>
            <a:lvl8pPr marL="3429000" indent="-228600" defTabSz="280988" eaLnBrk="0" fontAlgn="base" hangingPunct="0">
              <a:spcBef>
                <a:spcPct val="0"/>
              </a:spcBef>
              <a:spcAft>
                <a:spcPct val="0"/>
              </a:spcAft>
              <a:defRPr>
                <a:solidFill>
                  <a:schemeClr val="tx1"/>
                </a:solidFill>
                <a:latin typeface="Arial" panose="020B0604020202020204" pitchFamily="34" charset="0"/>
              </a:defRPr>
            </a:lvl8pPr>
            <a:lvl9pPr marL="3886200" indent="-228600" defTabSz="280988"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800"/>
              </a:spcAft>
              <a:buClr>
                <a:srgbClr val="797A7D"/>
              </a:buClr>
            </a:pPr>
            <a:r>
              <a:rPr lang="en-US" altLang="en-US" b="1" dirty="0">
                <a:solidFill>
                  <a:schemeClr val="accent6"/>
                </a:solidFill>
                <a:latin typeface="HelveticaNeueLT Pro 45 Lt" panose="020B0403020202020204" pitchFamily="34" charset="0"/>
              </a:rPr>
              <a:t>Error Handling by User </a:t>
            </a:r>
            <a:r>
              <a:rPr lang="en-US" altLang="en-US" dirty="0">
                <a:solidFill>
                  <a:schemeClr val="accent6"/>
                </a:solidFill>
                <a:latin typeface="HelveticaNeueLT Pro 45 Lt" panose="020B0403020202020204" pitchFamily="34" charset="0"/>
              </a:rPr>
              <a:t>is a function allowing the </a:t>
            </a:r>
            <a:r>
              <a:rPr lang="en-US" altLang="en-US" b="1" dirty="0">
                <a:solidFill>
                  <a:schemeClr val="accent6"/>
                </a:solidFill>
                <a:latin typeface="HelveticaNeueLT Pro 45 Lt" panose="020B0403020202020204" pitchFamily="34" charset="0"/>
              </a:rPr>
              <a:t>User</a:t>
            </a:r>
            <a:r>
              <a:rPr lang="en-US" altLang="en-US" dirty="0">
                <a:solidFill>
                  <a:schemeClr val="accent6"/>
                </a:solidFill>
                <a:latin typeface="HelveticaNeueLT Pro 45 Lt" panose="020B0403020202020204" pitchFamily="34" charset="0"/>
              </a:rPr>
              <a:t> to </a:t>
            </a:r>
            <a:r>
              <a:rPr lang="en-US" altLang="en-US" b="1" dirty="0">
                <a:solidFill>
                  <a:schemeClr val="accent6"/>
                </a:solidFill>
                <a:latin typeface="HelveticaNeueLT Pro 45 Lt" panose="020B0403020202020204" pitchFamily="34" charset="0"/>
              </a:rPr>
              <a:t>handle errors </a:t>
            </a:r>
            <a:r>
              <a:rPr lang="en-US" altLang="en-US" dirty="0">
                <a:solidFill>
                  <a:schemeClr val="accent6"/>
                </a:solidFill>
                <a:latin typeface="HelveticaNeueLT Pro 45 Lt" panose="020B0403020202020204" pitchFamily="34" charset="0"/>
              </a:rPr>
              <a:t>occurring at runtime by executing a </a:t>
            </a:r>
            <a:r>
              <a:rPr lang="en-US" altLang="en-US" b="1" dirty="0">
                <a:solidFill>
                  <a:schemeClr val="accent6"/>
                </a:solidFill>
                <a:latin typeface="HelveticaNeueLT Pro 45 Lt" panose="020B0403020202020204" pitchFamily="34" charset="0"/>
              </a:rPr>
              <a:t>different set of steps </a:t>
            </a:r>
            <a:r>
              <a:rPr lang="en-US" altLang="en-US" dirty="0">
                <a:solidFill>
                  <a:schemeClr val="accent6"/>
                </a:solidFill>
                <a:latin typeface="HelveticaNeueLT Pro 45 Lt" panose="020B0403020202020204" pitchFamily="34" charset="0"/>
              </a:rPr>
              <a:t>when a runtime error occurs.</a:t>
            </a:r>
          </a:p>
          <a:p>
            <a:pPr marL="342900" indent="-342900" eaLnBrk="1" hangingPunct="1">
              <a:spcAft>
                <a:spcPts val="18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Place </a:t>
            </a:r>
            <a:r>
              <a:rPr lang="en-US" altLang="en-US" b="1" dirty="0">
                <a:solidFill>
                  <a:srgbClr val="797A7D"/>
                </a:solidFill>
                <a:latin typeface="HelveticaNeueLT Pro 45 Lt" panose="020B0403020202020204" pitchFamily="34" charset="0"/>
              </a:rPr>
              <a:t>steps</a:t>
            </a:r>
            <a:r>
              <a:rPr lang="en-US" altLang="en-US" dirty="0">
                <a:solidFill>
                  <a:srgbClr val="797A7D"/>
                </a:solidFill>
                <a:latin typeface="HelveticaNeueLT Pro 45 Lt" panose="020B0403020202020204" pitchFamily="34" charset="0"/>
              </a:rPr>
              <a:t> in which errors need to be </a:t>
            </a:r>
            <a:r>
              <a:rPr lang="en-US" altLang="en-US" b="1" dirty="0">
                <a:solidFill>
                  <a:srgbClr val="797A7D"/>
                </a:solidFill>
                <a:latin typeface="HelveticaNeueLT Pro 45 Lt" panose="020B0403020202020204" pitchFamily="34" charset="0"/>
              </a:rPr>
              <a:t>captured</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between</a:t>
            </a:r>
            <a:r>
              <a:rPr lang="en-US" altLang="en-US" dirty="0">
                <a:solidFill>
                  <a:srgbClr val="797A7D"/>
                </a:solidFill>
                <a:latin typeface="HelveticaNeueLT Pro 45 Lt" panose="020B0403020202020204" pitchFamily="34" charset="0"/>
              </a:rPr>
              <a:t> the </a:t>
            </a:r>
            <a:r>
              <a:rPr lang="en-US" altLang="en-US" b="1" dirty="0">
                <a:solidFill>
                  <a:srgbClr val="797A7D"/>
                </a:solidFill>
                <a:latin typeface="HelveticaNeueLT Pro 45 Lt" panose="020B0403020202020204" pitchFamily="34" charset="0"/>
              </a:rPr>
              <a:t>1</a:t>
            </a:r>
            <a:r>
              <a:rPr lang="en-US" altLang="en-US" b="1" baseline="30000" dirty="0">
                <a:solidFill>
                  <a:srgbClr val="797A7D"/>
                </a:solidFill>
                <a:latin typeface="HelveticaNeueLT Pro 45 Lt" panose="020B0403020202020204" pitchFamily="34" charset="0"/>
              </a:rPr>
              <a:t>st</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2</a:t>
            </a:r>
            <a:r>
              <a:rPr lang="en-US" altLang="en-US" b="1" baseline="30000" dirty="0">
                <a:solidFill>
                  <a:srgbClr val="797A7D"/>
                </a:solidFill>
                <a:latin typeface="HelveticaNeueLT Pro 45 Lt" panose="020B0403020202020204" pitchFamily="34" charset="0"/>
              </a:rPr>
              <a:t>nd</a:t>
            </a:r>
            <a:r>
              <a:rPr lang="en-US" altLang="en-US" b="1" dirty="0">
                <a:solidFill>
                  <a:srgbClr val="797A7D"/>
                </a:solidFill>
                <a:latin typeface="HelveticaNeueLT Pro 45 Lt" panose="020B0403020202020204" pitchFamily="34" charset="0"/>
              </a:rPr>
              <a:t> </a:t>
            </a:r>
            <a:r>
              <a:rPr lang="en-US" altLang="en-US" dirty="0">
                <a:solidFill>
                  <a:srgbClr val="797A7D"/>
                </a:solidFill>
                <a:latin typeface="HelveticaNeueLT Pro 45 Lt" panose="020B0403020202020204" pitchFamily="34" charset="0"/>
              </a:rPr>
              <a:t>commands.  If an error occurs, </a:t>
            </a:r>
            <a:r>
              <a:rPr lang="en-US" altLang="en-US" b="1" dirty="0">
                <a:solidFill>
                  <a:srgbClr val="797A7D"/>
                </a:solidFill>
                <a:latin typeface="HelveticaNeueLT Pro 45 Lt" panose="020B0403020202020204" pitchFamily="34" charset="0"/>
              </a:rPr>
              <a:t>steps</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between</a:t>
            </a:r>
            <a:r>
              <a:rPr lang="en-US" altLang="en-US" dirty="0">
                <a:solidFill>
                  <a:srgbClr val="797A7D"/>
                </a:solidFill>
                <a:latin typeface="HelveticaNeueLT Pro 45 Lt" panose="020B0403020202020204" pitchFamily="34" charset="0"/>
              </a:rPr>
              <a:t> the </a:t>
            </a:r>
            <a:r>
              <a:rPr lang="en-US" altLang="en-US" b="1" dirty="0">
                <a:solidFill>
                  <a:srgbClr val="797A7D"/>
                </a:solidFill>
                <a:latin typeface="HelveticaNeueLT Pro 45 Lt" panose="020B0403020202020204" pitchFamily="34" charset="0"/>
              </a:rPr>
              <a:t>2</a:t>
            </a:r>
            <a:r>
              <a:rPr lang="en-US" altLang="en-US" b="1" baseline="30000" dirty="0">
                <a:solidFill>
                  <a:srgbClr val="797A7D"/>
                </a:solidFill>
                <a:latin typeface="HelveticaNeueLT Pro 45 Lt" panose="020B0403020202020204" pitchFamily="34" charset="0"/>
              </a:rPr>
              <a:t>nd</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3</a:t>
            </a:r>
            <a:r>
              <a:rPr lang="en-US" altLang="en-US" b="1" baseline="30000" dirty="0">
                <a:solidFill>
                  <a:srgbClr val="797A7D"/>
                </a:solidFill>
                <a:latin typeface="HelveticaNeueLT Pro 45 Lt" panose="020B0403020202020204" pitchFamily="34" charset="0"/>
              </a:rPr>
              <a:t>rd</a:t>
            </a:r>
            <a:r>
              <a:rPr lang="en-US" altLang="en-US" dirty="0">
                <a:solidFill>
                  <a:srgbClr val="797A7D"/>
                </a:solidFill>
                <a:latin typeface="HelveticaNeueLT Pro 45 Lt" panose="020B0403020202020204" pitchFamily="34" charset="0"/>
              </a:rPr>
              <a:t> commands are </a:t>
            </a:r>
            <a:r>
              <a:rPr lang="en-US" altLang="en-US" b="1" dirty="0">
                <a:solidFill>
                  <a:srgbClr val="797A7D"/>
                </a:solidFill>
                <a:latin typeface="HelveticaNeueLT Pro 45 Lt" panose="020B0403020202020204" pitchFamily="34" charset="0"/>
              </a:rPr>
              <a:t>executed</a:t>
            </a:r>
            <a:r>
              <a:rPr lang="en-US" altLang="en-US" dirty="0">
                <a:solidFill>
                  <a:srgbClr val="797A7D"/>
                </a:solidFill>
                <a:latin typeface="HelveticaNeueLT Pro 45 Lt" panose="020B0403020202020204" pitchFamily="34" charset="0"/>
              </a:rPr>
              <a:t>.  </a:t>
            </a:r>
          </a:p>
          <a:p>
            <a:pPr marL="342900" indent="-3429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To use this function on steps with </a:t>
            </a:r>
            <a:r>
              <a:rPr lang="en-US" altLang="en-US" b="1" dirty="0">
                <a:solidFill>
                  <a:srgbClr val="797A7D"/>
                </a:solidFill>
                <a:latin typeface="HelveticaNeueLT Pro 45 Lt" panose="020B0403020202020204" pitchFamily="34" charset="0"/>
              </a:rPr>
              <a:t>default</a:t>
            </a:r>
            <a:r>
              <a:rPr lang="en-US" altLang="en-US" dirty="0">
                <a:solidFill>
                  <a:srgbClr val="797A7D"/>
                </a:solidFill>
                <a:latin typeface="HelveticaNeueLT Pro 45 Lt" panose="020B0403020202020204" pitchFamily="34" charset="0"/>
              </a:rPr>
              <a:t> error recovery, the steps need their </a:t>
            </a:r>
            <a:r>
              <a:rPr lang="en-US" altLang="en-US" b="1" dirty="0">
                <a:solidFill>
                  <a:srgbClr val="797A7D"/>
                </a:solidFill>
                <a:latin typeface="HelveticaNeueLT Pro 45 Lt" panose="020B0403020202020204" pitchFamily="34" charset="0"/>
              </a:rPr>
              <a:t>advanced error handling defaults modified</a:t>
            </a:r>
            <a:r>
              <a:rPr lang="en-US" altLang="en-US" dirty="0">
                <a:solidFill>
                  <a:srgbClr val="797A7D"/>
                </a:solidFill>
                <a:latin typeface="HelveticaNeueLT Pro 45 Lt" panose="020B0403020202020204" pitchFamily="34" charset="0"/>
              </a:rPr>
              <a:t>:</a:t>
            </a:r>
          </a:p>
          <a:p>
            <a:pPr lvl="1" eaLnBrk="1" hangingPunct="1">
              <a:buClr>
                <a:srgbClr val="797A7D"/>
              </a:buClr>
              <a:buFont typeface="Arial" panose="020B0604020202020204" pitchFamily="34" charset="0"/>
              <a:buAutoNum type="arabicPeriod"/>
            </a:pPr>
            <a:r>
              <a:rPr lang="en-US" altLang="en-US" b="1" dirty="0">
                <a:solidFill>
                  <a:srgbClr val="797A7D"/>
                </a:solidFill>
                <a:latin typeface="HelveticaNeueLT Pro 45 Lt" panose="020B0403020202020204" pitchFamily="34" charset="0"/>
              </a:rPr>
              <a:t>Use Default </a:t>
            </a:r>
            <a:r>
              <a:rPr lang="en-US" altLang="en-US" dirty="0">
                <a:solidFill>
                  <a:srgbClr val="797A7D"/>
                </a:solidFill>
                <a:latin typeface="HelveticaNeueLT Pro 45 Lt" panose="020B0403020202020204" pitchFamily="34" charset="0"/>
              </a:rPr>
              <a:t>is unchecked </a:t>
            </a:r>
          </a:p>
          <a:p>
            <a:pPr lvl="1" eaLnBrk="1" hangingPunct="1">
              <a:buClr>
                <a:srgbClr val="797A7D"/>
              </a:buClr>
              <a:buFont typeface="Arial" panose="020B0604020202020204" pitchFamily="34" charset="0"/>
              <a:buAutoNum type="arabicPeriod"/>
            </a:pPr>
            <a:r>
              <a:rPr lang="en-US" altLang="en-US" b="1" dirty="0">
                <a:solidFill>
                  <a:srgbClr val="797A7D"/>
                </a:solidFill>
                <a:latin typeface="HelveticaNeueLT Pro 45 Lt" panose="020B0403020202020204" pitchFamily="34" charset="0"/>
              </a:rPr>
              <a:t>Infinite checkbox </a:t>
            </a:r>
            <a:r>
              <a:rPr lang="en-US" altLang="en-US" dirty="0">
                <a:solidFill>
                  <a:srgbClr val="797A7D"/>
                </a:solidFill>
                <a:latin typeface="HelveticaNeueLT Pro 45 Lt" panose="020B0403020202020204" pitchFamily="34" charset="0"/>
              </a:rPr>
              <a:t>is unchecked</a:t>
            </a:r>
          </a:p>
          <a:p>
            <a:pPr lvl="1" eaLnBrk="1" hangingPunct="1">
              <a:buClr>
                <a:srgbClr val="797A7D"/>
              </a:buClr>
              <a:buFont typeface="Arial" panose="020B0604020202020204" pitchFamily="34" charset="0"/>
              <a:buAutoNum type="arabicPeriod"/>
            </a:pPr>
            <a:r>
              <a:rPr lang="en-US" altLang="en-US" b="1" dirty="0">
                <a:solidFill>
                  <a:srgbClr val="797A7D"/>
                </a:solidFill>
                <a:latin typeface="HelveticaNeueLT Pro 45 Lt" panose="020B0403020202020204" pitchFamily="34" charset="0"/>
              </a:rPr>
              <a:t>First recovery </a:t>
            </a:r>
            <a:r>
              <a:rPr lang="en-US" altLang="en-US" dirty="0">
                <a:solidFill>
                  <a:srgbClr val="797A7D"/>
                </a:solidFill>
                <a:latin typeface="HelveticaNeueLT Pro 45 Lt" panose="020B0403020202020204" pitchFamily="34" charset="0"/>
              </a:rPr>
              <a:t>is set to Cancel</a:t>
            </a:r>
          </a:p>
        </p:txBody>
      </p:sp>
      <p:pic>
        <p:nvPicPr>
          <p:cNvPr id="338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2388065"/>
            <a:ext cx="26670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450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55" y="4555466"/>
            <a:ext cx="26384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50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06" y="5285601"/>
            <a:ext cx="3067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50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193" y="5987707"/>
            <a:ext cx="2886075"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50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399" y="3823631"/>
            <a:ext cx="1725613"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Error Handling by User</a:t>
            </a:r>
          </a:p>
        </p:txBody>
      </p:sp>
      <p:sp>
        <p:nvSpPr>
          <p:cNvPr id="14"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2979738" y="1570079"/>
            <a:ext cx="317953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sz="2200" b="1" dirty="0">
                <a:solidFill>
                  <a:srgbClr val="5B9BD5"/>
                </a:solidFill>
                <a:latin typeface="HelveticaNeueLT Pro 45 Lt" panose="020B0403020202020204" pitchFamily="34" charset="0"/>
              </a:rPr>
              <a:t>Warnings on the Robot</a:t>
            </a:r>
          </a:p>
        </p:txBody>
      </p:sp>
      <p:pic>
        <p:nvPicPr>
          <p:cNvPr id="245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993" y="2221310"/>
            <a:ext cx="43021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656" y="4755237"/>
            <a:ext cx="48768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dirty="0">
                <a:latin typeface="HelveticaNeueLT Pro 45 Lt" panose="020B0403020202020204" pitchFamily="34" charset="0"/>
              </a:rPr>
              <a:t>STAR Safety</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Warning Labels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603642"/>
            <a:ext cx="3792645" cy="4800600"/>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4343400" y="1403230"/>
            <a:ext cx="4340906"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pPr>
            <a:r>
              <a:rPr lang="en-US" altLang="en-US" dirty="0">
                <a:solidFill>
                  <a:schemeClr val="accent6"/>
                </a:solidFill>
                <a:latin typeface="HelveticaNeueLT Pro 45 Lt" panose="020B0403020202020204" pitchFamily="34" charset="0"/>
              </a:rPr>
              <a:t>This Error Handling by User example transfers liquid from a reagent tub to target plates with the possibility of running out of reagent.  </a:t>
            </a:r>
          </a:p>
          <a:p>
            <a:pPr marL="285750" indent="-285750" eaLnBrk="1" hangingPunct="1">
              <a:spcAft>
                <a:spcPts val="1200"/>
              </a:spcAft>
              <a:buFont typeface="Arial" panose="020B0604020202020204" pitchFamily="34" charset="0"/>
              <a:buChar char="•"/>
            </a:pPr>
            <a:r>
              <a:rPr lang="en-US" altLang="en-US" sz="1600" dirty="0">
                <a:solidFill>
                  <a:srgbClr val="797A7D"/>
                </a:solidFill>
                <a:latin typeface="HelveticaNeueLT Pro 45 Lt" panose="020B0403020202020204" pitchFamily="34" charset="0"/>
              </a:rPr>
              <a:t>In the </a:t>
            </a:r>
            <a:r>
              <a:rPr lang="en-US" altLang="en-US" sz="1600" b="1" dirty="0">
                <a:solidFill>
                  <a:srgbClr val="797A7D"/>
                </a:solidFill>
                <a:latin typeface="HelveticaNeueLT Pro 45 Lt" panose="020B0403020202020204" pitchFamily="34" charset="0"/>
              </a:rPr>
              <a:t>Aspirate</a:t>
            </a:r>
            <a:r>
              <a:rPr lang="en-US" altLang="en-US" sz="1600" dirty="0">
                <a:solidFill>
                  <a:srgbClr val="797A7D"/>
                </a:solidFill>
                <a:latin typeface="HelveticaNeueLT Pro 45 Lt" panose="020B0403020202020204" pitchFamily="34" charset="0"/>
              </a:rPr>
              <a:t> step, “</a:t>
            </a:r>
            <a:r>
              <a:rPr lang="en-US" altLang="en-US" sz="1600" b="1" dirty="0">
                <a:solidFill>
                  <a:srgbClr val="797A7D"/>
                </a:solidFill>
                <a:latin typeface="HelveticaNeueLT Pro 45 Lt" panose="020B0403020202020204" pitchFamily="34" charset="0"/>
              </a:rPr>
              <a:t>Insufficient Liquid Error</a:t>
            </a:r>
            <a:r>
              <a:rPr lang="en-US" altLang="en-US" sz="1600" dirty="0">
                <a:solidFill>
                  <a:srgbClr val="797A7D"/>
                </a:solidFill>
                <a:latin typeface="HelveticaNeueLT Pro 45 Lt" panose="020B0403020202020204" pitchFamily="34" charset="0"/>
              </a:rPr>
              <a:t>” is set to be “</a:t>
            </a:r>
            <a:r>
              <a:rPr lang="en-US" altLang="en-US" sz="1600" b="1" dirty="0">
                <a:solidFill>
                  <a:srgbClr val="797A7D"/>
                </a:solidFill>
                <a:latin typeface="HelveticaNeueLT Pro 45 Lt" panose="020B0403020202020204" pitchFamily="34" charset="0"/>
              </a:rPr>
              <a:t>captured</a:t>
            </a:r>
            <a:r>
              <a:rPr lang="en-US" altLang="en-US" sz="1600" dirty="0">
                <a:solidFill>
                  <a:srgbClr val="797A7D"/>
                </a:solidFill>
                <a:latin typeface="HelveticaNeueLT Pro 45 Lt" panose="020B0403020202020204" pitchFamily="34" charset="0"/>
              </a:rPr>
              <a:t>”.</a:t>
            </a:r>
          </a:p>
          <a:p>
            <a:pPr marL="285750" indent="-285750" eaLnBrk="1" hangingPunct="1">
              <a:spcAft>
                <a:spcPts val="1200"/>
              </a:spcAft>
              <a:buFont typeface="Arial" panose="020B0604020202020204" pitchFamily="34" charset="0"/>
              <a:buChar char="•"/>
            </a:pPr>
            <a:r>
              <a:rPr lang="en-US" altLang="en-US" sz="1600" dirty="0">
                <a:solidFill>
                  <a:srgbClr val="797A7D"/>
                </a:solidFill>
                <a:latin typeface="HelveticaNeueLT Pro 45 Lt" panose="020B0403020202020204" pitchFamily="34" charset="0"/>
              </a:rPr>
              <a:t>When the error </a:t>
            </a:r>
            <a:r>
              <a:rPr lang="en-US" altLang="en-US" sz="1600" b="1" dirty="0">
                <a:solidFill>
                  <a:srgbClr val="797A7D"/>
                </a:solidFill>
                <a:latin typeface="HelveticaNeueLT Pro 45 Lt" panose="020B0403020202020204" pitchFamily="34" charset="0"/>
              </a:rPr>
              <a:t>occurs</a:t>
            </a:r>
            <a:r>
              <a:rPr lang="en-US" altLang="en-US" sz="1600" dirty="0">
                <a:solidFill>
                  <a:srgbClr val="797A7D"/>
                </a:solidFill>
                <a:latin typeface="HelveticaNeueLT Pro 45 Lt" panose="020B0403020202020204" pitchFamily="34" charset="0"/>
              </a:rPr>
              <a:t>: </a:t>
            </a:r>
          </a:p>
          <a:p>
            <a:pPr marL="1085850" lvl="1" indent="-342900" eaLnBrk="1" hangingPunct="1">
              <a:spcAft>
                <a:spcPts val="1200"/>
              </a:spcAft>
              <a:buFont typeface="+mj-lt"/>
              <a:buAutoNum type="arabicPeriod"/>
            </a:pPr>
            <a:r>
              <a:rPr lang="en-US" altLang="en-US" sz="1400" dirty="0">
                <a:solidFill>
                  <a:srgbClr val="797A7D"/>
                </a:solidFill>
                <a:latin typeface="HelveticaNeueLT Pro 45 Lt" panose="020B0403020202020204" pitchFamily="34" charset="0"/>
              </a:rPr>
              <a:t>The </a:t>
            </a:r>
            <a:r>
              <a:rPr lang="en-US" altLang="en-US" sz="1400" b="1" dirty="0">
                <a:solidFill>
                  <a:srgbClr val="797A7D"/>
                </a:solidFill>
                <a:latin typeface="HelveticaNeueLT Pro 45 Lt" panose="020B0403020202020204" pitchFamily="34" charset="0"/>
              </a:rPr>
              <a:t>Error Handler Unloads </a:t>
            </a:r>
            <a:r>
              <a:rPr lang="en-US" altLang="en-US" sz="1400" dirty="0">
                <a:solidFill>
                  <a:srgbClr val="797A7D"/>
                </a:solidFill>
                <a:latin typeface="HelveticaNeueLT Pro 45 Lt" panose="020B0403020202020204" pitchFamily="34" charset="0"/>
              </a:rPr>
              <a:t>the </a:t>
            </a:r>
            <a:r>
              <a:rPr lang="en-US" altLang="en-US" sz="1400" b="1" dirty="0">
                <a:solidFill>
                  <a:srgbClr val="797A7D"/>
                </a:solidFill>
                <a:latin typeface="HelveticaNeueLT Pro 45 Lt" panose="020B0403020202020204" pitchFamily="34" charset="0"/>
              </a:rPr>
              <a:t>carrier</a:t>
            </a:r>
            <a:r>
              <a:rPr lang="en-US" altLang="en-US" sz="1400" dirty="0">
                <a:solidFill>
                  <a:srgbClr val="797A7D"/>
                </a:solidFill>
                <a:latin typeface="HelveticaNeueLT Pro 45 Lt" panose="020B0403020202020204" pitchFamily="34" charset="0"/>
              </a:rPr>
              <a:t>.  A </a:t>
            </a:r>
            <a:r>
              <a:rPr lang="en-US" altLang="en-US" sz="1400" b="1" dirty="0">
                <a:solidFill>
                  <a:srgbClr val="797A7D"/>
                </a:solidFill>
                <a:latin typeface="HelveticaNeueLT Pro 45 Lt" panose="020B0403020202020204" pitchFamily="34" charset="0"/>
              </a:rPr>
              <a:t>User Output Dialog </a:t>
            </a:r>
            <a:r>
              <a:rPr lang="en-US" altLang="en-US" sz="1400" dirty="0">
                <a:solidFill>
                  <a:srgbClr val="797A7D"/>
                </a:solidFill>
                <a:latin typeface="HelveticaNeueLT Pro 45 Lt" panose="020B0403020202020204" pitchFamily="34" charset="0"/>
              </a:rPr>
              <a:t>instructs the </a:t>
            </a:r>
            <a:r>
              <a:rPr lang="en-US" altLang="en-US" sz="1400" b="1" dirty="0">
                <a:solidFill>
                  <a:srgbClr val="797A7D"/>
                </a:solidFill>
                <a:latin typeface="HelveticaNeueLT Pro 45 Lt" panose="020B0403020202020204" pitchFamily="34" charset="0"/>
              </a:rPr>
              <a:t>User</a:t>
            </a:r>
            <a:r>
              <a:rPr lang="en-US" altLang="en-US" sz="1400" dirty="0">
                <a:solidFill>
                  <a:srgbClr val="797A7D"/>
                </a:solidFill>
                <a:latin typeface="HelveticaNeueLT Pro 45 Lt" panose="020B0403020202020204" pitchFamily="34" charset="0"/>
              </a:rPr>
              <a:t> to </a:t>
            </a:r>
            <a:r>
              <a:rPr lang="en-US" altLang="en-US" sz="1400" b="1" dirty="0">
                <a:solidFill>
                  <a:srgbClr val="797A7D"/>
                </a:solidFill>
                <a:latin typeface="HelveticaNeueLT Pro 45 Lt" panose="020B0403020202020204" pitchFamily="34" charset="0"/>
              </a:rPr>
              <a:t>refill</a:t>
            </a:r>
            <a:r>
              <a:rPr lang="en-US" altLang="en-US" sz="1400" dirty="0">
                <a:solidFill>
                  <a:srgbClr val="797A7D"/>
                </a:solidFill>
                <a:latin typeface="HelveticaNeueLT Pro 45 Lt" panose="020B0403020202020204" pitchFamily="34" charset="0"/>
              </a:rPr>
              <a:t> the reagent </a:t>
            </a:r>
            <a:r>
              <a:rPr lang="en-US" altLang="en-US" sz="1400" b="1" dirty="0">
                <a:solidFill>
                  <a:srgbClr val="797A7D"/>
                </a:solidFill>
                <a:latin typeface="HelveticaNeueLT Pro 45 Lt" panose="020B0403020202020204" pitchFamily="34" charset="0"/>
              </a:rPr>
              <a:t>trough</a:t>
            </a:r>
            <a:r>
              <a:rPr lang="en-US" altLang="en-US" sz="1400" dirty="0">
                <a:solidFill>
                  <a:srgbClr val="797A7D"/>
                </a:solidFill>
                <a:latin typeface="HelveticaNeueLT Pro 45 Lt" panose="020B0403020202020204" pitchFamily="34" charset="0"/>
              </a:rPr>
              <a:t>.  </a:t>
            </a:r>
          </a:p>
          <a:p>
            <a:pPr marL="1085850" lvl="1" indent="-342900" eaLnBrk="1" hangingPunct="1">
              <a:spcAft>
                <a:spcPts val="1200"/>
              </a:spcAft>
              <a:buFont typeface="+mj-lt"/>
              <a:buAutoNum type="arabicPeriod"/>
            </a:pPr>
            <a:r>
              <a:rPr lang="en-US" altLang="en-US" sz="1400" dirty="0">
                <a:solidFill>
                  <a:srgbClr val="797A7D"/>
                </a:solidFill>
                <a:latin typeface="HelveticaNeueLT Pro 45 Lt" panose="020B0403020202020204" pitchFamily="34" charset="0"/>
              </a:rPr>
              <a:t>The </a:t>
            </a:r>
            <a:r>
              <a:rPr lang="en-US" altLang="en-US" sz="1400" b="1" dirty="0">
                <a:solidFill>
                  <a:srgbClr val="797A7D"/>
                </a:solidFill>
                <a:latin typeface="HelveticaNeueLT Pro 45 Lt" panose="020B0403020202020204" pitchFamily="34" charset="0"/>
              </a:rPr>
              <a:t>Error Handler </a:t>
            </a:r>
            <a:r>
              <a:rPr lang="en-US" altLang="en-US" sz="1400" dirty="0">
                <a:solidFill>
                  <a:srgbClr val="797A7D"/>
                </a:solidFill>
                <a:latin typeface="HelveticaNeueLT Pro 45 Lt" panose="020B0403020202020204" pitchFamily="34" charset="0"/>
              </a:rPr>
              <a:t>then reloads the carrier.  </a:t>
            </a:r>
          </a:p>
          <a:p>
            <a:pPr marL="285750" indent="-285750" eaLnBrk="1" hangingPunct="1">
              <a:spcAft>
                <a:spcPts val="1200"/>
              </a:spcAft>
              <a:buFont typeface="Arial" panose="020B0604020202020204" pitchFamily="34" charset="0"/>
              <a:buChar char="•"/>
            </a:pPr>
            <a:r>
              <a:rPr lang="en-US" altLang="en-US" sz="1600" dirty="0">
                <a:solidFill>
                  <a:srgbClr val="797A7D"/>
                </a:solidFill>
                <a:latin typeface="HelveticaNeueLT Pro 45 Lt" panose="020B0403020202020204" pitchFamily="34" charset="0"/>
              </a:rPr>
              <a:t>The </a:t>
            </a:r>
            <a:r>
              <a:rPr lang="en-US" altLang="en-US" sz="1600" b="1" dirty="0">
                <a:solidFill>
                  <a:srgbClr val="797A7D"/>
                </a:solidFill>
                <a:latin typeface="HelveticaNeueLT Pro 45 Lt" panose="020B0403020202020204" pitchFamily="34" charset="0"/>
              </a:rPr>
              <a:t>Error Handler </a:t>
            </a:r>
            <a:r>
              <a:rPr lang="en-US" altLang="en-US" sz="1600" dirty="0">
                <a:solidFill>
                  <a:srgbClr val="797A7D"/>
                </a:solidFill>
                <a:latin typeface="HelveticaNeueLT Pro 45 Lt" panose="020B0403020202020204" pitchFamily="34" charset="0"/>
              </a:rPr>
              <a:t>is in a </a:t>
            </a:r>
            <a:r>
              <a:rPr lang="en-US" altLang="en-US" sz="1600" b="1" dirty="0">
                <a:solidFill>
                  <a:srgbClr val="797A7D"/>
                </a:solidFill>
                <a:latin typeface="HelveticaNeueLT Pro 45 Lt" panose="020B0403020202020204" pitchFamily="34" charset="0"/>
              </a:rPr>
              <a:t>loop</a:t>
            </a:r>
            <a:r>
              <a:rPr lang="en-US" altLang="en-US" sz="1600" dirty="0">
                <a:solidFill>
                  <a:srgbClr val="797A7D"/>
                </a:solidFill>
                <a:latin typeface="HelveticaNeueLT Pro 45 Lt" panose="020B0403020202020204" pitchFamily="34" charset="0"/>
              </a:rPr>
              <a:t>, allowing the </a:t>
            </a:r>
            <a:r>
              <a:rPr lang="en-US" altLang="en-US" sz="1600" b="1" dirty="0">
                <a:solidFill>
                  <a:srgbClr val="797A7D"/>
                </a:solidFill>
                <a:latin typeface="HelveticaNeueLT Pro 45 Lt" panose="020B0403020202020204" pitchFamily="34" charset="0"/>
              </a:rPr>
              <a:t>method</a:t>
            </a:r>
            <a:r>
              <a:rPr lang="en-US" altLang="en-US" sz="1600" dirty="0">
                <a:solidFill>
                  <a:srgbClr val="797A7D"/>
                </a:solidFill>
                <a:latin typeface="HelveticaNeueLT Pro 45 Lt" panose="020B0403020202020204" pitchFamily="34" charset="0"/>
              </a:rPr>
              <a:t> to </a:t>
            </a:r>
            <a:r>
              <a:rPr lang="en-US" altLang="en-US" sz="1600" b="1" dirty="0">
                <a:solidFill>
                  <a:srgbClr val="797A7D"/>
                </a:solidFill>
                <a:latin typeface="HelveticaNeueLT Pro 45 Lt" panose="020B0403020202020204" pitchFamily="34" charset="0"/>
              </a:rPr>
              <a:t>retry</a:t>
            </a:r>
            <a:r>
              <a:rPr lang="en-US" altLang="en-US" sz="1600" dirty="0">
                <a:solidFill>
                  <a:srgbClr val="797A7D"/>
                </a:solidFill>
                <a:latin typeface="HelveticaNeueLT Pro 45 Lt" panose="020B0403020202020204" pitchFamily="34" charset="0"/>
              </a:rPr>
              <a:t> the </a:t>
            </a:r>
            <a:r>
              <a:rPr lang="en-US" altLang="en-US" sz="1600" b="1" dirty="0">
                <a:solidFill>
                  <a:srgbClr val="797A7D"/>
                </a:solidFill>
                <a:latin typeface="HelveticaNeueLT Pro 45 Lt" panose="020B0403020202020204" pitchFamily="34" charset="0"/>
              </a:rPr>
              <a:t>Aspiration</a:t>
            </a:r>
            <a:r>
              <a:rPr lang="en-US" altLang="en-US" sz="1600" dirty="0">
                <a:solidFill>
                  <a:srgbClr val="797A7D"/>
                </a:solidFill>
                <a:latin typeface="HelveticaNeueLT Pro 45 Lt" panose="020B0403020202020204" pitchFamily="34" charset="0"/>
              </a:rPr>
              <a:t> step.  </a:t>
            </a:r>
          </a:p>
          <a:p>
            <a:pPr marL="285750" indent="-285750" eaLnBrk="1" hangingPunct="1">
              <a:spcAft>
                <a:spcPts val="1200"/>
              </a:spcAft>
              <a:buFont typeface="Arial" panose="020B0604020202020204" pitchFamily="34" charset="0"/>
              <a:buChar char="•"/>
            </a:pPr>
            <a:r>
              <a:rPr lang="en-US" altLang="en-US" sz="1600" dirty="0">
                <a:solidFill>
                  <a:srgbClr val="797A7D"/>
                </a:solidFill>
                <a:latin typeface="HelveticaNeueLT Pro 45 Lt" panose="020B0403020202020204" pitchFamily="34" charset="0"/>
              </a:rPr>
              <a:t>If an error </a:t>
            </a:r>
            <a:r>
              <a:rPr lang="en-US" altLang="en-US" sz="1600" b="1" dirty="0">
                <a:solidFill>
                  <a:srgbClr val="797A7D"/>
                </a:solidFill>
                <a:latin typeface="HelveticaNeueLT Pro 45 Lt" panose="020B0403020202020204" pitchFamily="34" charset="0"/>
              </a:rPr>
              <a:t>does not occur </a:t>
            </a:r>
            <a:r>
              <a:rPr lang="en-US" altLang="en-US" sz="1600" dirty="0">
                <a:solidFill>
                  <a:srgbClr val="797A7D"/>
                </a:solidFill>
                <a:latin typeface="HelveticaNeueLT Pro 45 Lt" panose="020B0403020202020204" pitchFamily="34" charset="0"/>
              </a:rPr>
              <a:t>in the </a:t>
            </a:r>
            <a:r>
              <a:rPr lang="en-US" altLang="en-US" sz="1600" b="1" dirty="0">
                <a:solidFill>
                  <a:srgbClr val="797A7D"/>
                </a:solidFill>
                <a:latin typeface="HelveticaNeueLT Pro 45 Lt" panose="020B0403020202020204" pitchFamily="34" charset="0"/>
              </a:rPr>
              <a:t>Aspiration</a:t>
            </a:r>
            <a:r>
              <a:rPr lang="en-US" altLang="en-US" sz="1600" dirty="0">
                <a:solidFill>
                  <a:srgbClr val="797A7D"/>
                </a:solidFill>
                <a:latin typeface="HelveticaNeueLT Pro 45 Lt" panose="020B0403020202020204" pitchFamily="34" charset="0"/>
              </a:rPr>
              <a:t> step, the </a:t>
            </a:r>
            <a:r>
              <a:rPr lang="en-US" altLang="en-US" sz="1600" b="1" dirty="0">
                <a:solidFill>
                  <a:srgbClr val="797A7D"/>
                </a:solidFill>
                <a:latin typeface="HelveticaNeueLT Pro 45 Lt" panose="020B0403020202020204" pitchFamily="34" charset="0"/>
              </a:rPr>
              <a:t>Loop: Break </a:t>
            </a:r>
            <a:r>
              <a:rPr lang="en-US" altLang="en-US" sz="1600" dirty="0">
                <a:solidFill>
                  <a:srgbClr val="797A7D"/>
                </a:solidFill>
                <a:latin typeface="HelveticaNeueLT Pro 45 Lt" panose="020B0403020202020204" pitchFamily="34" charset="0"/>
              </a:rPr>
              <a:t>executes and the method proceeds to the </a:t>
            </a:r>
            <a:r>
              <a:rPr lang="en-US" altLang="en-US" sz="1600" b="1" dirty="0">
                <a:solidFill>
                  <a:srgbClr val="797A7D"/>
                </a:solidFill>
                <a:latin typeface="HelveticaNeueLT Pro 45 Lt" panose="020B0403020202020204" pitchFamily="34" charset="0"/>
              </a:rPr>
              <a:t>Dispense</a:t>
            </a:r>
            <a:r>
              <a:rPr lang="en-US" altLang="en-US" sz="1600" dirty="0">
                <a:solidFill>
                  <a:srgbClr val="797A7D"/>
                </a:solidFill>
                <a:latin typeface="HelveticaNeueLT Pro 45 Lt" panose="020B0403020202020204" pitchFamily="34" charset="0"/>
              </a:rPr>
              <a:t> step.</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Error handling by User</a:t>
            </a:r>
          </a:p>
        </p:txBody>
      </p:sp>
      <p:sp>
        <p:nvSpPr>
          <p:cNvPr id="13"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Example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Text Box 4"/>
          <p:cNvSpPr txBox="1">
            <a:spLocks noChangeArrowheads="1"/>
          </p:cNvSpPr>
          <p:nvPr/>
        </p:nvSpPr>
        <p:spPr bwMode="auto">
          <a:xfrm>
            <a:off x="454706" y="1461899"/>
            <a:ext cx="8534400"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225425" eaLnBrk="0" hangingPunct="0">
              <a:defRPr>
                <a:solidFill>
                  <a:schemeClr val="tx1"/>
                </a:solidFill>
                <a:latin typeface="Arial" panose="020B0604020202020204" pitchFamily="34" charset="0"/>
              </a:defRPr>
            </a:lvl1pPr>
            <a:lvl2pPr defTabSz="225425" eaLnBrk="0" hangingPunct="0">
              <a:defRPr>
                <a:solidFill>
                  <a:schemeClr val="tx1"/>
                </a:solidFill>
                <a:latin typeface="Arial" panose="020B0604020202020204" pitchFamily="34" charset="0"/>
              </a:defRPr>
            </a:lvl2pPr>
            <a:lvl3pPr marL="1143000" indent="-228600" defTabSz="225425" eaLnBrk="0" hangingPunct="0">
              <a:defRPr>
                <a:solidFill>
                  <a:schemeClr val="tx1"/>
                </a:solidFill>
                <a:latin typeface="Arial" panose="020B0604020202020204" pitchFamily="34" charset="0"/>
              </a:defRPr>
            </a:lvl3pPr>
            <a:lvl4pPr marL="1600200" indent="-228600" defTabSz="225425" eaLnBrk="0" hangingPunct="0">
              <a:defRPr>
                <a:solidFill>
                  <a:schemeClr val="tx1"/>
                </a:solidFill>
                <a:latin typeface="Arial" panose="020B0604020202020204" pitchFamily="34" charset="0"/>
              </a:defRPr>
            </a:lvl4pPr>
            <a:lvl5pPr marL="2057400" indent="-228600" defTabSz="225425" eaLnBrk="0" hangingPunct="0">
              <a:defRPr>
                <a:solidFill>
                  <a:schemeClr val="tx1"/>
                </a:solidFill>
                <a:latin typeface="Arial" panose="020B0604020202020204" pitchFamily="34" charset="0"/>
              </a:defRPr>
            </a:lvl5pPr>
            <a:lvl6pPr marL="2514600" indent="-228600" defTabSz="225425" eaLnBrk="0" fontAlgn="base" hangingPunct="0">
              <a:spcBef>
                <a:spcPct val="0"/>
              </a:spcBef>
              <a:spcAft>
                <a:spcPct val="0"/>
              </a:spcAft>
              <a:defRPr>
                <a:solidFill>
                  <a:schemeClr val="tx1"/>
                </a:solidFill>
                <a:latin typeface="Arial" panose="020B0604020202020204" pitchFamily="34" charset="0"/>
              </a:defRPr>
            </a:lvl6pPr>
            <a:lvl7pPr marL="2971800" indent="-228600" defTabSz="225425" eaLnBrk="0" fontAlgn="base" hangingPunct="0">
              <a:spcBef>
                <a:spcPct val="0"/>
              </a:spcBef>
              <a:spcAft>
                <a:spcPct val="0"/>
              </a:spcAft>
              <a:defRPr>
                <a:solidFill>
                  <a:schemeClr val="tx1"/>
                </a:solidFill>
                <a:latin typeface="Arial" panose="020B0604020202020204" pitchFamily="34" charset="0"/>
              </a:defRPr>
            </a:lvl7pPr>
            <a:lvl8pPr marL="3429000" indent="-228600" defTabSz="225425" eaLnBrk="0" fontAlgn="base" hangingPunct="0">
              <a:spcBef>
                <a:spcPct val="0"/>
              </a:spcBef>
              <a:spcAft>
                <a:spcPct val="0"/>
              </a:spcAft>
              <a:defRPr>
                <a:solidFill>
                  <a:schemeClr val="tx1"/>
                </a:solidFill>
                <a:latin typeface="Arial" panose="020B0604020202020204" pitchFamily="34" charset="0"/>
              </a:defRPr>
            </a:lvl8pPr>
            <a:lvl9pPr marL="3886200" indent="-228600" defTabSz="225425"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buClr>
                <a:srgbClr val="797A7D"/>
              </a:buClr>
            </a:pPr>
            <a:r>
              <a:rPr lang="en-US" altLang="en-US" dirty="0">
                <a:solidFill>
                  <a:schemeClr val="accent6"/>
                </a:solidFill>
                <a:latin typeface="HelveticaNeueLT Pro 45 Lt" panose="020B0403020202020204" pitchFamily="34" charset="0"/>
              </a:rPr>
              <a:t>The </a:t>
            </a:r>
            <a:r>
              <a:rPr lang="en-US" altLang="en-US" b="1" dirty="0">
                <a:solidFill>
                  <a:schemeClr val="accent6"/>
                </a:solidFill>
                <a:latin typeface="HelveticaNeueLT Pro 45 Lt" panose="020B0403020202020204" pitchFamily="34" charset="0"/>
              </a:rPr>
              <a:t>Method Trace File </a:t>
            </a:r>
            <a:r>
              <a:rPr lang="en-US" altLang="en-US" dirty="0">
                <a:solidFill>
                  <a:schemeClr val="accent6"/>
                </a:solidFill>
                <a:latin typeface="HelveticaNeueLT Pro 45 Lt" panose="020B0403020202020204" pitchFamily="34" charset="0"/>
              </a:rPr>
              <a:t>is a text file generated every time a method is run.  It contains a </a:t>
            </a:r>
            <a:r>
              <a:rPr lang="en-US" altLang="en-US" b="1" dirty="0">
                <a:solidFill>
                  <a:schemeClr val="accent6"/>
                </a:solidFill>
                <a:latin typeface="HelveticaNeueLT Pro 45 Lt" panose="020B0403020202020204" pitchFamily="34" charset="0"/>
              </a:rPr>
              <a:t>detailed log </a:t>
            </a:r>
            <a:r>
              <a:rPr lang="en-US" altLang="en-US" dirty="0">
                <a:solidFill>
                  <a:schemeClr val="accent6"/>
                </a:solidFill>
                <a:latin typeface="HelveticaNeueLT Pro 45 Lt" panose="020B0403020202020204" pitchFamily="34" charset="0"/>
              </a:rPr>
              <a:t>of every instrument step and is </a:t>
            </a:r>
            <a:r>
              <a:rPr lang="en-US" altLang="en-US" b="1" dirty="0">
                <a:solidFill>
                  <a:schemeClr val="accent6"/>
                </a:solidFill>
                <a:latin typeface="HelveticaNeueLT Pro 45 Lt" panose="020B0403020202020204" pitchFamily="34" charset="0"/>
              </a:rPr>
              <a:t>crucial</a:t>
            </a:r>
            <a:r>
              <a:rPr lang="en-US" altLang="en-US" dirty="0">
                <a:solidFill>
                  <a:schemeClr val="accent6"/>
                </a:solidFill>
                <a:latin typeface="HelveticaNeueLT Pro 45 Lt" panose="020B0403020202020204" pitchFamily="34" charset="0"/>
              </a:rPr>
              <a:t> in </a:t>
            </a:r>
            <a:r>
              <a:rPr lang="en-US" altLang="en-US" b="1" dirty="0">
                <a:solidFill>
                  <a:schemeClr val="accent6"/>
                </a:solidFill>
                <a:latin typeface="HelveticaNeueLT Pro 45 Lt" panose="020B0403020202020204" pitchFamily="34" charset="0"/>
              </a:rPr>
              <a:t>troubleshooting</a:t>
            </a:r>
            <a:r>
              <a:rPr lang="en-US" altLang="en-US" dirty="0">
                <a:solidFill>
                  <a:schemeClr val="accent6"/>
                </a:solidFill>
                <a:latin typeface="HelveticaNeueLT Pro 45 Lt" panose="020B0403020202020204" pitchFamily="34" charset="0"/>
              </a:rPr>
              <a:t> and </a:t>
            </a:r>
            <a:r>
              <a:rPr lang="en-US" altLang="en-US" b="1" dirty="0">
                <a:solidFill>
                  <a:schemeClr val="accent6"/>
                </a:solidFill>
                <a:latin typeface="HelveticaNeueLT Pro 45 Lt" panose="020B0403020202020204" pitchFamily="34" charset="0"/>
              </a:rPr>
              <a:t>verification</a:t>
            </a:r>
            <a:r>
              <a:rPr lang="en-US" altLang="en-US" dirty="0">
                <a:solidFill>
                  <a:schemeClr val="accent6"/>
                </a:solidFill>
                <a:latin typeface="HelveticaNeueLT Pro 45 Lt" panose="020B0403020202020204" pitchFamily="34" charset="0"/>
              </a:rPr>
              <a:t>.  </a:t>
            </a:r>
          </a:p>
          <a:p>
            <a:pPr marL="342900" indent="-342900" eaLnBrk="1" hangingPunct="1">
              <a:spcAft>
                <a:spcPts val="12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Trace Files are located in the directory: </a:t>
            </a:r>
          </a:p>
          <a:p>
            <a:pPr algn="ctr" eaLnBrk="1" hangingPunct="1">
              <a:spcAft>
                <a:spcPts val="1200"/>
              </a:spcAft>
              <a:buClr>
                <a:srgbClr val="797A7D"/>
              </a:buClr>
            </a:pPr>
            <a:r>
              <a:rPr lang="en-US" altLang="en-US" b="1" dirty="0">
                <a:solidFill>
                  <a:srgbClr val="797A7D"/>
                </a:solidFill>
                <a:latin typeface="HelveticaNeueLT Pro 45 Lt" panose="020B0403020202020204" pitchFamily="34" charset="0"/>
              </a:rPr>
              <a:t>C:\Program Files (x86)\HAMILTON\</a:t>
            </a:r>
            <a:r>
              <a:rPr lang="en-US" altLang="en-US" b="1" dirty="0" err="1">
                <a:solidFill>
                  <a:srgbClr val="797A7D"/>
                </a:solidFill>
                <a:latin typeface="HelveticaNeueLT Pro 45 Lt" panose="020B0403020202020204" pitchFamily="34" charset="0"/>
              </a:rPr>
              <a:t>LogFiles</a:t>
            </a:r>
            <a:r>
              <a:rPr lang="en-US" altLang="en-US" b="1" dirty="0">
                <a:solidFill>
                  <a:srgbClr val="797A7D"/>
                </a:solidFill>
                <a:latin typeface="HelveticaNeueLT Pro 45 Lt" panose="020B0403020202020204" pitchFamily="34" charset="0"/>
              </a:rPr>
              <a:t>\</a:t>
            </a:r>
            <a:endParaRPr lang="de-CH" altLang="en-US" dirty="0">
              <a:solidFill>
                <a:srgbClr val="797A7D"/>
              </a:solidFill>
              <a:latin typeface="HelveticaNeueLT Pro 45 Lt" panose="020B0403020202020204" pitchFamily="34" charset="0"/>
            </a:endParaRPr>
          </a:p>
          <a:p>
            <a:pPr marL="342900" indent="-342900" eaLnBrk="1" hangingPunct="1">
              <a:spcAft>
                <a:spcPts val="12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Each Trace File is given a </a:t>
            </a:r>
            <a:r>
              <a:rPr lang="en-US" altLang="en-US" b="1" dirty="0">
                <a:solidFill>
                  <a:srgbClr val="797A7D"/>
                </a:solidFill>
                <a:latin typeface="HelveticaNeueLT Pro 45 Lt" panose="020B0403020202020204" pitchFamily="34" charset="0"/>
              </a:rPr>
              <a:t>unique name </a:t>
            </a:r>
            <a:r>
              <a:rPr lang="en-US" altLang="en-US" dirty="0">
                <a:solidFill>
                  <a:srgbClr val="797A7D"/>
                </a:solidFill>
                <a:latin typeface="HelveticaNeueLT Pro 45 Lt" panose="020B0403020202020204" pitchFamily="34" charset="0"/>
              </a:rPr>
              <a:t>generated by combining the </a:t>
            </a:r>
            <a:r>
              <a:rPr lang="en-US" altLang="en-US" b="1" dirty="0">
                <a:solidFill>
                  <a:srgbClr val="797A7D"/>
                </a:solidFill>
                <a:latin typeface="HelveticaNeueLT Pro 45 Lt" panose="020B0403020202020204" pitchFamily="34" charset="0"/>
              </a:rPr>
              <a:t>Method name</a:t>
            </a:r>
            <a:r>
              <a:rPr lang="en-US" altLang="en-US" dirty="0">
                <a:solidFill>
                  <a:srgbClr val="797A7D"/>
                </a:solidFill>
                <a:latin typeface="HelveticaNeueLT Pro 45 Lt" panose="020B0403020202020204" pitchFamily="34" charset="0"/>
              </a:rPr>
              <a:t> + a unique string of 32 alphanumeric characters + “_</a:t>
            </a:r>
            <a:r>
              <a:rPr lang="en-US" altLang="en-US" dirty="0" err="1">
                <a:solidFill>
                  <a:srgbClr val="797A7D"/>
                </a:solidFill>
                <a:latin typeface="HelveticaNeueLT Pro 45 Lt" panose="020B0403020202020204" pitchFamily="34" charset="0"/>
              </a:rPr>
              <a:t>Trace.trc</a:t>
            </a:r>
            <a:r>
              <a:rPr lang="en-US" altLang="en-US" dirty="0">
                <a:solidFill>
                  <a:srgbClr val="797A7D"/>
                </a:solidFill>
                <a:latin typeface="HelveticaNeueLT Pro 45 Lt" panose="020B0403020202020204" pitchFamily="34" charset="0"/>
              </a:rPr>
              <a:t>”</a:t>
            </a:r>
          </a:p>
          <a:p>
            <a:pPr marL="342900" indent="-342900" eaLnBrk="1" hangingPunct="1">
              <a:spcAft>
                <a:spcPts val="12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Notice the file extension: </a:t>
            </a:r>
            <a:r>
              <a:rPr lang="en-US" altLang="en-US" b="1" dirty="0">
                <a:solidFill>
                  <a:srgbClr val="797A7D"/>
                </a:solidFill>
                <a:latin typeface="HelveticaNeueLT Pro 45 Lt" panose="020B0403020202020204" pitchFamily="34" charset="0"/>
              </a:rPr>
              <a:t>.</a:t>
            </a:r>
            <a:r>
              <a:rPr lang="en-US" altLang="en-US" b="1" dirty="0" err="1">
                <a:solidFill>
                  <a:srgbClr val="797A7D"/>
                </a:solidFill>
                <a:latin typeface="HelveticaNeueLT Pro 45 Lt" panose="020B0403020202020204" pitchFamily="34" charset="0"/>
              </a:rPr>
              <a:t>trc</a:t>
            </a:r>
            <a:r>
              <a:rPr lang="en-US" altLang="en-US" b="1" dirty="0">
                <a:solidFill>
                  <a:srgbClr val="797A7D"/>
                </a:solidFill>
                <a:latin typeface="HelveticaNeueLT Pro 45 Lt" panose="020B0403020202020204" pitchFamily="34" charset="0"/>
              </a:rPr>
              <a:t> </a:t>
            </a:r>
          </a:p>
          <a:p>
            <a:pPr marL="800100" lvl="1" indent="-342900" eaLnBrk="1" hangingPunct="1">
              <a:spcAft>
                <a:spcPts val="1200"/>
              </a:spcAft>
              <a:buClr>
                <a:srgbClr val="797A7D"/>
              </a:buClr>
              <a:buFont typeface="Wingdings" panose="05000000000000000000" pitchFamily="2" charset="2"/>
              <a:buChar char="Ø"/>
            </a:pPr>
            <a:r>
              <a:rPr lang="en-US" altLang="en-US" dirty="0">
                <a:solidFill>
                  <a:srgbClr val="797A7D"/>
                </a:solidFill>
                <a:latin typeface="HelveticaNeueLT Pro 45 Lt" panose="020B0403020202020204" pitchFamily="34" charset="0"/>
              </a:rPr>
              <a:t>Can be </a:t>
            </a:r>
            <a:r>
              <a:rPr lang="en-US" altLang="en-US" b="1" dirty="0">
                <a:solidFill>
                  <a:srgbClr val="797A7D"/>
                </a:solidFill>
                <a:latin typeface="HelveticaNeueLT Pro 45 Lt" panose="020B0403020202020204" pitchFamily="34" charset="0"/>
              </a:rPr>
              <a:t>opened</a:t>
            </a:r>
            <a:r>
              <a:rPr lang="en-US" altLang="en-US" dirty="0">
                <a:solidFill>
                  <a:srgbClr val="797A7D"/>
                </a:solidFill>
                <a:latin typeface="HelveticaNeueLT Pro 45 Lt" panose="020B0403020202020204" pitchFamily="34" charset="0"/>
              </a:rPr>
              <a:t> in </a:t>
            </a:r>
            <a:r>
              <a:rPr lang="en-US" altLang="en-US" b="1" dirty="0">
                <a:solidFill>
                  <a:srgbClr val="797A7D"/>
                </a:solidFill>
                <a:latin typeface="HelveticaNeueLT Pro 45 Lt" panose="020B0403020202020204" pitchFamily="34" charset="0"/>
              </a:rPr>
              <a:t>any text editor</a:t>
            </a:r>
            <a:r>
              <a:rPr lang="en-US" altLang="en-US" dirty="0">
                <a:solidFill>
                  <a:srgbClr val="797A7D"/>
                </a:solidFill>
                <a:latin typeface="HelveticaNeueLT Pro 45 Lt" panose="020B0403020202020204" pitchFamily="34" charset="0"/>
              </a:rPr>
              <a:t>.  </a:t>
            </a:r>
          </a:p>
        </p:txBody>
      </p:sp>
      <p:pic>
        <p:nvPicPr>
          <p:cNvPr id="1382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953000"/>
            <a:ext cx="764698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Method Trace File</a:t>
            </a:r>
          </a:p>
        </p:txBody>
      </p:sp>
      <p:sp>
        <p:nvSpPr>
          <p:cNvPr id="5"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Text Box 5"/>
          <p:cNvSpPr txBox="1">
            <a:spLocks noChangeArrowheads="1"/>
          </p:cNvSpPr>
          <p:nvPr/>
        </p:nvSpPr>
        <p:spPr bwMode="auto">
          <a:xfrm>
            <a:off x="3578906" y="1676400"/>
            <a:ext cx="5105400"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tabLst>
                <a:tab pos="228600" algn="l"/>
              </a:tabLst>
              <a:defRPr>
                <a:solidFill>
                  <a:schemeClr val="tx1"/>
                </a:solidFill>
                <a:latin typeface="Arial" panose="020B0604020202020204" pitchFamily="34" charset="0"/>
              </a:defRPr>
            </a:lvl1pPr>
            <a:lvl2pPr eaLnBrk="0" hangingPunct="0">
              <a:tabLst>
                <a:tab pos="228600" algn="l"/>
              </a:tabLst>
              <a:defRPr>
                <a:solidFill>
                  <a:schemeClr val="tx1"/>
                </a:solidFill>
                <a:latin typeface="Arial" panose="020B0604020202020204" pitchFamily="34" charset="0"/>
              </a:defRPr>
            </a:lvl2pPr>
            <a:lvl3pPr marL="1143000" indent="-228600" eaLnBrk="0" hangingPunct="0">
              <a:tabLst>
                <a:tab pos="228600" algn="l"/>
              </a:tabLst>
              <a:defRPr>
                <a:solidFill>
                  <a:schemeClr val="tx1"/>
                </a:solidFill>
                <a:latin typeface="Arial" panose="020B0604020202020204" pitchFamily="34" charset="0"/>
              </a:defRPr>
            </a:lvl3pPr>
            <a:lvl4pPr marL="1600200" indent="-228600" eaLnBrk="0" hangingPunct="0">
              <a:tabLst>
                <a:tab pos="228600" algn="l"/>
              </a:tabLst>
              <a:defRPr>
                <a:solidFill>
                  <a:schemeClr val="tx1"/>
                </a:solidFill>
                <a:latin typeface="Arial" panose="020B0604020202020204" pitchFamily="34" charset="0"/>
              </a:defRPr>
            </a:lvl4pPr>
            <a:lvl5pPr marL="2057400" indent="-228600" eaLnBrk="0" hangingPunct="0">
              <a:tabLst>
                <a:tab pos="2286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eaLnBrk="1" hangingPunct="1">
              <a:spcAft>
                <a:spcPts val="1000"/>
              </a:spcAft>
              <a:buClr>
                <a:srgbClr val="797A7D"/>
              </a:buClr>
            </a:pPr>
            <a:r>
              <a:rPr lang="en-US" altLang="en-US" dirty="0">
                <a:solidFill>
                  <a:schemeClr val="accent6"/>
                </a:solidFill>
                <a:latin typeface="HelveticaNeueLT Pro 45 Lt" panose="020B0403020202020204" pitchFamily="34" charset="0"/>
              </a:rPr>
              <a:t>Importing and Exporting Methods is a back of backing up, sharing and keeping a history of programmed methods.  </a:t>
            </a:r>
          </a:p>
          <a:p>
            <a:pPr marL="342900" indent="-342900" eaLnBrk="1" hangingPunct="1">
              <a:spcAft>
                <a:spcPts val="10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Make sure to </a:t>
            </a:r>
            <a:r>
              <a:rPr lang="en-US" altLang="en-US" b="1" dirty="0">
                <a:solidFill>
                  <a:srgbClr val="797A7D"/>
                </a:solidFill>
                <a:latin typeface="HelveticaNeueLT Pro 45 Lt" panose="020B0403020202020204" pitchFamily="34" charset="0"/>
              </a:rPr>
              <a:t>run</a:t>
            </a:r>
            <a:r>
              <a:rPr lang="en-US" altLang="en-US" dirty="0">
                <a:solidFill>
                  <a:srgbClr val="797A7D"/>
                </a:solidFill>
                <a:latin typeface="HelveticaNeueLT Pro 45 Lt" panose="020B0403020202020204" pitchFamily="34" charset="0"/>
              </a:rPr>
              <a:t> the method </a:t>
            </a:r>
            <a:r>
              <a:rPr lang="en-US" altLang="en-US" b="1" dirty="0">
                <a:solidFill>
                  <a:srgbClr val="797A7D"/>
                </a:solidFill>
                <a:latin typeface="HelveticaNeueLT Pro 45 Lt" panose="020B0403020202020204" pitchFamily="34" charset="0"/>
              </a:rPr>
              <a:t>before</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exporting</a:t>
            </a:r>
            <a:r>
              <a:rPr lang="en-US" altLang="en-US" dirty="0">
                <a:solidFill>
                  <a:srgbClr val="797A7D"/>
                </a:solidFill>
                <a:latin typeface="HelveticaNeueLT Pro 45 Lt" panose="020B0403020202020204" pitchFamily="34" charset="0"/>
              </a:rPr>
              <a:t>.</a:t>
            </a:r>
          </a:p>
          <a:p>
            <a:pPr marL="342900" indent="-342900" eaLnBrk="1" hangingPunct="1">
              <a:spcAft>
                <a:spcPts val="10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Give the package a </a:t>
            </a:r>
            <a:r>
              <a:rPr lang="en-US" altLang="en-US" b="1" dirty="0">
                <a:solidFill>
                  <a:srgbClr val="797A7D"/>
                </a:solidFill>
                <a:latin typeface="HelveticaNeueLT Pro 45 Lt" panose="020B0403020202020204" pitchFamily="34" charset="0"/>
              </a:rPr>
              <a:t>unique</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name</a:t>
            </a:r>
            <a:r>
              <a:rPr lang="en-US" altLang="en-US" dirty="0">
                <a:solidFill>
                  <a:srgbClr val="797A7D"/>
                </a:solidFill>
                <a:latin typeface="HelveticaNeueLT Pro 45 Lt" panose="020B0403020202020204" pitchFamily="34" charset="0"/>
              </a:rPr>
              <a:t> that indicates </a:t>
            </a:r>
            <a:r>
              <a:rPr lang="en-US" altLang="en-US" b="1" dirty="0">
                <a:solidFill>
                  <a:srgbClr val="797A7D"/>
                </a:solidFill>
                <a:latin typeface="HelveticaNeueLT Pro 45 Lt" panose="020B0403020202020204" pitchFamily="34" charset="0"/>
              </a:rPr>
              <a:t>when</a:t>
            </a:r>
            <a:r>
              <a:rPr lang="en-US" altLang="en-US" dirty="0">
                <a:solidFill>
                  <a:srgbClr val="797A7D"/>
                </a:solidFill>
                <a:latin typeface="HelveticaNeueLT Pro 45 Lt" panose="020B0403020202020204" pitchFamily="34" charset="0"/>
              </a:rPr>
              <a:t> it was created and </a:t>
            </a:r>
            <a:r>
              <a:rPr lang="en-US" altLang="en-US" b="1" dirty="0">
                <a:solidFill>
                  <a:srgbClr val="797A7D"/>
                </a:solidFill>
                <a:latin typeface="HelveticaNeueLT Pro 45 Lt" panose="020B0403020202020204" pitchFamily="34" charset="0"/>
              </a:rPr>
              <a:t>what</a:t>
            </a:r>
            <a:r>
              <a:rPr lang="en-US" altLang="en-US" dirty="0">
                <a:solidFill>
                  <a:srgbClr val="797A7D"/>
                </a:solidFill>
                <a:latin typeface="HelveticaNeueLT Pro 45 Lt" panose="020B0403020202020204" pitchFamily="34" charset="0"/>
              </a:rPr>
              <a:t> it contains.  </a:t>
            </a:r>
          </a:p>
          <a:p>
            <a:pPr marL="342900" indent="-3429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 An Exported, compressed packaged file includes:</a:t>
            </a:r>
          </a:p>
          <a:p>
            <a:pPr marL="800100" lvl="1" indent="-3429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Method</a:t>
            </a:r>
          </a:p>
          <a:p>
            <a:pPr marL="800100" lvl="1" indent="-3429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System</a:t>
            </a:r>
            <a:r>
              <a:rPr lang="en-US" altLang="en-US" dirty="0">
                <a:solidFill>
                  <a:srgbClr val="797A7D"/>
                </a:solidFill>
                <a:latin typeface="HelveticaNeueLT Pro 45 Lt" panose="020B0403020202020204" pitchFamily="34" charset="0"/>
              </a:rPr>
              <a:t> Deck</a:t>
            </a:r>
          </a:p>
          <a:p>
            <a:pPr marL="800100" lvl="1" indent="-3429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 Used </a:t>
            </a:r>
            <a:r>
              <a:rPr lang="en-US" altLang="en-US" b="1" dirty="0">
                <a:solidFill>
                  <a:srgbClr val="797A7D"/>
                </a:solidFill>
                <a:latin typeface="HelveticaNeueLT Pro 45 Lt" panose="020B0403020202020204" pitchFamily="34" charset="0"/>
              </a:rPr>
              <a:t>Labware</a:t>
            </a:r>
          </a:p>
          <a:p>
            <a:pPr marL="800100" lvl="1" indent="-3429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 Used </a:t>
            </a:r>
            <a:r>
              <a:rPr lang="en-US" altLang="en-US" b="1" dirty="0">
                <a:solidFill>
                  <a:srgbClr val="797A7D"/>
                </a:solidFill>
                <a:latin typeface="HelveticaNeueLT Pro 45 Lt" panose="020B0403020202020204" pitchFamily="34" charset="0"/>
              </a:rPr>
              <a:t>Liquid</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Classes</a:t>
            </a:r>
          </a:p>
          <a:p>
            <a:pPr marL="800100" lvl="1" indent="-3429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 Used </a:t>
            </a:r>
            <a:r>
              <a:rPr lang="en-US" altLang="en-US" b="1" dirty="0">
                <a:solidFill>
                  <a:srgbClr val="797A7D"/>
                </a:solidFill>
                <a:latin typeface="HelveticaNeueLT Pro 45 Lt" panose="020B0403020202020204" pitchFamily="34" charset="0"/>
              </a:rPr>
              <a:t>Libraries</a:t>
            </a:r>
          </a:p>
        </p:txBody>
      </p:sp>
      <p:pic>
        <p:nvPicPr>
          <p:cNvPr id="13926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676400"/>
            <a:ext cx="2614613"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Import/Export</a:t>
            </a:r>
          </a:p>
        </p:txBody>
      </p:sp>
      <p:sp>
        <p:nvSpPr>
          <p:cNvPr id="5"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5"/>
          <p:cNvSpPr>
            <a:spLocks noChangeArrowheads="1"/>
          </p:cNvSpPr>
          <p:nvPr/>
        </p:nvSpPr>
        <p:spPr bwMode="auto">
          <a:xfrm>
            <a:off x="454706" y="1433883"/>
            <a:ext cx="8229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300"/>
              </a:spcAft>
              <a:buClr>
                <a:srgbClr val="797A7D"/>
              </a:buClr>
            </a:pPr>
            <a:r>
              <a:rPr lang="en-US" altLang="en-US" dirty="0">
                <a:solidFill>
                  <a:schemeClr val="accent6"/>
                </a:solidFill>
                <a:latin typeface="HelveticaNeueLT Pro 45 Lt" panose="020B0403020202020204" pitchFamily="34" charset="0"/>
              </a:rPr>
              <a:t>HSL or Hamilton Standard Language is the underlying </a:t>
            </a:r>
            <a:r>
              <a:rPr lang="en-US" altLang="en-US" b="1" dirty="0">
                <a:solidFill>
                  <a:schemeClr val="accent6"/>
                </a:solidFill>
                <a:latin typeface="HelveticaNeueLT Pro 45 Lt" panose="020B0403020202020204" pitchFamily="34" charset="0"/>
              </a:rPr>
              <a:t>C/C++ </a:t>
            </a:r>
            <a:r>
              <a:rPr lang="en-US" altLang="en-US" dirty="0">
                <a:solidFill>
                  <a:schemeClr val="accent6"/>
                </a:solidFill>
                <a:latin typeface="HelveticaNeueLT Pro 45 Lt" panose="020B0403020202020204" pitchFamily="34" charset="0"/>
              </a:rPr>
              <a:t>style </a:t>
            </a:r>
            <a:r>
              <a:rPr lang="en-US" altLang="en-US" b="1" dirty="0">
                <a:solidFill>
                  <a:schemeClr val="accent6"/>
                </a:solidFill>
                <a:latin typeface="HelveticaNeueLT Pro 45 Lt" panose="020B0403020202020204" pitchFamily="34" charset="0"/>
              </a:rPr>
              <a:t>programming language </a:t>
            </a:r>
            <a:r>
              <a:rPr lang="en-US" altLang="en-US" dirty="0">
                <a:solidFill>
                  <a:schemeClr val="accent6"/>
                </a:solidFill>
                <a:latin typeface="HelveticaNeueLT Pro 45 Lt" panose="020B0403020202020204" pitchFamily="34" charset="0"/>
              </a:rPr>
              <a:t>for </a:t>
            </a:r>
            <a:r>
              <a:rPr lang="en-US" altLang="en-US" b="1" dirty="0">
                <a:solidFill>
                  <a:schemeClr val="accent6"/>
                </a:solidFill>
                <a:latin typeface="HelveticaNeueLT Pro 45 Lt" panose="020B0403020202020204" pitchFamily="34" charset="0"/>
              </a:rPr>
              <a:t>VENUS</a:t>
            </a:r>
            <a:r>
              <a:rPr lang="en-US" altLang="en-US" dirty="0">
                <a:solidFill>
                  <a:schemeClr val="accent6"/>
                </a:solidFill>
                <a:latin typeface="HelveticaNeueLT Pro 45 Lt" panose="020B0403020202020204" pitchFamily="34" charset="0"/>
              </a:rPr>
              <a:t>.  It can be used to perform </a:t>
            </a:r>
            <a:r>
              <a:rPr lang="en-US" altLang="en-US" b="1" dirty="0">
                <a:solidFill>
                  <a:schemeClr val="accent6"/>
                </a:solidFill>
                <a:latin typeface="HelveticaNeueLT Pro 45 Lt" panose="020B0403020202020204" pitchFamily="34" charset="0"/>
              </a:rPr>
              <a:t>complex</a:t>
            </a:r>
            <a:r>
              <a:rPr lang="en-US" altLang="en-US" dirty="0">
                <a:solidFill>
                  <a:schemeClr val="accent6"/>
                </a:solidFill>
                <a:latin typeface="HelveticaNeueLT Pro 45 Lt" panose="020B0403020202020204" pitchFamily="34" charset="0"/>
              </a:rPr>
              <a:t> </a:t>
            </a:r>
            <a:r>
              <a:rPr lang="en-US" altLang="en-US" b="1" dirty="0">
                <a:solidFill>
                  <a:schemeClr val="accent6"/>
                </a:solidFill>
                <a:latin typeface="HelveticaNeueLT Pro 45 Lt" panose="020B0403020202020204" pitchFamily="34" charset="0"/>
              </a:rPr>
              <a:t>calculations</a:t>
            </a:r>
            <a:r>
              <a:rPr lang="en-US" altLang="en-US" dirty="0">
                <a:solidFill>
                  <a:schemeClr val="accent6"/>
                </a:solidFill>
                <a:latin typeface="HelveticaNeueLT Pro 45 Lt" panose="020B0403020202020204" pitchFamily="34" charset="0"/>
              </a:rPr>
              <a:t> and decisions and is used to </a:t>
            </a:r>
            <a:r>
              <a:rPr lang="en-US" altLang="en-US" b="1" dirty="0">
                <a:solidFill>
                  <a:schemeClr val="accent6"/>
                </a:solidFill>
                <a:latin typeface="HelveticaNeueLT Pro 45 Lt" panose="020B0403020202020204" pitchFamily="34" charset="0"/>
              </a:rPr>
              <a:t>write libraries</a:t>
            </a:r>
            <a:r>
              <a:rPr lang="en-US" altLang="en-US" dirty="0">
                <a:solidFill>
                  <a:schemeClr val="accent6"/>
                </a:solidFill>
                <a:latin typeface="HelveticaNeueLT Pro 45 Lt" panose="020B0403020202020204" pitchFamily="34" charset="0"/>
              </a:rPr>
              <a:t>.</a:t>
            </a:r>
          </a:p>
        </p:txBody>
      </p:sp>
      <p:sp>
        <p:nvSpPr>
          <p:cNvPr id="37894" name="Rectangle 10"/>
          <p:cNvSpPr>
            <a:spLocks noChangeArrowheads="1"/>
          </p:cNvSpPr>
          <p:nvPr/>
        </p:nvSpPr>
        <p:spPr bwMode="auto">
          <a:xfrm>
            <a:off x="2514600" y="2487263"/>
            <a:ext cx="6169706" cy="183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87338" algn="l"/>
              </a:tabLst>
              <a:defRPr>
                <a:solidFill>
                  <a:schemeClr val="tx1"/>
                </a:solidFill>
                <a:latin typeface="Arial" panose="020B0604020202020204" pitchFamily="34" charset="0"/>
              </a:defRPr>
            </a:lvl1pPr>
            <a:lvl2pPr marL="742950" indent="-285750" eaLnBrk="0" hangingPunct="0">
              <a:tabLst>
                <a:tab pos="287338" algn="l"/>
              </a:tabLst>
              <a:defRPr>
                <a:solidFill>
                  <a:schemeClr val="tx1"/>
                </a:solidFill>
                <a:latin typeface="Arial" panose="020B0604020202020204" pitchFamily="34" charset="0"/>
              </a:defRPr>
            </a:lvl2pPr>
            <a:lvl3pPr marL="1143000" indent="-228600" eaLnBrk="0" hangingPunct="0">
              <a:tabLst>
                <a:tab pos="287338" algn="l"/>
              </a:tabLst>
              <a:defRPr>
                <a:solidFill>
                  <a:schemeClr val="tx1"/>
                </a:solidFill>
                <a:latin typeface="Arial" panose="020B0604020202020204" pitchFamily="34" charset="0"/>
              </a:defRPr>
            </a:lvl3pPr>
            <a:lvl4pPr marL="1600200" indent="-228600" eaLnBrk="0" hangingPunct="0">
              <a:tabLst>
                <a:tab pos="287338" algn="l"/>
              </a:tabLst>
              <a:defRPr>
                <a:solidFill>
                  <a:schemeClr val="tx1"/>
                </a:solidFill>
                <a:latin typeface="Arial" panose="020B0604020202020204" pitchFamily="34" charset="0"/>
              </a:defRPr>
            </a:lvl4pPr>
            <a:lvl5pPr marL="2057400" indent="-228600" eaLnBrk="0" hangingPunct="0">
              <a:tabLst>
                <a:tab pos="287338"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87338"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87338"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87338"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87338" algn="l"/>
              </a:tabLst>
              <a:defRPr>
                <a:solidFill>
                  <a:schemeClr val="tx1"/>
                </a:solidFill>
                <a:latin typeface="Arial" panose="020B0604020202020204" pitchFamily="34" charset="0"/>
              </a:defRPr>
            </a:lvl9pPr>
          </a:lstStyle>
          <a:p>
            <a:pPr marL="342900" indent="-342900" eaLnBrk="1" hangingPunct="1">
              <a:spcAft>
                <a:spcPts val="300"/>
              </a:spcAft>
              <a:buClr>
                <a:srgbClr val="797A7D"/>
              </a:buClr>
              <a:buFont typeface="Arial" panose="020B0604020202020204" pitchFamily="34" charset="0"/>
              <a:buChar char="•"/>
            </a:pPr>
            <a:r>
              <a:rPr lang="de-CH" altLang="en-US" dirty="0">
                <a:solidFill>
                  <a:srgbClr val="797A7D"/>
                </a:solidFill>
                <a:latin typeface="HelveticaNeueLT Pro 45 Lt" panose="020B0403020202020204" pitchFamily="34" charset="0"/>
              </a:rPr>
              <a:t>To </a:t>
            </a:r>
            <a:r>
              <a:rPr lang="de-CH" altLang="en-US" b="1" dirty="0">
                <a:solidFill>
                  <a:srgbClr val="797A7D"/>
                </a:solidFill>
                <a:latin typeface="HelveticaNeueLT Pro 45 Lt" panose="020B0403020202020204" pitchFamily="34" charset="0"/>
              </a:rPr>
              <a:t>insert HSL</a:t>
            </a:r>
            <a:r>
              <a:rPr lang="de-CH" altLang="en-US" dirty="0">
                <a:solidFill>
                  <a:srgbClr val="797A7D"/>
                </a:solidFill>
                <a:latin typeface="HelveticaNeueLT Pro 45 Lt" panose="020B0403020202020204" pitchFamily="34" charset="0"/>
              </a:rPr>
              <a:t>, </a:t>
            </a:r>
            <a:r>
              <a:rPr lang="en-US" altLang="en-US" dirty="0">
                <a:solidFill>
                  <a:srgbClr val="797A7D"/>
                </a:solidFill>
                <a:latin typeface="HelveticaNeueLT Pro 45 Lt" panose="020B0403020202020204" pitchFamily="34" charset="0"/>
              </a:rPr>
              <a:t>right-click to open the </a:t>
            </a:r>
            <a:r>
              <a:rPr lang="en-US" altLang="en-US" b="1" dirty="0">
                <a:solidFill>
                  <a:srgbClr val="797A7D"/>
                </a:solidFill>
                <a:latin typeface="HelveticaNeueLT Pro 45 Lt" panose="020B0403020202020204" pitchFamily="34" charset="0"/>
              </a:rPr>
              <a:t>context menu </a:t>
            </a:r>
            <a:r>
              <a:rPr lang="en-US" altLang="en-US" dirty="0">
                <a:solidFill>
                  <a:srgbClr val="797A7D"/>
                </a:solidFill>
                <a:latin typeface="HelveticaNeueLT Pro 45 Lt" panose="020B0403020202020204" pitchFamily="34" charset="0"/>
              </a:rPr>
              <a:t>and select </a:t>
            </a:r>
            <a:r>
              <a:rPr lang="en-US" altLang="en-US" b="1" dirty="0">
                <a:solidFill>
                  <a:srgbClr val="797A7D"/>
                </a:solidFill>
                <a:latin typeface="HelveticaNeueLT Pro 45 Lt" panose="020B0403020202020204" pitchFamily="34" charset="0"/>
              </a:rPr>
              <a:t>“Insert HSL Code” </a:t>
            </a:r>
            <a:r>
              <a:rPr lang="en-US" altLang="en-US" dirty="0">
                <a:solidFill>
                  <a:srgbClr val="797A7D"/>
                </a:solidFill>
                <a:latin typeface="HelveticaNeueLT Pro 45 Lt" panose="020B0403020202020204" pitchFamily="34" charset="0"/>
              </a:rPr>
              <a:t>to bring up the HSL Code window. </a:t>
            </a:r>
            <a:br>
              <a:rPr lang="en-US" altLang="en-US" dirty="0">
                <a:solidFill>
                  <a:srgbClr val="797A7D"/>
                </a:solidFill>
                <a:latin typeface="HelveticaNeueLT Pro 45 Lt" panose="020B0403020202020204" pitchFamily="34" charset="0"/>
              </a:rPr>
            </a:br>
            <a:endParaRPr lang="en-US" altLang="en-US" dirty="0">
              <a:solidFill>
                <a:srgbClr val="797A7D"/>
              </a:solidFill>
              <a:latin typeface="HelveticaNeueLT Pro 45 Lt" panose="020B0403020202020204" pitchFamily="34" charset="0"/>
            </a:endParaRPr>
          </a:p>
          <a:p>
            <a:pPr marL="342900" indent="-342900" eaLnBrk="1" hangingPunct="1">
              <a:spcAft>
                <a:spcPts val="300"/>
              </a:spcAft>
              <a:buClr>
                <a:srgbClr val="797A7D"/>
              </a:buClr>
              <a:buFont typeface="Arial" panose="020B0604020202020204" pitchFamily="34" charset="0"/>
              <a:buChar char="•"/>
            </a:pPr>
            <a:r>
              <a:rPr lang="en-US" altLang="en-US" b="1" dirty="0">
                <a:solidFill>
                  <a:srgbClr val="797A7D"/>
                </a:solidFill>
                <a:latin typeface="HelveticaNeueLT Pro 45 Lt" panose="020B0403020202020204" pitchFamily="34" charset="0"/>
              </a:rPr>
              <a:t>Reference materials </a:t>
            </a:r>
            <a:r>
              <a:rPr lang="en-US" altLang="en-US" dirty="0">
                <a:solidFill>
                  <a:srgbClr val="797A7D"/>
                </a:solidFill>
                <a:latin typeface="HelveticaNeueLT Pro 45 Lt" panose="020B0403020202020204" pitchFamily="34" charset="0"/>
              </a:rPr>
              <a:t>is located in the compiled help file: </a:t>
            </a:r>
          </a:p>
          <a:p>
            <a:pPr eaLnBrk="1" hangingPunct="1">
              <a:spcAft>
                <a:spcPts val="300"/>
              </a:spcAft>
              <a:buClr>
                <a:srgbClr val="797A7D"/>
              </a:buClr>
            </a:pP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\HAMILTON\Bin\HxHSLMetEdEnu.chm</a:t>
            </a:r>
          </a:p>
        </p:txBody>
      </p:sp>
      <p:sp>
        <p:nvSpPr>
          <p:cNvPr id="37896" name="Rectangle 18"/>
          <p:cNvSpPr>
            <a:spLocks noChangeArrowheads="1"/>
          </p:cNvSpPr>
          <p:nvPr/>
        </p:nvSpPr>
        <p:spPr bwMode="auto">
          <a:xfrm>
            <a:off x="4495800" y="4495800"/>
            <a:ext cx="41885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tabLst>
                <a:tab pos="287338" algn="l"/>
              </a:tabLst>
              <a:defRPr>
                <a:solidFill>
                  <a:schemeClr val="tx1"/>
                </a:solidFill>
                <a:latin typeface="Arial" panose="020B0604020202020204" pitchFamily="34" charset="0"/>
              </a:defRPr>
            </a:lvl1pPr>
            <a:lvl2pPr marL="742950" indent="-285750" eaLnBrk="0" hangingPunct="0">
              <a:tabLst>
                <a:tab pos="287338" algn="l"/>
              </a:tabLst>
              <a:defRPr>
                <a:solidFill>
                  <a:schemeClr val="tx1"/>
                </a:solidFill>
                <a:latin typeface="Arial" panose="020B0604020202020204" pitchFamily="34" charset="0"/>
              </a:defRPr>
            </a:lvl2pPr>
            <a:lvl3pPr marL="1143000" indent="-228600" eaLnBrk="0" hangingPunct="0">
              <a:tabLst>
                <a:tab pos="287338" algn="l"/>
              </a:tabLst>
              <a:defRPr>
                <a:solidFill>
                  <a:schemeClr val="tx1"/>
                </a:solidFill>
                <a:latin typeface="Arial" panose="020B0604020202020204" pitchFamily="34" charset="0"/>
              </a:defRPr>
            </a:lvl3pPr>
            <a:lvl4pPr marL="1600200" indent="-228600" eaLnBrk="0" hangingPunct="0">
              <a:tabLst>
                <a:tab pos="287338" algn="l"/>
              </a:tabLst>
              <a:defRPr>
                <a:solidFill>
                  <a:schemeClr val="tx1"/>
                </a:solidFill>
                <a:latin typeface="Arial" panose="020B0604020202020204" pitchFamily="34" charset="0"/>
              </a:defRPr>
            </a:lvl4pPr>
            <a:lvl5pPr marL="2057400" indent="-228600" eaLnBrk="0" hangingPunct="0">
              <a:tabLst>
                <a:tab pos="287338"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87338"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87338"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87338"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87338" algn="l"/>
              </a:tabLst>
              <a:defRPr>
                <a:solidFill>
                  <a:schemeClr val="tx1"/>
                </a:solidFill>
                <a:latin typeface="Arial" panose="020B0604020202020204" pitchFamily="34" charset="0"/>
              </a:defRPr>
            </a:lvl9pPr>
          </a:lstStyle>
          <a:p>
            <a:pPr eaLnBrk="1" hangingPunct="1">
              <a:buClr>
                <a:srgbClr val="797A7D"/>
              </a:buClr>
              <a:buFont typeface="Arial" panose="020B0604020202020204" pitchFamily="34" charset="0"/>
              <a:buChar char="•"/>
            </a:pPr>
            <a:r>
              <a:rPr lang="de-CH" altLang="en-US" b="1" dirty="0">
                <a:solidFill>
                  <a:srgbClr val="797A7D"/>
                </a:solidFill>
                <a:latin typeface="HelveticaNeueLT Pro 45 Lt" panose="020B0403020202020204" pitchFamily="34" charset="0"/>
              </a:rPr>
              <a:t>New variables </a:t>
            </a:r>
            <a:r>
              <a:rPr lang="de-CH" altLang="en-US" dirty="0">
                <a:solidFill>
                  <a:srgbClr val="797A7D"/>
                </a:solidFill>
                <a:latin typeface="HelveticaNeueLT Pro 45 Lt" panose="020B0403020202020204" pitchFamily="34" charset="0"/>
              </a:rPr>
              <a:t>that are created in the </a:t>
            </a:r>
            <a:r>
              <a:rPr lang="de-CH" altLang="en-US" b="1" dirty="0">
                <a:solidFill>
                  <a:srgbClr val="797A7D"/>
                </a:solidFill>
                <a:latin typeface="HelveticaNeueLT Pro 45 Lt" panose="020B0403020202020204" pitchFamily="34" charset="0"/>
              </a:rPr>
              <a:t>HSL code block </a:t>
            </a:r>
            <a:r>
              <a:rPr lang="de-CH" altLang="en-US" dirty="0">
                <a:solidFill>
                  <a:srgbClr val="797A7D"/>
                </a:solidFill>
                <a:latin typeface="HelveticaNeueLT Pro 45 Lt" panose="020B0403020202020204" pitchFamily="34" charset="0"/>
              </a:rPr>
              <a:t>are </a:t>
            </a:r>
            <a:r>
              <a:rPr lang="de-CH" altLang="en-US" b="1" dirty="0">
                <a:solidFill>
                  <a:srgbClr val="797A7D"/>
                </a:solidFill>
                <a:latin typeface="HelveticaNeueLT Pro 45 Lt" panose="020B0403020202020204" pitchFamily="34" charset="0"/>
              </a:rPr>
              <a:t>only valid </a:t>
            </a:r>
            <a:r>
              <a:rPr lang="de-CH" altLang="en-US" dirty="0">
                <a:solidFill>
                  <a:srgbClr val="797A7D"/>
                </a:solidFill>
                <a:latin typeface="HelveticaNeueLT Pro 45 Lt" panose="020B0403020202020204" pitchFamily="34" charset="0"/>
              </a:rPr>
              <a:t>within this</a:t>
            </a:r>
            <a:r>
              <a:rPr lang="de-CH" altLang="en-US" b="1" dirty="0">
                <a:solidFill>
                  <a:srgbClr val="797A7D"/>
                </a:solidFill>
                <a:latin typeface="HelveticaNeueLT Pro 45 Lt" panose="020B0403020202020204" pitchFamily="34" charset="0"/>
              </a:rPr>
              <a:t> block </a:t>
            </a:r>
            <a:r>
              <a:rPr lang="de-CH" altLang="en-US" dirty="0">
                <a:solidFill>
                  <a:srgbClr val="797A7D"/>
                </a:solidFill>
                <a:latin typeface="HelveticaNeueLT Pro 45 Lt" panose="020B0403020202020204" pitchFamily="34" charset="0"/>
              </a:rPr>
              <a:t>and </a:t>
            </a:r>
            <a:r>
              <a:rPr lang="de-CH" altLang="en-US" b="1" dirty="0">
                <a:solidFill>
                  <a:srgbClr val="797A7D"/>
                </a:solidFill>
                <a:latin typeface="HelveticaNeueLT Pro 45 Lt" panose="020B0403020202020204" pitchFamily="34" charset="0"/>
              </a:rPr>
              <a:t>not visible </a:t>
            </a:r>
            <a:r>
              <a:rPr lang="de-CH" altLang="en-US" dirty="0">
                <a:solidFill>
                  <a:srgbClr val="797A7D"/>
                </a:solidFill>
                <a:latin typeface="HelveticaNeueLT Pro 45 Lt" panose="020B0403020202020204" pitchFamily="34" charset="0"/>
              </a:rPr>
              <a:t>elsewhere. Therefore, </a:t>
            </a:r>
            <a:r>
              <a:rPr lang="de-CH" altLang="en-US" b="1" dirty="0">
                <a:solidFill>
                  <a:srgbClr val="797A7D"/>
                </a:solidFill>
                <a:latin typeface="HelveticaNeueLT Pro 45 Lt" panose="020B0403020202020204" pitchFamily="34" charset="0"/>
              </a:rPr>
              <a:t>assign</a:t>
            </a:r>
            <a:r>
              <a:rPr lang="de-CH" altLang="en-US" dirty="0">
                <a:solidFill>
                  <a:srgbClr val="797A7D"/>
                </a:solidFill>
                <a:latin typeface="HelveticaNeueLT Pro 45 Lt" panose="020B0403020202020204" pitchFamily="34" charset="0"/>
              </a:rPr>
              <a:t> a </a:t>
            </a:r>
            <a:r>
              <a:rPr lang="de-CH" altLang="en-US" b="1" dirty="0">
                <a:solidFill>
                  <a:srgbClr val="797A7D"/>
                </a:solidFill>
                <a:latin typeface="HelveticaNeueLT Pro 45 Lt" panose="020B0403020202020204" pitchFamily="34" charset="0"/>
              </a:rPr>
              <a:t>variable</a:t>
            </a:r>
            <a:r>
              <a:rPr lang="de-CH" altLang="en-US" dirty="0">
                <a:solidFill>
                  <a:srgbClr val="797A7D"/>
                </a:solidFill>
                <a:latin typeface="HelveticaNeueLT Pro 45 Lt" panose="020B0403020202020204" pitchFamily="34" charset="0"/>
              </a:rPr>
              <a:t> at the </a:t>
            </a:r>
            <a:r>
              <a:rPr lang="de-CH" altLang="en-US" b="1" dirty="0">
                <a:solidFill>
                  <a:srgbClr val="797A7D"/>
                </a:solidFill>
                <a:latin typeface="HelveticaNeueLT Pro 45 Lt" panose="020B0403020202020204" pitchFamily="34" charset="0"/>
              </a:rPr>
              <a:t>Venus level </a:t>
            </a:r>
            <a:r>
              <a:rPr lang="de-CH" altLang="en-US" dirty="0">
                <a:solidFill>
                  <a:srgbClr val="797A7D"/>
                </a:solidFill>
                <a:latin typeface="HelveticaNeueLT Pro 45 Lt" panose="020B0403020202020204" pitchFamily="34" charset="0"/>
              </a:rPr>
              <a:t>and then use it within the HSL code.</a:t>
            </a:r>
            <a:endParaRPr lang="en-US" altLang="en-US" dirty="0">
              <a:solidFill>
                <a:srgbClr val="797A7D"/>
              </a:solidFill>
              <a:latin typeface="HelveticaNeueLT Pro 45 Lt" panose="020B0403020202020204" pitchFamily="34" charset="0"/>
            </a:endParaRPr>
          </a:p>
        </p:txBody>
      </p:sp>
      <p:pic>
        <p:nvPicPr>
          <p:cNvPr id="3789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06" y="4419600"/>
            <a:ext cx="38862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789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2487263"/>
            <a:ext cx="1857375"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HSL Commands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Hamilton Standard Language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5"/>
          <p:cNvSpPr>
            <a:spLocks noChangeArrowheads="1"/>
          </p:cNvSpPr>
          <p:nvPr/>
        </p:nvSpPr>
        <p:spPr bwMode="auto">
          <a:xfrm>
            <a:off x="454706" y="1295828"/>
            <a:ext cx="8229600" cy="2462213"/>
          </a:xfrm>
          <a:prstGeom prst="rect">
            <a:avLst/>
          </a:prstGeom>
          <a:noFill/>
          <a:ln w="9525">
            <a:noFill/>
            <a:miter lim="800000"/>
            <a:headEnd/>
            <a:tailEnd/>
          </a:ln>
        </p:spPr>
        <p:txBody>
          <a:bodyPr wrap="square">
            <a:spAutoFit/>
          </a:bodyPr>
          <a:lstStyle/>
          <a:p>
            <a:pPr defTabSz="280988">
              <a:spcAft>
                <a:spcPts val="600"/>
              </a:spcAft>
              <a:buClr>
                <a:srgbClr val="797A7D"/>
              </a:buClr>
              <a:defRPr/>
            </a:pPr>
            <a:r>
              <a:rPr lang="en-US" b="1" dirty="0">
                <a:solidFill>
                  <a:schemeClr val="accent6"/>
                </a:solidFill>
                <a:latin typeface="HelveticaNeueLT Pro 45 Lt" panose="020B0403020202020204" pitchFamily="34" charset="0"/>
              </a:rPr>
              <a:t>Firmware commands </a:t>
            </a:r>
            <a:r>
              <a:rPr lang="en-US" dirty="0">
                <a:solidFill>
                  <a:schemeClr val="accent6"/>
                </a:solidFill>
                <a:latin typeface="HelveticaNeueLT Pro 45 Lt" panose="020B0403020202020204" pitchFamily="34" charset="0"/>
              </a:rPr>
              <a:t>are the </a:t>
            </a:r>
            <a:r>
              <a:rPr lang="en-US" b="1" dirty="0">
                <a:solidFill>
                  <a:schemeClr val="accent6"/>
                </a:solidFill>
                <a:latin typeface="HelveticaNeueLT Pro 45 Lt" panose="020B0403020202020204" pitchFamily="34" charset="0"/>
              </a:rPr>
              <a:t>underlying</a:t>
            </a:r>
            <a:r>
              <a:rPr lang="en-US" dirty="0">
                <a:solidFill>
                  <a:schemeClr val="accent6"/>
                </a:solidFill>
                <a:latin typeface="HelveticaNeueLT Pro 45 Lt" panose="020B0403020202020204" pitchFamily="34" charset="0"/>
              </a:rPr>
              <a:t> </a:t>
            </a:r>
            <a:r>
              <a:rPr lang="en-US" b="1" dirty="0">
                <a:solidFill>
                  <a:schemeClr val="accent6"/>
                </a:solidFill>
                <a:latin typeface="HelveticaNeueLT Pro 45 Lt" panose="020B0403020202020204" pitchFamily="34" charset="0"/>
              </a:rPr>
              <a:t>instructions</a:t>
            </a:r>
            <a:r>
              <a:rPr lang="en-US" dirty="0">
                <a:solidFill>
                  <a:schemeClr val="accent6"/>
                </a:solidFill>
                <a:latin typeface="HelveticaNeueLT Pro 45 Lt" panose="020B0403020202020204" pitchFamily="34" charset="0"/>
              </a:rPr>
              <a:t> sent to the </a:t>
            </a:r>
            <a:r>
              <a:rPr lang="en-US" b="1" dirty="0">
                <a:solidFill>
                  <a:schemeClr val="accent6"/>
                </a:solidFill>
                <a:latin typeface="HelveticaNeueLT Pro 45 Lt" panose="020B0403020202020204" pitchFamily="34" charset="0"/>
              </a:rPr>
              <a:t>STAR</a:t>
            </a:r>
            <a:r>
              <a:rPr lang="en-US" dirty="0">
                <a:solidFill>
                  <a:schemeClr val="accent6"/>
                </a:solidFill>
                <a:latin typeface="HelveticaNeueLT Pro 45 Lt" panose="020B0403020202020204" pitchFamily="34" charset="0"/>
              </a:rPr>
              <a:t> by </a:t>
            </a:r>
            <a:r>
              <a:rPr lang="en-US" b="1" dirty="0">
                <a:solidFill>
                  <a:schemeClr val="accent6"/>
                </a:solidFill>
                <a:latin typeface="HelveticaNeueLT Pro 45 Lt" panose="020B0403020202020204" pitchFamily="34" charset="0"/>
              </a:rPr>
              <a:t>Run</a:t>
            </a:r>
            <a:r>
              <a:rPr lang="en-US" dirty="0">
                <a:solidFill>
                  <a:schemeClr val="accent6"/>
                </a:solidFill>
                <a:latin typeface="HelveticaNeueLT Pro 45 Lt" panose="020B0403020202020204" pitchFamily="34" charset="0"/>
              </a:rPr>
              <a:t> </a:t>
            </a:r>
            <a:r>
              <a:rPr lang="en-US" b="1" dirty="0">
                <a:solidFill>
                  <a:schemeClr val="accent6"/>
                </a:solidFill>
                <a:latin typeface="HelveticaNeueLT Pro 45 Lt" panose="020B0403020202020204" pitchFamily="34" charset="0"/>
              </a:rPr>
              <a:t>Control</a:t>
            </a:r>
            <a:r>
              <a:rPr lang="en-US" dirty="0">
                <a:solidFill>
                  <a:schemeClr val="accent6"/>
                </a:solidFill>
                <a:latin typeface="HelveticaNeueLT Pro 45 Lt" panose="020B0403020202020204" pitchFamily="34" charset="0"/>
              </a:rPr>
              <a:t>.  </a:t>
            </a:r>
            <a:r>
              <a:rPr lang="en-US" b="1" dirty="0">
                <a:solidFill>
                  <a:schemeClr val="accent6"/>
                </a:solidFill>
                <a:latin typeface="HelveticaNeueLT Pro 45 Lt" panose="020B0403020202020204" pitchFamily="34" charset="0"/>
              </a:rPr>
              <a:t>Venus</a:t>
            </a:r>
            <a:r>
              <a:rPr lang="en-US" dirty="0">
                <a:solidFill>
                  <a:schemeClr val="accent6"/>
                </a:solidFill>
                <a:latin typeface="HelveticaNeueLT Pro 45 Lt" panose="020B0403020202020204" pitchFamily="34" charset="0"/>
              </a:rPr>
              <a:t> allows for </a:t>
            </a:r>
            <a:r>
              <a:rPr lang="en-US" b="1" dirty="0">
                <a:solidFill>
                  <a:schemeClr val="accent6"/>
                </a:solidFill>
                <a:latin typeface="HelveticaNeueLT Pro 45 Lt" panose="020B0403020202020204" pitchFamily="34" charset="0"/>
              </a:rPr>
              <a:t>Firmware</a:t>
            </a:r>
            <a:r>
              <a:rPr lang="en-US" dirty="0">
                <a:solidFill>
                  <a:schemeClr val="accent6"/>
                </a:solidFill>
                <a:latin typeface="HelveticaNeueLT Pro 45 Lt" panose="020B0403020202020204" pitchFamily="34" charset="0"/>
              </a:rPr>
              <a:t> </a:t>
            </a:r>
            <a:r>
              <a:rPr lang="en-US" b="1" dirty="0">
                <a:solidFill>
                  <a:schemeClr val="accent6"/>
                </a:solidFill>
                <a:latin typeface="HelveticaNeueLT Pro 45 Lt" panose="020B0403020202020204" pitchFamily="34" charset="0"/>
              </a:rPr>
              <a:t>level</a:t>
            </a:r>
            <a:r>
              <a:rPr lang="en-US" dirty="0">
                <a:solidFill>
                  <a:schemeClr val="accent6"/>
                </a:solidFill>
                <a:latin typeface="HelveticaNeueLT Pro 45 Lt" panose="020B0403020202020204" pitchFamily="34" charset="0"/>
              </a:rPr>
              <a:t> commands to be sent to the robot using the </a:t>
            </a:r>
            <a:r>
              <a:rPr lang="en-US" b="1" dirty="0">
                <a:solidFill>
                  <a:schemeClr val="accent6"/>
                </a:solidFill>
                <a:latin typeface="HelveticaNeueLT Pro 45 Lt" panose="020B0403020202020204" pitchFamily="34" charset="0"/>
              </a:rPr>
              <a:t>“Firmware Command (single step)”</a:t>
            </a:r>
            <a:r>
              <a:rPr lang="en-US" dirty="0">
                <a:solidFill>
                  <a:schemeClr val="accent6"/>
                </a:solidFill>
                <a:latin typeface="HelveticaNeueLT Pro 45 Lt" panose="020B0403020202020204" pitchFamily="34" charset="0"/>
              </a:rPr>
              <a:t>.</a:t>
            </a:r>
            <a:r>
              <a:rPr lang="en-US" b="1" dirty="0">
                <a:solidFill>
                  <a:schemeClr val="accent6"/>
                </a:solidFill>
                <a:latin typeface="HelveticaNeueLT Pro 45 Lt" panose="020B0403020202020204" pitchFamily="34" charset="0"/>
              </a:rPr>
              <a:t>  </a:t>
            </a:r>
            <a:r>
              <a:rPr lang="en-US" dirty="0">
                <a:solidFill>
                  <a:schemeClr val="accent6"/>
                </a:solidFill>
                <a:latin typeface="HelveticaNeueLT Pro 45 Lt" panose="020B0403020202020204" pitchFamily="34" charset="0"/>
              </a:rPr>
              <a:t>However, firmware commands should only be used by programmers with very good knowledge of the firmware and its parameters because:</a:t>
            </a:r>
          </a:p>
          <a:p>
            <a:pPr marL="285750" indent="-285750" defTabSz="280988">
              <a:spcAft>
                <a:spcPts val="600"/>
              </a:spcAft>
              <a:buClr>
                <a:srgbClr val="797A7D"/>
              </a:buClr>
              <a:buFont typeface="Arial" panose="020B0604020202020204" pitchFamily="34" charset="0"/>
              <a:buChar char="•"/>
              <a:defRPr/>
            </a:pPr>
            <a:r>
              <a:rPr lang="en-US" b="1" dirty="0">
                <a:solidFill>
                  <a:srgbClr val="797A7D"/>
                </a:solidFill>
                <a:latin typeface="HelveticaNeueLT Pro 45 Lt" panose="020B0403020202020204" pitchFamily="34" charset="0"/>
              </a:rPr>
              <a:t>Firmware</a:t>
            </a:r>
            <a:r>
              <a:rPr lang="en-US" dirty="0">
                <a:solidFill>
                  <a:srgbClr val="797A7D"/>
                </a:solidFill>
                <a:latin typeface="HelveticaNeueLT Pro 45 Lt" panose="020B0403020202020204" pitchFamily="34" charset="0"/>
              </a:rPr>
              <a:t> has </a:t>
            </a:r>
            <a:r>
              <a:rPr lang="en-US" b="1" dirty="0">
                <a:solidFill>
                  <a:schemeClr val="accent3"/>
                </a:solidFill>
                <a:latin typeface="HelveticaNeueLT Pro 45 Lt" panose="020B0403020202020204" pitchFamily="34" charset="0"/>
              </a:rPr>
              <a:t>no internal error handling</a:t>
            </a:r>
            <a:r>
              <a:rPr lang="en-US" dirty="0">
                <a:solidFill>
                  <a:srgbClr val="797A7D"/>
                </a:solidFill>
                <a:latin typeface="HelveticaNeueLT Pro 45 Lt" panose="020B0403020202020204" pitchFamily="34" charset="0"/>
              </a:rPr>
              <a:t> implemented.</a:t>
            </a:r>
          </a:p>
          <a:p>
            <a:pPr marL="285750" indent="-285750" defTabSz="280988">
              <a:spcAft>
                <a:spcPts val="600"/>
              </a:spcAft>
              <a:buClr>
                <a:srgbClr val="797A7D"/>
              </a:buClr>
              <a:buFont typeface="Arial" panose="020B0604020202020204" pitchFamily="34" charset="0"/>
              <a:buChar char="•"/>
              <a:defRPr/>
            </a:pPr>
            <a:r>
              <a:rPr lang="en-US" b="1" dirty="0">
                <a:solidFill>
                  <a:schemeClr val="accent3"/>
                </a:solidFill>
                <a:latin typeface="HelveticaNeueLT Pro 45 Lt" panose="020B0403020202020204" pitchFamily="34" charset="0"/>
              </a:rPr>
              <a:t>Warranty does not cover damage cause by running firmware commands </a:t>
            </a:r>
            <a:r>
              <a:rPr lang="en-US" dirty="0">
                <a:solidFill>
                  <a:srgbClr val="797A7D"/>
                </a:solidFill>
                <a:latin typeface="HelveticaNeueLT Pro 45 Lt" panose="020B0403020202020204" pitchFamily="34" charset="0"/>
              </a:rPr>
              <a:t>that are not </a:t>
            </a:r>
            <a:r>
              <a:rPr lang="en-US" b="1" dirty="0">
                <a:solidFill>
                  <a:srgbClr val="797A7D"/>
                </a:solidFill>
                <a:latin typeface="HelveticaNeueLT Pro 45 Lt" panose="020B0403020202020204" pitchFamily="34" charset="0"/>
              </a:rPr>
              <a:t>provided</a:t>
            </a:r>
            <a:r>
              <a:rPr lang="en-US" dirty="0">
                <a:solidFill>
                  <a:srgbClr val="797A7D"/>
                </a:solidFill>
                <a:latin typeface="HelveticaNeueLT Pro 45 Lt" panose="020B0403020202020204" pitchFamily="34" charset="0"/>
              </a:rPr>
              <a:t> or </a:t>
            </a:r>
            <a:r>
              <a:rPr lang="en-US" b="1" dirty="0">
                <a:solidFill>
                  <a:srgbClr val="797A7D"/>
                </a:solidFill>
                <a:latin typeface="HelveticaNeueLT Pro 45 Lt" panose="020B0403020202020204" pitchFamily="34" charset="0"/>
              </a:rPr>
              <a:t>approved</a:t>
            </a:r>
            <a:r>
              <a:rPr lang="en-US" dirty="0">
                <a:solidFill>
                  <a:srgbClr val="797A7D"/>
                </a:solidFill>
                <a:latin typeface="HelveticaNeueLT Pro 45 Lt" panose="020B0403020202020204" pitchFamily="34" charset="0"/>
              </a:rPr>
              <a:t> for a specific purpose by Hamilton.</a:t>
            </a:r>
          </a:p>
        </p:txBody>
      </p:sp>
      <p:pic>
        <p:nvPicPr>
          <p:cNvPr id="1853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06" y="3810000"/>
            <a:ext cx="2895600"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8918" name="Rectangle 7"/>
          <p:cNvSpPr>
            <a:spLocks noChangeArrowheads="1"/>
          </p:cNvSpPr>
          <p:nvPr/>
        </p:nvSpPr>
        <p:spPr bwMode="auto">
          <a:xfrm>
            <a:off x="3733800" y="4449394"/>
            <a:ext cx="4950506"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80988" eaLnBrk="0" hangingPunct="0">
              <a:defRPr>
                <a:solidFill>
                  <a:schemeClr val="tx1"/>
                </a:solidFill>
                <a:latin typeface="Arial" panose="020B0604020202020204" pitchFamily="34" charset="0"/>
              </a:defRPr>
            </a:lvl1pPr>
            <a:lvl2pPr marL="742950" indent="-285750" defTabSz="280988" eaLnBrk="0" hangingPunct="0">
              <a:defRPr>
                <a:solidFill>
                  <a:schemeClr val="tx1"/>
                </a:solidFill>
                <a:latin typeface="Arial" panose="020B0604020202020204" pitchFamily="34" charset="0"/>
              </a:defRPr>
            </a:lvl2pPr>
            <a:lvl3pPr marL="1143000" indent="-228600" defTabSz="280988" eaLnBrk="0" hangingPunct="0">
              <a:defRPr>
                <a:solidFill>
                  <a:schemeClr val="tx1"/>
                </a:solidFill>
                <a:latin typeface="Arial" panose="020B0604020202020204" pitchFamily="34" charset="0"/>
              </a:defRPr>
            </a:lvl3pPr>
            <a:lvl4pPr marL="1600200" indent="-228600" defTabSz="280988" eaLnBrk="0" hangingPunct="0">
              <a:defRPr>
                <a:solidFill>
                  <a:schemeClr val="tx1"/>
                </a:solidFill>
                <a:latin typeface="Arial" panose="020B0604020202020204" pitchFamily="34" charset="0"/>
              </a:defRPr>
            </a:lvl4pPr>
            <a:lvl5pPr marL="2057400" indent="-228600" defTabSz="280988" eaLnBrk="0" hangingPunct="0">
              <a:defRPr>
                <a:solidFill>
                  <a:schemeClr val="tx1"/>
                </a:solidFill>
                <a:latin typeface="Arial" panose="020B0604020202020204" pitchFamily="34" charset="0"/>
              </a:defRPr>
            </a:lvl5pPr>
            <a:lvl6pPr marL="2514600" indent="-228600" defTabSz="280988" eaLnBrk="0" fontAlgn="base" hangingPunct="0">
              <a:spcBef>
                <a:spcPct val="0"/>
              </a:spcBef>
              <a:spcAft>
                <a:spcPct val="0"/>
              </a:spcAft>
              <a:defRPr>
                <a:solidFill>
                  <a:schemeClr val="tx1"/>
                </a:solidFill>
                <a:latin typeface="Arial" panose="020B0604020202020204" pitchFamily="34" charset="0"/>
              </a:defRPr>
            </a:lvl6pPr>
            <a:lvl7pPr marL="2971800" indent="-228600" defTabSz="280988" eaLnBrk="0" fontAlgn="base" hangingPunct="0">
              <a:spcBef>
                <a:spcPct val="0"/>
              </a:spcBef>
              <a:spcAft>
                <a:spcPct val="0"/>
              </a:spcAft>
              <a:defRPr>
                <a:solidFill>
                  <a:schemeClr val="tx1"/>
                </a:solidFill>
                <a:latin typeface="Arial" panose="020B0604020202020204" pitchFamily="34" charset="0"/>
              </a:defRPr>
            </a:lvl7pPr>
            <a:lvl8pPr marL="3429000" indent="-228600" defTabSz="280988" eaLnBrk="0" fontAlgn="base" hangingPunct="0">
              <a:spcBef>
                <a:spcPct val="0"/>
              </a:spcBef>
              <a:spcAft>
                <a:spcPct val="0"/>
              </a:spcAft>
              <a:defRPr>
                <a:solidFill>
                  <a:schemeClr val="tx1"/>
                </a:solidFill>
                <a:latin typeface="Arial" panose="020B0604020202020204" pitchFamily="34" charset="0"/>
              </a:defRPr>
            </a:lvl8pPr>
            <a:lvl9pPr marL="3886200" indent="-228600" defTabSz="280988" eaLnBrk="0" fontAlgn="base" hangingPunct="0">
              <a:spcBef>
                <a:spcPct val="0"/>
              </a:spcBef>
              <a:spcAft>
                <a:spcPct val="0"/>
              </a:spcAft>
              <a:defRPr>
                <a:solidFill>
                  <a:schemeClr val="tx1"/>
                </a:solidFill>
                <a:latin typeface="Arial" panose="020B0604020202020204" pitchFamily="34" charset="0"/>
              </a:defRPr>
            </a:lvl9pPr>
          </a:lstStyle>
          <a:p>
            <a:pPr marL="285750" indent="-285750" eaLnBrk="1" hangingPunct="1">
              <a:spcAft>
                <a:spcPts val="600"/>
              </a:spcAft>
              <a:buClr>
                <a:srgbClr val="797A7D"/>
              </a:buClr>
              <a:buFont typeface="Arial" panose="020B0604020202020204" pitchFamily="34" charset="0"/>
              <a:buChar char="•"/>
              <a:defRPr/>
            </a:pPr>
            <a:r>
              <a:rPr lang="en-US" altLang="en-US" b="1" dirty="0">
                <a:solidFill>
                  <a:srgbClr val="797A7D"/>
                </a:solidFill>
                <a:latin typeface="HelveticaNeueLT Pro 45 Lt" panose="020B0403020202020204" pitchFamily="34" charset="0"/>
              </a:rPr>
              <a:t>Normally</a:t>
            </a:r>
            <a:r>
              <a:rPr lang="en-US" altLang="en-US" dirty="0">
                <a:solidFill>
                  <a:srgbClr val="797A7D"/>
                </a:solidFill>
                <a:latin typeface="HelveticaNeueLT Pro 45 Lt" panose="020B0403020202020204" pitchFamily="34" charset="0"/>
              </a:rPr>
              <a:t> used to </a:t>
            </a:r>
            <a:r>
              <a:rPr lang="en-US" altLang="en-US" b="1" dirty="0">
                <a:solidFill>
                  <a:srgbClr val="797A7D"/>
                </a:solidFill>
                <a:latin typeface="HelveticaNeueLT Pro 45 Lt" panose="020B0403020202020204" pitchFamily="34" charset="0"/>
              </a:rPr>
              <a:t>modify</a:t>
            </a:r>
            <a:r>
              <a:rPr lang="en-US" altLang="en-US" dirty="0">
                <a:solidFill>
                  <a:srgbClr val="797A7D"/>
                </a:solidFill>
                <a:latin typeface="HelveticaNeueLT Pro 45 Lt" panose="020B0403020202020204" pitchFamily="34" charset="0"/>
              </a:rPr>
              <a:t> a </a:t>
            </a:r>
            <a:r>
              <a:rPr lang="en-US" altLang="en-US" b="1" dirty="0">
                <a:solidFill>
                  <a:srgbClr val="797A7D"/>
                </a:solidFill>
                <a:latin typeface="HelveticaNeueLT Pro 45 Lt" panose="020B0403020202020204" pitchFamily="34" charset="0"/>
              </a:rPr>
              <a:t>parameter</a:t>
            </a:r>
            <a:r>
              <a:rPr lang="en-US" altLang="en-US" dirty="0">
                <a:solidFill>
                  <a:srgbClr val="797A7D"/>
                </a:solidFill>
                <a:latin typeface="HelveticaNeueLT Pro 45 Lt" panose="020B0403020202020204" pitchFamily="34" charset="0"/>
              </a:rPr>
              <a:t> that affects the step that follows it (e.g. slows down or speeds 	up movement) or to retrieve information.</a:t>
            </a:r>
          </a:p>
          <a:p>
            <a:pPr marL="285750" indent="-285750" eaLnBrk="1" hangingPunct="1">
              <a:spcAft>
                <a:spcPts val="600"/>
              </a:spcAft>
              <a:buClr>
                <a:srgbClr val="797A7D"/>
              </a:buClr>
              <a:buFont typeface="Arial" panose="020B0604020202020204" pitchFamily="34" charset="0"/>
              <a:buChar char="•"/>
              <a:defRPr/>
            </a:pPr>
            <a:r>
              <a:rPr lang="en-US" altLang="en-US" dirty="0">
                <a:solidFill>
                  <a:srgbClr val="797A7D"/>
                </a:solidFill>
                <a:latin typeface="HelveticaNeueLT Pro 45 Lt" panose="020B0403020202020204" pitchFamily="34" charset="0"/>
              </a:rPr>
              <a:t>Look at </a:t>
            </a:r>
            <a:r>
              <a:rPr lang="en-US" altLang="en-US" b="1" dirty="0">
                <a:solidFill>
                  <a:srgbClr val="797A7D"/>
                </a:solidFill>
                <a:latin typeface="HelveticaNeueLT Pro 45 Lt" panose="020B0403020202020204" pitchFamily="34" charset="0"/>
              </a:rPr>
              <a:t>firmware reference files </a:t>
            </a:r>
            <a:r>
              <a:rPr lang="en-US" altLang="en-US" dirty="0">
                <a:solidFill>
                  <a:srgbClr val="797A7D"/>
                </a:solidFill>
                <a:latin typeface="HelveticaNeueLT Pro 45 Lt" panose="020B0403020202020204" pitchFamily="34" charset="0"/>
              </a:rPr>
              <a:t>for </a:t>
            </a:r>
            <a:r>
              <a:rPr lang="en-US" altLang="en-US" b="1" dirty="0">
                <a:solidFill>
                  <a:srgbClr val="797A7D"/>
                </a:solidFill>
                <a:latin typeface="HelveticaNeueLT Pro 45 Lt" panose="020B0403020202020204" pitchFamily="34" charset="0"/>
              </a:rPr>
              <a:t>documentation</a:t>
            </a:r>
            <a:r>
              <a:rPr lang="en-US" altLang="en-US" dirty="0">
                <a:solidFill>
                  <a:srgbClr val="797A7D"/>
                </a:solidFill>
                <a:latin typeface="HelveticaNeueLT Pro 45 Lt" panose="020B0403020202020204" pitchFamily="34" charset="0"/>
              </a:rPr>
              <a:t>.</a:t>
            </a:r>
          </a:p>
          <a:p>
            <a:pPr marL="285750" indent="-285750" eaLnBrk="1" hangingPunct="1">
              <a:spcAft>
                <a:spcPts val="600"/>
              </a:spcAft>
              <a:buClr>
                <a:srgbClr val="797A7D"/>
              </a:buClr>
              <a:buFont typeface="Arial" panose="020B0604020202020204" pitchFamily="34" charset="0"/>
              <a:buChar char="•"/>
              <a:defRPr/>
            </a:pPr>
            <a:r>
              <a:rPr lang="en-US" altLang="en-US" dirty="0">
                <a:solidFill>
                  <a:srgbClr val="797A7D"/>
                </a:solidFill>
                <a:latin typeface="HelveticaNeueLT Pro 45 Lt" panose="020B0403020202020204" pitchFamily="34" charset="0"/>
              </a:rPr>
              <a:t>Look at </a:t>
            </a:r>
            <a:r>
              <a:rPr lang="en-US" altLang="en-US" b="1" dirty="0" err="1">
                <a:solidFill>
                  <a:srgbClr val="797A7D"/>
                </a:solidFill>
                <a:latin typeface="HelveticaNeueLT Pro 45 Lt" panose="020B0403020202020204" pitchFamily="34" charset="0"/>
              </a:rPr>
              <a:t>HXComm</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trace files </a:t>
            </a:r>
            <a:r>
              <a:rPr lang="en-US" altLang="en-US" dirty="0">
                <a:solidFill>
                  <a:srgbClr val="797A7D"/>
                </a:solidFill>
                <a:latin typeface="HelveticaNeueLT Pro 45 Lt" panose="020B0403020202020204" pitchFamily="34" charset="0"/>
              </a:rPr>
              <a:t>for </a:t>
            </a:r>
            <a:r>
              <a:rPr lang="en-US" altLang="en-US" b="1" dirty="0">
                <a:solidFill>
                  <a:srgbClr val="797A7D"/>
                </a:solidFill>
                <a:latin typeface="HelveticaNeueLT Pro 45 Lt" panose="020B0403020202020204" pitchFamily="34" charset="0"/>
              </a:rPr>
              <a:t>examples</a:t>
            </a:r>
            <a:r>
              <a:rPr lang="en-US" altLang="en-US" dirty="0">
                <a:solidFill>
                  <a:srgbClr val="797A7D"/>
                </a:solidFill>
                <a:latin typeface="HelveticaNeueLT Pro 45 Lt" panose="020B0403020202020204" pitchFamily="34" charset="0"/>
              </a:rPr>
              <a:t>.</a:t>
            </a:r>
          </a:p>
        </p:txBody>
      </p:sp>
      <p:pic>
        <p:nvPicPr>
          <p:cNvPr id="18535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178" y="3692156"/>
            <a:ext cx="46037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Firmware Commands</a:t>
            </a:r>
          </a:p>
        </p:txBody>
      </p:sp>
      <p:sp>
        <p:nvSpPr>
          <p:cNvPr id="7"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4"/>
          <p:cNvSpPr>
            <a:spLocks noChangeArrowheads="1"/>
          </p:cNvSpPr>
          <p:nvPr/>
        </p:nvSpPr>
        <p:spPr bwMode="auto">
          <a:xfrm>
            <a:off x="454706" y="1451997"/>
            <a:ext cx="822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5B9BD5"/>
                </a:solidFill>
                <a:latin typeface="HelveticaNeueLT Pro 45 Lt" panose="020B0403020202020204" pitchFamily="34" charset="0"/>
              </a:rPr>
              <a:t>The “Shell” command can launch Windows software from the command line.</a:t>
            </a:r>
          </a:p>
        </p:txBody>
      </p:sp>
      <p:pic>
        <p:nvPicPr>
          <p:cNvPr id="1863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06" y="2463047"/>
            <a:ext cx="35750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4824" name="Rectangle 6"/>
          <p:cNvSpPr>
            <a:spLocks noChangeArrowheads="1"/>
          </p:cNvSpPr>
          <p:nvPr/>
        </p:nvSpPr>
        <p:spPr bwMode="auto">
          <a:xfrm>
            <a:off x="4343400" y="1869967"/>
            <a:ext cx="4340906"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169863" algn="l"/>
              </a:tabLst>
              <a:defRPr>
                <a:solidFill>
                  <a:schemeClr val="tx1"/>
                </a:solidFill>
                <a:latin typeface="Arial" panose="020B0604020202020204" pitchFamily="34" charset="0"/>
              </a:defRPr>
            </a:lvl1pPr>
            <a:lvl2pPr marL="742950" indent="-285750" eaLnBrk="0" hangingPunct="0">
              <a:tabLst>
                <a:tab pos="169863" algn="l"/>
              </a:tabLst>
              <a:defRPr>
                <a:solidFill>
                  <a:schemeClr val="tx1"/>
                </a:solidFill>
                <a:latin typeface="Arial" panose="020B0604020202020204" pitchFamily="34" charset="0"/>
              </a:defRPr>
            </a:lvl2pPr>
            <a:lvl3pPr marL="1143000" indent="-228600" eaLnBrk="0" hangingPunct="0">
              <a:tabLst>
                <a:tab pos="169863" algn="l"/>
              </a:tabLst>
              <a:defRPr>
                <a:solidFill>
                  <a:schemeClr val="tx1"/>
                </a:solidFill>
                <a:latin typeface="Arial" panose="020B0604020202020204" pitchFamily="34" charset="0"/>
              </a:defRPr>
            </a:lvl3pPr>
            <a:lvl4pPr marL="1600200" indent="-228600" eaLnBrk="0" hangingPunct="0">
              <a:tabLst>
                <a:tab pos="169863" algn="l"/>
              </a:tabLst>
              <a:defRPr>
                <a:solidFill>
                  <a:schemeClr val="tx1"/>
                </a:solidFill>
                <a:latin typeface="Arial" panose="020B0604020202020204" pitchFamily="34" charset="0"/>
              </a:defRPr>
            </a:lvl4pPr>
            <a:lvl5pPr marL="2057400" indent="-228600" eaLnBrk="0" hangingPunct="0">
              <a:tabLst>
                <a:tab pos="16986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16986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16986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16986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169863" algn="l"/>
              </a:tabLst>
              <a:defRPr>
                <a:solidFill>
                  <a:schemeClr val="tx1"/>
                </a:solidFill>
                <a:latin typeface="Arial" panose="020B0604020202020204" pitchFamily="34" charset="0"/>
              </a:defRPr>
            </a:lvl9pPr>
          </a:lstStyle>
          <a:p>
            <a:pPr eaLnBrk="1" hangingPunct="1">
              <a:spcAft>
                <a:spcPts val="1200"/>
              </a:spcAft>
              <a:buClr>
                <a:srgbClr val="797A7D"/>
              </a:buClr>
            </a:pPr>
            <a:r>
              <a:rPr lang="en-US" altLang="en-US" dirty="0">
                <a:solidFill>
                  <a:schemeClr val="accent6"/>
                </a:solidFill>
                <a:latin typeface="HelveticaNeueLT Pro 45 Lt" panose="020B0403020202020204" pitchFamily="34" charset="0"/>
              </a:rPr>
              <a:t>Usage</a:t>
            </a:r>
          </a:p>
          <a:p>
            <a:pPr marL="342900" indent="-342900" eaLnBrk="1" hangingPunct="1">
              <a:spcAft>
                <a:spcPts val="12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To </a:t>
            </a:r>
            <a:r>
              <a:rPr lang="en-US" altLang="en-US" b="1" dirty="0">
                <a:solidFill>
                  <a:srgbClr val="797A7D"/>
                </a:solidFill>
                <a:latin typeface="HelveticaNeueLT Pro 45 Lt" panose="020B0403020202020204" pitchFamily="34" charset="0"/>
              </a:rPr>
              <a:t>launch</a:t>
            </a:r>
            <a:r>
              <a:rPr lang="en-US" altLang="en-US" dirty="0">
                <a:solidFill>
                  <a:srgbClr val="797A7D"/>
                </a:solidFill>
                <a:latin typeface="HelveticaNeueLT Pro 45 Lt" panose="020B0403020202020204" pitchFamily="34" charset="0"/>
              </a:rPr>
              <a:t> an </a:t>
            </a:r>
            <a:r>
              <a:rPr lang="en-US" altLang="en-US" b="1" dirty="0">
                <a:solidFill>
                  <a:srgbClr val="797A7D"/>
                </a:solidFill>
                <a:latin typeface="HelveticaNeueLT Pro 45 Lt" panose="020B0403020202020204" pitchFamily="34" charset="0"/>
              </a:rPr>
              <a:t>executable</a:t>
            </a:r>
            <a:r>
              <a:rPr lang="en-US" altLang="en-US" dirty="0">
                <a:solidFill>
                  <a:srgbClr val="797A7D"/>
                </a:solidFill>
                <a:latin typeface="HelveticaNeueLT Pro 45 Lt" panose="020B0403020202020204" pitchFamily="34" charset="0"/>
              </a:rPr>
              <a:t>, select the </a:t>
            </a:r>
            <a:r>
              <a:rPr lang="en-US" altLang="en-US" b="1" dirty="0">
                <a:solidFill>
                  <a:srgbClr val="797A7D"/>
                </a:solidFill>
                <a:latin typeface="HelveticaNeueLT Pro 45 Lt" panose="020B0403020202020204" pitchFamily="34" charset="0"/>
              </a:rPr>
              <a:t>correct program </a:t>
            </a:r>
            <a:r>
              <a:rPr lang="en-US" altLang="en-US" dirty="0">
                <a:solidFill>
                  <a:srgbClr val="797A7D"/>
                </a:solidFill>
                <a:latin typeface="HelveticaNeueLT Pro 45 Lt" panose="020B0403020202020204" pitchFamily="34" charset="0"/>
              </a:rPr>
              <a:t>and follow it with the executable’s </a:t>
            </a:r>
            <a:r>
              <a:rPr lang="en-US" altLang="en-US" b="1" dirty="0">
                <a:solidFill>
                  <a:srgbClr val="797A7D"/>
                </a:solidFill>
                <a:latin typeface="HelveticaNeueLT Pro 45 Lt" panose="020B0403020202020204" pitchFamily="34" charset="0"/>
              </a:rPr>
              <a:t>path</a:t>
            </a:r>
            <a:r>
              <a:rPr lang="en-US" altLang="en-US" dirty="0">
                <a:solidFill>
                  <a:srgbClr val="797A7D"/>
                </a:solidFill>
                <a:latin typeface="HelveticaNeueLT Pro 45 Lt" panose="020B0403020202020204" pitchFamily="34" charset="0"/>
              </a:rPr>
              <a:t> &amp; </a:t>
            </a:r>
            <a:r>
              <a:rPr lang="en-US" altLang="en-US" b="1" dirty="0">
                <a:solidFill>
                  <a:srgbClr val="797A7D"/>
                </a:solidFill>
                <a:latin typeface="HelveticaNeueLT Pro 45 Lt" panose="020B0403020202020204" pitchFamily="34" charset="0"/>
              </a:rPr>
              <a:t>name</a:t>
            </a:r>
            <a:r>
              <a:rPr lang="en-US" altLang="en-US" dirty="0">
                <a:solidFill>
                  <a:srgbClr val="797A7D"/>
                </a:solidFill>
                <a:latin typeface="HelveticaNeueLT Pro 45 Lt" panose="020B0403020202020204" pitchFamily="34" charset="0"/>
              </a:rPr>
              <a:t>. </a:t>
            </a:r>
          </a:p>
          <a:p>
            <a:pPr eaLnBrk="1" hangingPunct="1"/>
            <a:r>
              <a:rPr lang="en-US" altLang="en-US" dirty="0">
                <a:solidFill>
                  <a:srgbClr val="5B9BD5"/>
                </a:solidFill>
                <a:latin typeface="HelveticaNeueLT Pro 45 Lt" panose="020B0403020202020204" pitchFamily="34" charset="0"/>
              </a:rPr>
              <a:t>Window Styles</a:t>
            </a:r>
          </a:p>
          <a:p>
            <a:pPr marL="342900" indent="-3429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Hide</a:t>
            </a:r>
          </a:p>
          <a:p>
            <a:pPr marL="342900" indent="-3429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Normal </a:t>
            </a:r>
          </a:p>
          <a:p>
            <a:pPr marL="342900" indent="-3429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Minimized</a:t>
            </a:r>
          </a:p>
          <a:p>
            <a:pPr marL="342900" indent="-3429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Maximized</a:t>
            </a:r>
          </a:p>
          <a:p>
            <a:pPr eaLnBrk="1" hangingPunct="1">
              <a:spcAft>
                <a:spcPts val="600"/>
              </a:spcAft>
            </a:pPr>
            <a:r>
              <a:rPr lang="en-US" altLang="en-US" dirty="0">
                <a:solidFill>
                  <a:srgbClr val="5B9BD5"/>
                </a:solidFill>
                <a:latin typeface="HelveticaNeueLT Pro 45 Lt" panose="020B0403020202020204" pitchFamily="34" charset="0"/>
              </a:rPr>
              <a:t>Concurrency</a:t>
            </a:r>
          </a:p>
          <a:p>
            <a:pPr marL="342900" indent="-342900" eaLnBrk="1" hangingPunct="1">
              <a:spcAft>
                <a:spcPts val="600"/>
              </a:spcAft>
              <a:buClr>
                <a:srgbClr val="797A7D"/>
              </a:buClr>
              <a:buFont typeface="Arial" panose="020B0604020202020204" pitchFamily="34" charset="0"/>
              <a:buChar char="•"/>
            </a:pPr>
            <a:r>
              <a:rPr lang="en-US" altLang="en-US" b="1" dirty="0">
                <a:solidFill>
                  <a:srgbClr val="797A7D"/>
                </a:solidFill>
                <a:latin typeface="HelveticaNeueLT Pro 45 Lt" panose="020B0403020202020204" pitchFamily="34" charset="0"/>
              </a:rPr>
              <a:t>Serial</a:t>
            </a:r>
            <a:r>
              <a:rPr lang="en-US" altLang="en-US" dirty="0">
                <a:solidFill>
                  <a:srgbClr val="797A7D"/>
                </a:solidFill>
                <a:latin typeface="HelveticaNeueLT Pro 45 Lt" panose="020B0403020202020204" pitchFamily="34" charset="0"/>
              </a:rPr>
              <a:t>: Method execution </a:t>
            </a:r>
            <a:r>
              <a:rPr lang="en-US" altLang="en-US" b="1" dirty="0">
                <a:solidFill>
                  <a:srgbClr val="797A7D"/>
                </a:solidFill>
                <a:latin typeface="HelveticaNeueLT Pro 45 Lt" panose="020B0403020202020204" pitchFamily="34" charset="0"/>
              </a:rPr>
              <a:t>waits</a:t>
            </a:r>
            <a:r>
              <a:rPr lang="en-US" altLang="en-US" dirty="0">
                <a:solidFill>
                  <a:srgbClr val="797A7D"/>
                </a:solidFill>
                <a:latin typeface="HelveticaNeueLT Pro 45 Lt" panose="020B0403020202020204" pitchFamily="34" charset="0"/>
              </a:rPr>
              <a:t> until the shell program is </a:t>
            </a:r>
            <a:r>
              <a:rPr lang="en-US" altLang="en-US" b="1" dirty="0">
                <a:solidFill>
                  <a:srgbClr val="797A7D"/>
                </a:solidFill>
                <a:latin typeface="HelveticaNeueLT Pro 45 Lt" panose="020B0403020202020204" pitchFamily="34" charset="0"/>
              </a:rPr>
              <a:t>closed</a:t>
            </a:r>
            <a:r>
              <a:rPr lang="en-US" altLang="en-US" dirty="0">
                <a:solidFill>
                  <a:srgbClr val="797A7D"/>
                </a:solidFill>
                <a:latin typeface="HelveticaNeueLT Pro 45 Lt" panose="020B0403020202020204" pitchFamily="34" charset="0"/>
              </a:rPr>
              <a:t>.</a:t>
            </a:r>
          </a:p>
          <a:p>
            <a:pPr marL="342900" indent="-342900" eaLnBrk="1" hangingPunct="1">
              <a:spcAft>
                <a:spcPts val="600"/>
              </a:spcAft>
              <a:buClr>
                <a:srgbClr val="797A7D"/>
              </a:buClr>
              <a:buFont typeface="Arial" panose="020B0604020202020204" pitchFamily="34" charset="0"/>
              <a:buChar char="•"/>
            </a:pPr>
            <a:r>
              <a:rPr lang="en-US" altLang="en-US" b="1" dirty="0">
                <a:solidFill>
                  <a:srgbClr val="797A7D"/>
                </a:solidFill>
                <a:latin typeface="HelveticaNeueLT Pro 45 Lt" panose="020B0403020202020204" pitchFamily="34" charset="0"/>
              </a:rPr>
              <a:t>Parallel</a:t>
            </a:r>
            <a:r>
              <a:rPr lang="en-US" altLang="en-US" dirty="0">
                <a:solidFill>
                  <a:srgbClr val="797A7D"/>
                </a:solidFill>
                <a:latin typeface="HelveticaNeueLT Pro 45 Lt" panose="020B0403020202020204" pitchFamily="34" charset="0"/>
              </a:rPr>
              <a:t>: Method execution </a:t>
            </a:r>
            <a:r>
              <a:rPr lang="en-US" altLang="en-US" b="1" dirty="0">
                <a:solidFill>
                  <a:srgbClr val="797A7D"/>
                </a:solidFill>
                <a:latin typeface="HelveticaNeueLT Pro 45 Lt" panose="020B0403020202020204" pitchFamily="34" charset="0"/>
              </a:rPr>
              <a:t>continues</a:t>
            </a:r>
            <a:r>
              <a:rPr lang="en-US" altLang="en-US" dirty="0">
                <a:solidFill>
                  <a:srgbClr val="797A7D"/>
                </a:solidFill>
                <a:latin typeface="HelveticaNeueLT Pro 45 Lt" panose="020B0403020202020204" pitchFamily="34" charset="0"/>
              </a:rPr>
              <a:t> to </a:t>
            </a:r>
            <a:r>
              <a:rPr lang="en-US" altLang="en-US" b="1" dirty="0">
                <a:solidFill>
                  <a:srgbClr val="797A7D"/>
                </a:solidFill>
                <a:latin typeface="HelveticaNeueLT Pro 45 Lt" panose="020B0403020202020204" pitchFamily="34" charset="0"/>
              </a:rPr>
              <a:t>run alongside </a:t>
            </a:r>
            <a:r>
              <a:rPr lang="en-US" altLang="en-US" dirty="0">
                <a:solidFill>
                  <a:srgbClr val="797A7D"/>
                </a:solidFill>
                <a:latin typeface="HelveticaNeueLT Pro 45 Lt" panose="020B0403020202020204" pitchFamily="34" charset="0"/>
              </a:rPr>
              <a:t>of shell program.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Shell</a:t>
            </a:r>
          </a:p>
        </p:txBody>
      </p:sp>
      <p:sp>
        <p:nvSpPr>
          <p:cNvPr id="8"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8"/>
          <p:cNvSpPr>
            <a:spLocks noChangeArrowheads="1"/>
          </p:cNvSpPr>
          <p:nvPr/>
        </p:nvSpPr>
        <p:spPr bwMode="auto">
          <a:xfrm>
            <a:off x="3581400" y="2265762"/>
            <a:ext cx="5102906"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a:solidFill>
                  <a:srgbClr val="797A7D"/>
                </a:solidFill>
                <a:latin typeface="HelveticaNeueLT Pro 45 Lt" panose="020B0403020202020204" pitchFamily="34" charset="0"/>
              </a:rPr>
              <a:t>Timer: Start Timer</a:t>
            </a:r>
            <a:r>
              <a:rPr lang="en-US" altLang="en-US" sz="1600" dirty="0">
                <a:solidFill>
                  <a:srgbClr val="797A7D"/>
                </a:solidFill>
                <a:latin typeface="HelveticaNeueLT Pro 45 Lt" panose="020B0403020202020204" pitchFamily="34" charset="0"/>
              </a:rPr>
              <a:t>: Defines and starts a timer.  Can use </a:t>
            </a:r>
            <a:r>
              <a:rPr lang="en-US" altLang="en-US" sz="1600" b="1" dirty="0">
                <a:solidFill>
                  <a:srgbClr val="797A7D"/>
                </a:solidFill>
                <a:latin typeface="HelveticaNeueLT Pro 45 Lt" panose="020B0403020202020204" pitchFamily="34" charset="0"/>
              </a:rPr>
              <a:t>Relative</a:t>
            </a:r>
            <a:r>
              <a:rPr lang="en-US" altLang="en-US" sz="1600" dirty="0">
                <a:solidFill>
                  <a:srgbClr val="797A7D"/>
                </a:solidFill>
                <a:latin typeface="HelveticaNeueLT Pro 45 Lt" panose="020B0403020202020204" pitchFamily="34" charset="0"/>
              </a:rPr>
              <a:t> Time, </a:t>
            </a:r>
            <a:r>
              <a:rPr lang="en-US" altLang="en-US" sz="1600" b="1" dirty="0">
                <a:solidFill>
                  <a:srgbClr val="797A7D"/>
                </a:solidFill>
                <a:latin typeface="HelveticaNeueLT Pro 45 Lt" panose="020B0403020202020204" pitchFamily="34" charset="0"/>
              </a:rPr>
              <a:t>Absolute date </a:t>
            </a:r>
            <a:r>
              <a:rPr lang="en-US" altLang="en-US" sz="1600" dirty="0">
                <a:solidFill>
                  <a:srgbClr val="797A7D"/>
                </a:solidFill>
                <a:latin typeface="HelveticaNeueLT Pro 45 Lt" panose="020B0403020202020204" pitchFamily="34" charset="0"/>
              </a:rPr>
              <a:t>and </a:t>
            </a:r>
            <a:r>
              <a:rPr lang="en-US" altLang="en-US" sz="1600" b="1" dirty="0">
                <a:solidFill>
                  <a:srgbClr val="797A7D"/>
                </a:solidFill>
                <a:latin typeface="HelveticaNeueLT Pro 45 Lt" panose="020B0403020202020204" pitchFamily="34" charset="0"/>
              </a:rPr>
              <a:t>time</a:t>
            </a:r>
            <a:r>
              <a:rPr lang="en-US" altLang="en-US" sz="1600" dirty="0">
                <a:solidFill>
                  <a:srgbClr val="797A7D"/>
                </a:solidFill>
                <a:latin typeface="HelveticaNeueLT Pro 45 Lt" panose="020B0403020202020204" pitchFamily="34" charset="0"/>
              </a:rPr>
              <a:t>, and </a:t>
            </a:r>
            <a:r>
              <a:rPr lang="en-US" altLang="en-US" sz="1600" b="1" dirty="0">
                <a:solidFill>
                  <a:srgbClr val="797A7D"/>
                </a:solidFill>
                <a:latin typeface="HelveticaNeueLT Pro 45 Lt" panose="020B0403020202020204" pitchFamily="34" charset="0"/>
              </a:rPr>
              <a:t>Infinite</a:t>
            </a:r>
            <a:r>
              <a:rPr lang="en-US" altLang="en-US" sz="1600" dirty="0">
                <a:solidFill>
                  <a:srgbClr val="797A7D"/>
                </a:solidFill>
                <a:latin typeface="HelveticaNeueLT Pro 45 Lt" panose="020B0403020202020204" pitchFamily="34" charset="0"/>
              </a:rPr>
              <a:t> time. </a:t>
            </a:r>
          </a:p>
          <a:p>
            <a:pPr eaLnBrk="1" hangingPunct="1"/>
            <a:endParaRPr lang="en-US" altLang="en-US" sz="1600" dirty="0">
              <a:solidFill>
                <a:srgbClr val="797A7D"/>
              </a:solidFill>
              <a:latin typeface="HelveticaNeueLT Pro 45 Lt" panose="020B0403020202020204" pitchFamily="34" charset="0"/>
            </a:endParaRPr>
          </a:p>
          <a:p>
            <a:pPr eaLnBrk="1" hangingPunct="1"/>
            <a:r>
              <a:rPr lang="en-US" altLang="en-US" sz="1600" b="1" dirty="0">
                <a:solidFill>
                  <a:srgbClr val="797A7D"/>
                </a:solidFill>
                <a:latin typeface="HelveticaNeueLT Pro 45 Lt" panose="020B0403020202020204" pitchFamily="34" charset="0"/>
              </a:rPr>
              <a:t>Timer: Wait for</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Pauses</a:t>
            </a:r>
            <a:r>
              <a:rPr lang="en-US" altLang="en-US" sz="1600" dirty="0">
                <a:solidFill>
                  <a:srgbClr val="797A7D"/>
                </a:solidFill>
                <a:latin typeface="HelveticaNeueLT Pro 45 Lt" panose="020B0403020202020204" pitchFamily="34" charset="0"/>
              </a:rPr>
              <a:t> the </a:t>
            </a:r>
            <a:r>
              <a:rPr lang="en-US" altLang="en-US" sz="1600" b="1" dirty="0">
                <a:solidFill>
                  <a:srgbClr val="797A7D"/>
                </a:solidFill>
                <a:latin typeface="HelveticaNeueLT Pro 45 Lt" panose="020B0403020202020204" pitchFamily="34" charset="0"/>
              </a:rPr>
              <a:t>execution</a:t>
            </a:r>
            <a:r>
              <a:rPr lang="en-US" altLang="en-US" sz="1600" dirty="0">
                <a:solidFill>
                  <a:srgbClr val="797A7D"/>
                </a:solidFill>
                <a:latin typeface="HelveticaNeueLT Pro 45 Lt" panose="020B0403020202020204" pitchFamily="34" charset="0"/>
              </a:rPr>
              <a:t> of a method until the timer has </a:t>
            </a:r>
            <a:r>
              <a:rPr lang="en-US" altLang="en-US" sz="1600" b="1" dirty="0">
                <a:solidFill>
                  <a:srgbClr val="797A7D"/>
                </a:solidFill>
                <a:latin typeface="HelveticaNeueLT Pro 45 Lt" panose="020B0403020202020204" pitchFamily="34" charset="0"/>
              </a:rPr>
              <a:t>elapsed</a:t>
            </a:r>
            <a:r>
              <a:rPr lang="en-US" altLang="en-US" sz="1600" dirty="0">
                <a:solidFill>
                  <a:srgbClr val="797A7D"/>
                </a:solidFill>
                <a:latin typeface="HelveticaNeueLT Pro 45 Lt" panose="020B0403020202020204" pitchFamily="34" charset="0"/>
              </a:rPr>
              <a:t>. </a:t>
            </a:r>
            <a:r>
              <a:rPr lang="en-US" altLang="en-US" sz="1600" dirty="0">
                <a:solidFill>
                  <a:schemeClr val="accent3"/>
                </a:solidFill>
                <a:latin typeface="HelveticaNeueLT Pro 45 Lt" panose="020B0403020202020204" pitchFamily="34" charset="0"/>
              </a:rPr>
              <a:t>Never include a wait for an infinite timer in a method!</a:t>
            </a:r>
          </a:p>
          <a:p>
            <a:pPr eaLnBrk="1" hangingPunct="1"/>
            <a:endParaRPr lang="en-US" altLang="en-US" sz="1600" dirty="0">
              <a:solidFill>
                <a:srgbClr val="797A7D"/>
              </a:solidFill>
              <a:latin typeface="HelveticaNeueLT Pro 45 Lt" panose="020B0403020202020204" pitchFamily="34" charset="0"/>
            </a:endParaRPr>
          </a:p>
          <a:p>
            <a:pPr eaLnBrk="1" hangingPunct="1"/>
            <a:r>
              <a:rPr lang="en-US" altLang="en-US" sz="1600" b="1" dirty="0">
                <a:solidFill>
                  <a:srgbClr val="797A7D"/>
                </a:solidFill>
                <a:latin typeface="HelveticaNeueLT Pro 45 Lt" panose="020B0403020202020204" pitchFamily="34" charset="0"/>
              </a:rPr>
              <a:t>Timer: Read elapsed time</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Reads</a:t>
            </a:r>
            <a:r>
              <a:rPr lang="en-US" altLang="en-US" sz="1600" dirty="0">
                <a:solidFill>
                  <a:srgbClr val="797A7D"/>
                </a:solidFill>
                <a:latin typeface="HelveticaNeueLT Pro 45 Lt" panose="020B0403020202020204" pitchFamily="34" charset="0"/>
              </a:rPr>
              <a:t> the </a:t>
            </a:r>
            <a:r>
              <a:rPr lang="en-US" altLang="en-US" sz="1600" b="1" dirty="0">
                <a:solidFill>
                  <a:srgbClr val="797A7D"/>
                </a:solidFill>
                <a:latin typeface="HelveticaNeueLT Pro 45 Lt" panose="020B0403020202020204" pitchFamily="34" charset="0"/>
              </a:rPr>
              <a:t>elapsed</a:t>
            </a:r>
            <a:r>
              <a:rPr lang="en-US" altLang="en-US" sz="1600" dirty="0">
                <a:solidFill>
                  <a:srgbClr val="797A7D"/>
                </a:solidFill>
                <a:latin typeface="HelveticaNeueLT Pro 45 Lt" panose="020B0403020202020204" pitchFamily="34" charset="0"/>
              </a:rPr>
              <a:t> time of a </a:t>
            </a:r>
            <a:r>
              <a:rPr lang="en-US" altLang="en-US" sz="1600" b="1" dirty="0">
                <a:solidFill>
                  <a:srgbClr val="797A7D"/>
                </a:solidFill>
                <a:latin typeface="HelveticaNeueLT Pro 45 Lt" panose="020B0403020202020204" pitchFamily="34" charset="0"/>
              </a:rPr>
              <a:t>previously</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started timer </a:t>
            </a:r>
            <a:r>
              <a:rPr lang="en-US" altLang="en-US" sz="1600" dirty="0">
                <a:solidFill>
                  <a:srgbClr val="797A7D"/>
                </a:solidFill>
                <a:latin typeface="HelveticaNeueLT Pro 45 Lt" panose="020B0403020202020204" pitchFamily="34" charset="0"/>
              </a:rPr>
              <a:t>in </a:t>
            </a:r>
            <a:r>
              <a:rPr lang="en-US" altLang="en-US" sz="1600" b="1" dirty="0">
                <a:solidFill>
                  <a:srgbClr val="797A7D"/>
                </a:solidFill>
                <a:latin typeface="HelveticaNeueLT Pro 45 Lt" panose="020B0403020202020204" pitchFamily="34" charset="0"/>
              </a:rPr>
              <a:t>seconds</a:t>
            </a:r>
            <a:r>
              <a:rPr lang="en-US" altLang="en-US" sz="1600" dirty="0">
                <a:solidFill>
                  <a:srgbClr val="797A7D"/>
                </a:solidFill>
                <a:latin typeface="HelveticaNeueLT Pro 45 Lt" panose="020B0403020202020204" pitchFamily="34" charset="0"/>
              </a:rPr>
              <a:t> and </a:t>
            </a:r>
            <a:r>
              <a:rPr lang="en-US" altLang="en-US" sz="1600" b="1" dirty="0">
                <a:solidFill>
                  <a:srgbClr val="797A7D"/>
                </a:solidFill>
                <a:latin typeface="HelveticaNeueLT Pro 45 Lt" panose="020B0403020202020204" pitchFamily="34" charset="0"/>
              </a:rPr>
              <a:t>outputs</a:t>
            </a:r>
            <a:r>
              <a:rPr lang="en-US" altLang="en-US" sz="1600" dirty="0">
                <a:solidFill>
                  <a:srgbClr val="797A7D"/>
                </a:solidFill>
                <a:latin typeface="HelveticaNeueLT Pro 45 Lt" panose="020B0403020202020204" pitchFamily="34" charset="0"/>
              </a:rPr>
              <a:t> to a </a:t>
            </a:r>
            <a:r>
              <a:rPr lang="en-US" altLang="en-US" sz="1600" b="1" dirty="0">
                <a:solidFill>
                  <a:srgbClr val="797A7D"/>
                </a:solidFill>
                <a:latin typeface="HelveticaNeueLT Pro 45 Lt" panose="020B0403020202020204" pitchFamily="34" charset="0"/>
              </a:rPr>
              <a:t>variable</a:t>
            </a:r>
            <a:r>
              <a:rPr lang="en-US" altLang="en-US" sz="1600" dirty="0">
                <a:solidFill>
                  <a:srgbClr val="797A7D"/>
                </a:solidFill>
                <a:latin typeface="HelveticaNeueLT Pro 45 Lt" panose="020B0403020202020204" pitchFamily="34" charset="0"/>
              </a:rPr>
              <a:t>.</a:t>
            </a:r>
          </a:p>
          <a:p>
            <a:pPr eaLnBrk="1" hangingPunct="1"/>
            <a:endParaRPr lang="en-US" altLang="en-US" sz="1600" dirty="0">
              <a:solidFill>
                <a:srgbClr val="797A7D"/>
              </a:solidFill>
              <a:latin typeface="HelveticaNeueLT Pro 45 Lt" panose="020B0403020202020204" pitchFamily="34" charset="0"/>
            </a:endParaRPr>
          </a:p>
          <a:p>
            <a:pPr eaLnBrk="1" hangingPunct="1"/>
            <a:r>
              <a:rPr lang="en-US" altLang="en-US" sz="1600" b="1" dirty="0">
                <a:solidFill>
                  <a:srgbClr val="797A7D"/>
                </a:solidFill>
                <a:latin typeface="HelveticaNeueLT Pro 45 Lt" panose="020B0403020202020204" pitchFamily="34" charset="0"/>
              </a:rPr>
              <a:t>Timer: Restart</a:t>
            </a:r>
            <a:r>
              <a:rPr lang="en-US" altLang="en-US" sz="1600" dirty="0">
                <a:solidFill>
                  <a:srgbClr val="797A7D"/>
                </a:solidFill>
                <a:latin typeface="HelveticaNeueLT Pro 45 Lt" panose="020B0403020202020204" pitchFamily="34" charset="0"/>
              </a:rPr>
              <a:t>: </a:t>
            </a:r>
            <a:r>
              <a:rPr lang="en-US" altLang="en-US" sz="1600" b="1" dirty="0">
                <a:solidFill>
                  <a:srgbClr val="797A7D"/>
                </a:solidFill>
                <a:latin typeface="HelveticaNeueLT Pro 45 Lt" panose="020B0403020202020204" pitchFamily="34" charset="0"/>
              </a:rPr>
              <a:t>Restarts</a:t>
            </a:r>
            <a:r>
              <a:rPr lang="en-US" altLang="en-US" sz="1600" dirty="0">
                <a:solidFill>
                  <a:srgbClr val="797A7D"/>
                </a:solidFill>
                <a:latin typeface="HelveticaNeueLT Pro 45 Lt" panose="020B0403020202020204" pitchFamily="34" charset="0"/>
              </a:rPr>
              <a:t> a </a:t>
            </a:r>
            <a:r>
              <a:rPr lang="en-US" altLang="en-US" sz="1600" b="1" dirty="0">
                <a:solidFill>
                  <a:srgbClr val="797A7D"/>
                </a:solidFill>
                <a:latin typeface="HelveticaNeueLT Pro 45 Lt" panose="020B0403020202020204" pitchFamily="34" charset="0"/>
              </a:rPr>
              <a:t>previously defined timer</a:t>
            </a:r>
            <a:r>
              <a:rPr lang="en-US" altLang="en-US" sz="1600" dirty="0">
                <a:solidFill>
                  <a:srgbClr val="797A7D"/>
                </a:solidFill>
                <a:latin typeface="HelveticaNeueLT Pro 45 Lt" panose="020B0403020202020204" pitchFamily="34" charset="0"/>
              </a:rPr>
              <a:t>.</a:t>
            </a:r>
          </a:p>
        </p:txBody>
      </p:sp>
      <p:pic>
        <p:nvPicPr>
          <p:cNvPr id="3687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2265762"/>
            <a:ext cx="246856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687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406" y="3251427"/>
            <a:ext cx="246856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687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406" y="4237092"/>
            <a:ext cx="25447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6873"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706" y="5208469"/>
            <a:ext cx="25574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Timers</a:t>
            </a:r>
          </a:p>
        </p:txBody>
      </p:sp>
      <p:sp>
        <p:nvSpPr>
          <p:cNvPr id="11"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sp>
        <p:nvSpPr>
          <p:cNvPr id="12" name="Rectangle 4"/>
          <p:cNvSpPr>
            <a:spLocks noChangeArrowheads="1"/>
          </p:cNvSpPr>
          <p:nvPr/>
        </p:nvSpPr>
        <p:spPr bwMode="auto">
          <a:xfrm>
            <a:off x="454706" y="1451997"/>
            <a:ext cx="8229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rgbClr val="5B9BD5"/>
                </a:solidFill>
                <a:latin typeface="HelveticaNeueLT Pro 45 Lt" panose="020B0403020202020204" pitchFamily="34" charset="0"/>
              </a:rPr>
              <a:t>Timer commands </a:t>
            </a:r>
            <a:r>
              <a:rPr lang="en-US" altLang="en-US" dirty="0">
                <a:solidFill>
                  <a:srgbClr val="5B9BD5"/>
                </a:solidFill>
                <a:latin typeface="HelveticaNeueLT Pro 45 Lt" panose="020B0403020202020204" pitchFamily="34" charset="0"/>
              </a:rPr>
              <a:t>can be used by the method to </a:t>
            </a:r>
            <a:r>
              <a:rPr lang="en-US" altLang="en-US" b="1" dirty="0">
                <a:solidFill>
                  <a:srgbClr val="5B9BD5"/>
                </a:solidFill>
                <a:latin typeface="HelveticaNeueLT Pro 45 Lt" panose="020B0403020202020204" pitchFamily="34" charset="0"/>
              </a:rPr>
              <a:t>specify timers </a:t>
            </a:r>
            <a:r>
              <a:rPr lang="en-US" altLang="en-US" dirty="0">
                <a:solidFill>
                  <a:srgbClr val="5B9BD5"/>
                </a:solidFill>
                <a:latin typeface="HelveticaNeueLT Pro 45 Lt" panose="020B0403020202020204" pitchFamily="34" charset="0"/>
              </a:rPr>
              <a:t>used for </a:t>
            </a:r>
            <a:r>
              <a:rPr lang="en-US" altLang="en-US" b="1" dirty="0">
                <a:solidFill>
                  <a:srgbClr val="5B9BD5"/>
                </a:solidFill>
                <a:latin typeface="HelveticaNeueLT Pro 45 Lt" panose="020B0403020202020204" pitchFamily="34" charset="0"/>
              </a:rPr>
              <a:t>incubations</a:t>
            </a:r>
            <a:r>
              <a:rPr lang="en-US" altLang="en-US" dirty="0">
                <a:solidFill>
                  <a:srgbClr val="5B9BD5"/>
                </a:solidFill>
                <a:latin typeface="HelveticaNeueLT Pro 45 Lt" panose="020B0403020202020204" pitchFamily="34" charset="0"/>
              </a:rPr>
              <a:t>, </a:t>
            </a:r>
            <a:r>
              <a:rPr lang="en-US" altLang="en-US" b="1" dirty="0">
                <a:solidFill>
                  <a:srgbClr val="5B9BD5"/>
                </a:solidFill>
                <a:latin typeface="HelveticaNeueLT Pro 45 Lt" panose="020B0403020202020204" pitchFamily="34" charset="0"/>
              </a:rPr>
              <a:t>mixes</a:t>
            </a:r>
            <a:r>
              <a:rPr lang="en-US" altLang="en-US" dirty="0">
                <a:solidFill>
                  <a:srgbClr val="5B9BD5"/>
                </a:solidFill>
                <a:latin typeface="HelveticaNeueLT Pro 45 Lt" panose="020B0403020202020204" pitchFamily="34" charset="0"/>
              </a:rPr>
              <a:t> and </a:t>
            </a:r>
            <a:r>
              <a:rPr lang="en-US" altLang="en-US" b="1" dirty="0">
                <a:solidFill>
                  <a:srgbClr val="5B9BD5"/>
                </a:solidFill>
                <a:latin typeface="HelveticaNeueLT Pro 45 Lt" panose="020B0403020202020204" pitchFamily="34" charset="0"/>
              </a:rPr>
              <a:t>other</a:t>
            </a:r>
            <a:r>
              <a:rPr lang="en-US" altLang="en-US" dirty="0">
                <a:solidFill>
                  <a:srgbClr val="5B9BD5"/>
                </a:solidFill>
                <a:latin typeface="HelveticaNeueLT Pro 45 Lt" panose="020B0403020202020204" pitchFamily="34" charset="0"/>
              </a:rPr>
              <a:t> types of </a:t>
            </a:r>
            <a:r>
              <a:rPr lang="en-US" altLang="en-US" b="1" dirty="0">
                <a:solidFill>
                  <a:srgbClr val="5B9BD5"/>
                </a:solidFill>
                <a:latin typeface="HelveticaNeueLT Pro 45 Lt" panose="020B0403020202020204" pitchFamily="34" charset="0"/>
              </a:rPr>
              <a:t>timed</a:t>
            </a:r>
            <a:r>
              <a:rPr lang="en-US" altLang="en-US" dirty="0">
                <a:solidFill>
                  <a:srgbClr val="5B9BD5"/>
                </a:solidFill>
                <a:latin typeface="HelveticaNeueLT Pro 45 Lt" panose="020B0403020202020204" pitchFamily="34" charset="0"/>
              </a:rPr>
              <a:t> </a:t>
            </a:r>
            <a:r>
              <a:rPr lang="en-US" altLang="en-US" b="1" dirty="0">
                <a:solidFill>
                  <a:srgbClr val="5B9BD5"/>
                </a:solidFill>
                <a:latin typeface="HelveticaNeueLT Pro 45 Lt" panose="020B0403020202020204" pitchFamily="34" charset="0"/>
              </a:rPr>
              <a:t>events</a:t>
            </a:r>
            <a:r>
              <a:rPr lang="en-US" altLang="en-US" dirty="0">
                <a:solidFill>
                  <a:srgbClr val="5B9BD5"/>
                </a:solidFill>
                <a:latin typeface="HelveticaNeueLT Pro 45 Lt" panose="020B0403020202020204" pitchFamily="34" charset="0"/>
              </a:rPr>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770" y="3570575"/>
            <a:ext cx="2798762" cy="1087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0470" name="Rectangle 1"/>
          <p:cNvSpPr>
            <a:spLocks noChangeArrowheads="1"/>
          </p:cNvSpPr>
          <p:nvPr/>
        </p:nvSpPr>
        <p:spPr bwMode="auto">
          <a:xfrm>
            <a:off x="2331131" y="2458640"/>
            <a:ext cx="6010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Drag the Custom Dialog step onto the Method and begin by selecting the desired template.</a:t>
            </a:r>
          </a:p>
        </p:txBody>
      </p:sp>
      <p:pic>
        <p:nvPicPr>
          <p:cNvPr id="19047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631" y="3423015"/>
            <a:ext cx="4638675"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472"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44609"/>
          <a:stretch/>
        </p:blipFill>
        <p:spPr bwMode="auto">
          <a:xfrm>
            <a:off x="454706" y="2457214"/>
            <a:ext cx="1666875" cy="83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0473" name="Rectangle 17"/>
          <p:cNvSpPr>
            <a:spLocks noChangeArrowheads="1"/>
          </p:cNvSpPr>
          <p:nvPr/>
        </p:nvSpPr>
        <p:spPr bwMode="auto">
          <a:xfrm>
            <a:off x="456826" y="1407846"/>
            <a:ext cx="82274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accent6"/>
                </a:solidFill>
                <a:latin typeface="HelveticaNeueLT Pro 45 Lt" panose="020B0403020202020204" pitchFamily="34" charset="0"/>
              </a:rPr>
              <a:t>The </a:t>
            </a:r>
            <a:r>
              <a:rPr lang="en-US" altLang="en-US" b="1" dirty="0">
                <a:solidFill>
                  <a:schemeClr val="accent6"/>
                </a:solidFill>
                <a:latin typeface="HelveticaNeueLT Pro 45 Lt" panose="020B0403020202020204" pitchFamily="34" charset="0"/>
              </a:rPr>
              <a:t>Custom Dialog </a:t>
            </a:r>
            <a:r>
              <a:rPr lang="en-US" altLang="en-US" dirty="0">
                <a:solidFill>
                  <a:schemeClr val="accent6"/>
                </a:solidFill>
                <a:latin typeface="HelveticaNeueLT Pro 45 Lt" panose="020B0403020202020204" pitchFamily="34" charset="0"/>
              </a:rPr>
              <a:t>step will open a </a:t>
            </a:r>
            <a:r>
              <a:rPr lang="en-US" altLang="en-US" b="1" dirty="0">
                <a:solidFill>
                  <a:schemeClr val="accent6"/>
                </a:solidFill>
                <a:latin typeface="HelveticaNeueLT Pro 45 Lt" panose="020B0403020202020204" pitchFamily="34" charset="0"/>
              </a:rPr>
              <a:t>window</a:t>
            </a:r>
            <a:r>
              <a:rPr lang="en-US" altLang="en-US" dirty="0">
                <a:solidFill>
                  <a:schemeClr val="accent6"/>
                </a:solidFill>
                <a:latin typeface="HelveticaNeueLT Pro 45 Lt" panose="020B0403020202020204" pitchFamily="34" charset="0"/>
              </a:rPr>
              <a:t> that lets you create a </a:t>
            </a:r>
            <a:r>
              <a:rPr lang="en-US" altLang="en-US" b="1" dirty="0">
                <a:solidFill>
                  <a:schemeClr val="accent6"/>
                </a:solidFill>
                <a:latin typeface="HelveticaNeueLT Pro 45 Lt" panose="020B0403020202020204" pitchFamily="34" charset="0"/>
              </a:rPr>
              <a:t>custom interface </a:t>
            </a:r>
            <a:r>
              <a:rPr lang="en-US" altLang="en-US" dirty="0">
                <a:solidFill>
                  <a:schemeClr val="accent6"/>
                </a:solidFill>
                <a:latin typeface="HelveticaNeueLT Pro 45 Lt" panose="020B0403020202020204" pitchFamily="34" charset="0"/>
              </a:rPr>
              <a:t>with a number of </a:t>
            </a:r>
            <a:r>
              <a:rPr lang="en-US" altLang="en-US" b="1" dirty="0">
                <a:solidFill>
                  <a:schemeClr val="accent6"/>
                </a:solidFill>
                <a:latin typeface="HelveticaNeueLT Pro 45 Lt" panose="020B0403020202020204" pitchFamily="34" charset="0"/>
              </a:rPr>
              <a:t>different elements </a:t>
            </a:r>
            <a:r>
              <a:rPr lang="en-US" altLang="en-US" dirty="0">
                <a:solidFill>
                  <a:schemeClr val="accent6"/>
                </a:solidFill>
                <a:latin typeface="HelveticaNeueLT Pro 45 Lt" panose="020B0403020202020204" pitchFamily="34" charset="0"/>
              </a:rPr>
              <a:t>that can have </a:t>
            </a:r>
            <a:r>
              <a:rPr lang="en-US" altLang="en-US" b="1" dirty="0">
                <a:solidFill>
                  <a:schemeClr val="accent6"/>
                </a:solidFill>
                <a:latin typeface="HelveticaNeueLT Pro 45 Lt" panose="020B0403020202020204" pitchFamily="34" charset="0"/>
              </a:rPr>
              <a:t>properties</a:t>
            </a:r>
            <a:r>
              <a:rPr lang="en-US" altLang="en-US" dirty="0">
                <a:solidFill>
                  <a:schemeClr val="accent6"/>
                </a:solidFill>
                <a:latin typeface="HelveticaNeueLT Pro 45 Lt" panose="020B0403020202020204" pitchFamily="34" charset="0"/>
              </a:rPr>
              <a:t> and </a:t>
            </a:r>
            <a:r>
              <a:rPr lang="en-US" altLang="en-US" b="1" dirty="0">
                <a:solidFill>
                  <a:schemeClr val="accent6"/>
                </a:solidFill>
                <a:latin typeface="HelveticaNeueLT Pro 45 Lt" panose="020B0403020202020204" pitchFamily="34" charset="0"/>
              </a:rPr>
              <a:t>events</a:t>
            </a:r>
            <a:r>
              <a:rPr lang="en-US" altLang="en-US" dirty="0">
                <a:solidFill>
                  <a:schemeClr val="accent6"/>
                </a:solidFill>
                <a:latin typeface="HelveticaNeueLT Pro 45 Lt" panose="020B0403020202020204" pitchFamily="34" charset="0"/>
              </a:rPr>
              <a:t> for </a:t>
            </a:r>
            <a:r>
              <a:rPr lang="en-US" altLang="en-US" b="1" dirty="0">
                <a:solidFill>
                  <a:schemeClr val="accent6"/>
                </a:solidFill>
                <a:latin typeface="HelveticaNeueLT Pro 45 Lt" panose="020B0403020202020204" pitchFamily="34" charset="0"/>
              </a:rPr>
              <a:t>controlling</a:t>
            </a:r>
            <a:r>
              <a:rPr lang="en-US" altLang="en-US" dirty="0">
                <a:solidFill>
                  <a:schemeClr val="accent6"/>
                </a:solidFill>
                <a:latin typeface="HelveticaNeueLT Pro 45 Lt" panose="020B0403020202020204" pitchFamily="34" charset="0"/>
              </a:rPr>
              <a:t> the </a:t>
            </a:r>
            <a:r>
              <a:rPr lang="en-US" altLang="en-US" b="1" dirty="0">
                <a:solidFill>
                  <a:schemeClr val="accent6"/>
                </a:solidFill>
                <a:latin typeface="HelveticaNeueLT Pro 45 Lt" panose="020B0403020202020204" pitchFamily="34" charset="0"/>
              </a:rPr>
              <a:t>method</a:t>
            </a:r>
            <a:r>
              <a:rPr lang="en-US" altLang="en-US" dirty="0">
                <a:solidFill>
                  <a:schemeClr val="accent6"/>
                </a:solidFill>
                <a:latin typeface="HelveticaNeueLT Pro 45 Lt" panose="020B0403020202020204" pitchFamily="34" charset="0"/>
              </a:rPr>
              <a:t> or </a:t>
            </a:r>
            <a:r>
              <a:rPr lang="en-US" altLang="en-US" b="1" dirty="0">
                <a:solidFill>
                  <a:schemeClr val="accent6"/>
                </a:solidFill>
                <a:latin typeface="HelveticaNeueLT Pro 45 Lt" panose="020B0403020202020204" pitchFamily="34" charset="0"/>
              </a:rPr>
              <a:t>alerting Users</a:t>
            </a:r>
            <a:r>
              <a:rPr lang="en-US" altLang="en-US" dirty="0">
                <a:solidFill>
                  <a:schemeClr val="accent6"/>
                </a:solidFill>
                <a:latin typeface="HelveticaNeueLT Pro 45 Lt" panose="020B0403020202020204" pitchFamily="34" charset="0"/>
              </a:rPr>
              <a:t>.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Custom Dialogs</a:t>
            </a:r>
          </a:p>
        </p:txBody>
      </p:sp>
      <p:sp>
        <p:nvSpPr>
          <p:cNvPr id="10"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sp>
        <p:nvSpPr>
          <p:cNvPr id="11" name="Rectangle 1"/>
          <p:cNvSpPr>
            <a:spLocks noChangeArrowheads="1"/>
          </p:cNvSpPr>
          <p:nvPr/>
        </p:nvSpPr>
        <p:spPr bwMode="auto">
          <a:xfrm>
            <a:off x="454707" y="4742911"/>
            <a:ext cx="350769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Dragging Controls out to the </a:t>
            </a:r>
            <a:r>
              <a:rPr lang="en-US" altLang="en-US" b="1" dirty="0">
                <a:solidFill>
                  <a:srgbClr val="797A7D"/>
                </a:solidFill>
                <a:latin typeface="HelveticaNeueLT Pro 45 Lt" panose="020B0403020202020204" pitchFamily="34" charset="0"/>
              </a:rPr>
              <a:t>Dialog window </a:t>
            </a:r>
            <a:r>
              <a:rPr lang="en-US" altLang="en-US" dirty="0">
                <a:solidFill>
                  <a:srgbClr val="797A7D"/>
                </a:solidFill>
                <a:latin typeface="HelveticaNeueLT Pro 45 Lt" panose="020B0403020202020204" pitchFamily="34" charset="0"/>
              </a:rPr>
              <a:t>will </a:t>
            </a:r>
            <a:r>
              <a:rPr lang="en-US" altLang="en-US" b="1" dirty="0">
                <a:solidFill>
                  <a:srgbClr val="797A7D"/>
                </a:solidFill>
                <a:latin typeface="HelveticaNeueLT Pro 45 Lt" panose="020B0403020202020204" pitchFamily="34" charset="0"/>
              </a:rPr>
              <a:t>build </a:t>
            </a:r>
            <a:r>
              <a:rPr lang="en-US" altLang="en-US" dirty="0">
                <a:solidFill>
                  <a:srgbClr val="797A7D"/>
                </a:solidFill>
                <a:latin typeface="HelveticaNeueLT Pro 45 Lt" panose="020B0403020202020204" pitchFamily="34" charset="0"/>
              </a:rPr>
              <a:t>the </a:t>
            </a:r>
            <a:r>
              <a:rPr lang="en-US" altLang="en-US" b="1" dirty="0">
                <a:solidFill>
                  <a:srgbClr val="797A7D"/>
                </a:solidFill>
                <a:latin typeface="HelveticaNeueLT Pro 45 Lt" panose="020B0403020202020204" pitchFamily="34" charset="0"/>
              </a:rPr>
              <a:t>interface</a:t>
            </a:r>
            <a:r>
              <a:rPr lang="en-US" altLang="en-US" dirty="0">
                <a:solidFill>
                  <a:srgbClr val="797A7D"/>
                </a:solidFill>
                <a:latin typeface="HelveticaNeueLT Pro 45 Lt" panose="020B0403020202020204" pitchFamily="34" charset="0"/>
              </a:rPr>
              <a:t>.  See </a:t>
            </a:r>
            <a:r>
              <a:rPr lang="en-US" altLang="en-US" b="1" dirty="0">
                <a:solidFill>
                  <a:srgbClr val="797A7D"/>
                </a:solidFill>
                <a:latin typeface="HelveticaNeueLT Pro 45 Lt" panose="020B0403020202020204" pitchFamily="34" charset="0"/>
              </a:rPr>
              <a:t>supplemental</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information</a:t>
            </a:r>
            <a:r>
              <a:rPr lang="en-US" altLang="en-US" dirty="0">
                <a:solidFill>
                  <a:srgbClr val="797A7D"/>
                </a:solidFill>
                <a:latin typeface="HelveticaNeueLT Pro 45 Lt" panose="020B0403020202020204" pitchFamily="34" charset="0"/>
              </a:rPr>
              <a:t> and the </a:t>
            </a:r>
            <a:r>
              <a:rPr lang="en-US" altLang="en-US" b="1" dirty="0">
                <a:solidFill>
                  <a:srgbClr val="797A7D"/>
                </a:solidFill>
                <a:latin typeface="HelveticaNeueLT Pro 45 Lt" panose="020B0403020202020204" pitchFamily="34" charset="0"/>
              </a:rPr>
              <a:t>Help</a:t>
            </a:r>
            <a:r>
              <a:rPr lang="en-US" altLang="en-US" dirty="0">
                <a:solidFill>
                  <a:srgbClr val="797A7D"/>
                </a:solidFill>
                <a:latin typeface="HelveticaNeueLT Pro 45 Lt" panose="020B0403020202020204" pitchFamily="34" charset="0"/>
              </a:rPr>
              <a:t> file for </a:t>
            </a:r>
            <a:r>
              <a:rPr lang="en-US" altLang="en-US" b="1" dirty="0">
                <a:solidFill>
                  <a:srgbClr val="797A7D"/>
                </a:solidFill>
                <a:latin typeface="HelveticaNeueLT Pro 45 Lt" panose="020B0403020202020204" pitchFamily="34" charset="0"/>
              </a:rPr>
              <a:t>more information </a:t>
            </a:r>
            <a:r>
              <a:rPr lang="en-US" altLang="en-US" dirty="0">
                <a:solidFill>
                  <a:srgbClr val="797A7D"/>
                </a:solidFill>
                <a:latin typeface="HelveticaNeueLT Pro 45 Lt" panose="020B0403020202020204" pitchFamily="34" charset="0"/>
              </a:rPr>
              <a:t>on each item.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3" name="Picture 45" descr="Car_Wash_1_1000ulNee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31" y="1342571"/>
            <a:ext cx="1258027" cy="94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4" name="Picture 46" descr="GRE_384_S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539" y="1308499"/>
            <a:ext cx="1274763"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Picture 47" descr="HAM_DW_96_2M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0856" y="1415298"/>
            <a:ext cx="12350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6" name="Picture 48" descr="SMP_CAR_12_29x115_A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412" y="1325563"/>
            <a:ext cx="152400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7" name="Text Box 44"/>
          <p:cNvSpPr txBox="1">
            <a:spLocks noChangeArrowheads="1"/>
          </p:cNvSpPr>
          <p:nvPr/>
        </p:nvSpPr>
        <p:spPr bwMode="auto">
          <a:xfrm>
            <a:off x="451831" y="2216275"/>
            <a:ext cx="8229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Clr>
                <a:srgbClr val="797A7D"/>
              </a:buClr>
            </a:pPr>
            <a:r>
              <a:rPr lang="de-CH" altLang="en-US" dirty="0">
                <a:solidFill>
                  <a:schemeClr val="accent6"/>
                </a:solidFill>
                <a:latin typeface="HelveticaNeueLT Pro 45 Lt" panose="020B0403020202020204" pitchFamily="34" charset="0"/>
              </a:rPr>
              <a:t>The </a:t>
            </a:r>
            <a:r>
              <a:rPr lang="de-CH" altLang="en-US" b="1" dirty="0">
                <a:solidFill>
                  <a:schemeClr val="accent6"/>
                </a:solidFill>
                <a:latin typeface="HelveticaNeueLT Pro 45 Lt" panose="020B0403020202020204" pitchFamily="34" charset="0"/>
              </a:rPr>
              <a:t>Labware Editor </a:t>
            </a:r>
            <a:r>
              <a:rPr lang="de-CH" altLang="en-US" dirty="0">
                <a:solidFill>
                  <a:schemeClr val="accent6"/>
                </a:solidFill>
                <a:latin typeface="HelveticaNeueLT Pro 45 Lt" panose="020B0403020202020204" pitchFamily="34" charset="0"/>
              </a:rPr>
              <a:t>is supporting software </a:t>
            </a:r>
            <a:r>
              <a:rPr lang="de-CH" altLang="en-US" b="1" dirty="0">
                <a:solidFill>
                  <a:schemeClr val="accent6"/>
                </a:solidFill>
                <a:latin typeface="HelveticaNeueLT Pro 45 Lt" panose="020B0403020202020204" pitchFamily="34" charset="0"/>
              </a:rPr>
              <a:t>included</a:t>
            </a:r>
            <a:r>
              <a:rPr lang="de-CH" altLang="en-US" dirty="0">
                <a:solidFill>
                  <a:schemeClr val="accent6"/>
                </a:solidFill>
                <a:latin typeface="HelveticaNeueLT Pro 45 Lt" panose="020B0403020202020204" pitchFamily="34" charset="0"/>
              </a:rPr>
              <a:t> with </a:t>
            </a:r>
            <a:r>
              <a:rPr lang="de-CH" altLang="en-US" b="1" dirty="0">
                <a:solidFill>
                  <a:schemeClr val="accent6"/>
                </a:solidFill>
                <a:latin typeface="HelveticaNeueLT Pro 45 Lt" panose="020B0403020202020204" pitchFamily="34" charset="0"/>
              </a:rPr>
              <a:t>Venus</a:t>
            </a:r>
            <a:r>
              <a:rPr lang="de-CH" altLang="en-US" dirty="0">
                <a:solidFill>
                  <a:schemeClr val="accent6"/>
                </a:solidFill>
                <a:latin typeface="HelveticaNeueLT Pro 45 Lt" panose="020B0403020202020204" pitchFamily="34" charset="0"/>
              </a:rPr>
              <a:t>.  It allows for the </a:t>
            </a:r>
            <a:r>
              <a:rPr lang="de-CH" altLang="en-US" b="1" dirty="0">
                <a:solidFill>
                  <a:schemeClr val="accent6"/>
                </a:solidFill>
                <a:latin typeface="HelveticaNeueLT Pro 45 Lt" panose="020B0403020202020204" pitchFamily="34" charset="0"/>
              </a:rPr>
              <a:t>User</a:t>
            </a:r>
            <a:r>
              <a:rPr lang="de-CH" altLang="en-US" dirty="0">
                <a:solidFill>
                  <a:schemeClr val="accent6"/>
                </a:solidFill>
                <a:latin typeface="HelveticaNeueLT Pro 45 Lt" panose="020B0403020202020204" pitchFamily="34" charset="0"/>
              </a:rPr>
              <a:t> or </a:t>
            </a:r>
            <a:r>
              <a:rPr lang="de-CH" altLang="en-US" b="1" dirty="0">
                <a:solidFill>
                  <a:schemeClr val="accent6"/>
                </a:solidFill>
                <a:latin typeface="HelveticaNeueLT Pro 45 Lt" panose="020B0403020202020204" pitchFamily="34" charset="0"/>
              </a:rPr>
              <a:t>Developer</a:t>
            </a:r>
            <a:r>
              <a:rPr lang="de-CH" altLang="en-US" dirty="0">
                <a:solidFill>
                  <a:schemeClr val="accent6"/>
                </a:solidFill>
                <a:latin typeface="HelveticaNeueLT Pro 45 Lt" panose="020B0403020202020204" pitchFamily="34" charset="0"/>
              </a:rPr>
              <a:t> to </a:t>
            </a:r>
            <a:r>
              <a:rPr lang="de-CH" altLang="en-US" b="1" dirty="0">
                <a:solidFill>
                  <a:schemeClr val="accent6"/>
                </a:solidFill>
                <a:latin typeface="HelveticaNeueLT Pro 45 Lt" panose="020B0403020202020204" pitchFamily="34" charset="0"/>
              </a:rPr>
              <a:t>create</a:t>
            </a:r>
            <a:r>
              <a:rPr lang="de-CH" altLang="en-US" dirty="0">
                <a:solidFill>
                  <a:schemeClr val="accent6"/>
                </a:solidFill>
                <a:latin typeface="HelveticaNeueLT Pro 45 Lt" panose="020B0403020202020204" pitchFamily="34" charset="0"/>
              </a:rPr>
              <a:t> or </a:t>
            </a:r>
            <a:r>
              <a:rPr lang="de-CH" altLang="en-US" b="1" dirty="0">
                <a:solidFill>
                  <a:schemeClr val="accent6"/>
                </a:solidFill>
                <a:latin typeface="HelveticaNeueLT Pro 45 Lt" panose="020B0403020202020204" pitchFamily="34" charset="0"/>
              </a:rPr>
              <a:t>edit</a:t>
            </a:r>
            <a:r>
              <a:rPr lang="de-CH" altLang="en-US" dirty="0">
                <a:solidFill>
                  <a:schemeClr val="accent6"/>
                </a:solidFill>
                <a:latin typeface="HelveticaNeueLT Pro 45 Lt" panose="020B0403020202020204" pitchFamily="34" charset="0"/>
              </a:rPr>
              <a:t> </a:t>
            </a:r>
            <a:r>
              <a:rPr lang="de-CH" altLang="en-US" b="1" dirty="0">
                <a:solidFill>
                  <a:schemeClr val="accent6"/>
                </a:solidFill>
                <a:latin typeface="HelveticaNeueLT Pro 45 Lt" panose="020B0403020202020204" pitchFamily="34" charset="0"/>
              </a:rPr>
              <a:t>labware definitions </a:t>
            </a:r>
            <a:r>
              <a:rPr lang="de-CH" altLang="en-US" dirty="0">
                <a:solidFill>
                  <a:schemeClr val="accent6"/>
                </a:solidFill>
                <a:latin typeface="HelveticaNeueLT Pro 45 Lt" panose="020B0403020202020204" pitchFamily="34" charset="0"/>
              </a:rPr>
              <a:t>used by the </a:t>
            </a:r>
            <a:r>
              <a:rPr lang="de-CH" altLang="en-US" b="1" dirty="0">
                <a:solidFill>
                  <a:schemeClr val="accent6"/>
                </a:solidFill>
                <a:latin typeface="HelveticaNeueLT Pro 45 Lt" panose="020B0403020202020204" pitchFamily="34" charset="0"/>
              </a:rPr>
              <a:t>Deck Layout editor </a:t>
            </a:r>
            <a:r>
              <a:rPr lang="de-CH" altLang="en-US" dirty="0">
                <a:solidFill>
                  <a:schemeClr val="accent6"/>
                </a:solidFill>
                <a:latin typeface="HelveticaNeueLT Pro 45 Lt" panose="020B0403020202020204" pitchFamily="34" charset="0"/>
              </a:rPr>
              <a:t>and the </a:t>
            </a:r>
            <a:r>
              <a:rPr lang="de-CH" altLang="en-US" b="1" dirty="0">
                <a:solidFill>
                  <a:schemeClr val="accent6"/>
                </a:solidFill>
                <a:latin typeface="HelveticaNeueLT Pro 45 Lt" panose="020B0403020202020204" pitchFamily="34" charset="0"/>
              </a:rPr>
              <a:t>method</a:t>
            </a:r>
            <a:r>
              <a:rPr lang="de-CH" altLang="en-US" dirty="0">
                <a:solidFill>
                  <a:schemeClr val="accent6"/>
                </a:solidFill>
                <a:latin typeface="HelveticaNeueLT Pro 45 Lt" panose="020B0403020202020204" pitchFamily="34" charset="0"/>
              </a:rPr>
              <a:t>.  Click the </a:t>
            </a:r>
            <a:r>
              <a:rPr lang="de-CH" altLang="en-US" b="1" dirty="0">
                <a:solidFill>
                  <a:schemeClr val="accent6"/>
                </a:solidFill>
                <a:latin typeface="HelveticaNeueLT Pro 45 Lt" panose="020B0403020202020204" pitchFamily="34" charset="0"/>
              </a:rPr>
              <a:t>Erlenmyer Flask icon</a:t>
            </a:r>
            <a:r>
              <a:rPr lang="de-CH" altLang="en-US" dirty="0">
                <a:solidFill>
                  <a:schemeClr val="accent6"/>
                </a:solidFill>
                <a:latin typeface="HelveticaNeueLT Pro 45 Lt" panose="020B0403020202020204" pitchFamily="34" charset="0"/>
              </a:rPr>
              <a:t> in the </a:t>
            </a:r>
            <a:r>
              <a:rPr lang="de-CH" altLang="en-US" b="1" dirty="0">
                <a:solidFill>
                  <a:schemeClr val="accent6"/>
                </a:solidFill>
                <a:latin typeface="HelveticaNeueLT Pro 45 Lt" panose="020B0403020202020204" pitchFamily="34" charset="0"/>
              </a:rPr>
              <a:t>method editor</a:t>
            </a:r>
            <a:r>
              <a:rPr lang="de-CH" altLang="en-US" dirty="0">
                <a:solidFill>
                  <a:schemeClr val="accent6"/>
                </a:solidFill>
                <a:latin typeface="HelveticaNeueLT Pro 45 Lt" panose="020B0403020202020204" pitchFamily="34" charset="0"/>
              </a:rPr>
              <a:t> or on your </a:t>
            </a:r>
            <a:r>
              <a:rPr lang="de-CH" altLang="en-US" b="1" dirty="0">
                <a:solidFill>
                  <a:schemeClr val="accent6"/>
                </a:solidFill>
                <a:latin typeface="HelveticaNeueLT Pro 45 Lt" panose="020B0403020202020204" pitchFamily="34" charset="0"/>
              </a:rPr>
              <a:t>desktop</a:t>
            </a:r>
            <a:r>
              <a:rPr lang="de-CH" altLang="en-US" dirty="0">
                <a:solidFill>
                  <a:schemeClr val="accent6"/>
                </a:solidFill>
                <a:latin typeface="HelveticaNeueLT Pro 45 Lt" panose="020B0403020202020204" pitchFamily="34" charset="0"/>
              </a:rPr>
              <a:t> to launch the </a:t>
            </a:r>
            <a:r>
              <a:rPr lang="de-CH" altLang="en-US" b="1" dirty="0">
                <a:solidFill>
                  <a:schemeClr val="accent6"/>
                </a:solidFill>
                <a:latin typeface="HelveticaNeueLT Pro 45 Lt" panose="020B0403020202020204" pitchFamily="34" charset="0"/>
              </a:rPr>
              <a:t>Labware Editor</a:t>
            </a:r>
            <a:r>
              <a:rPr lang="de-CH" altLang="en-US" dirty="0">
                <a:solidFill>
                  <a:schemeClr val="accent6"/>
                </a:solidFill>
                <a:latin typeface="HelveticaNeueLT Pro 45 Lt" panose="020B0403020202020204" pitchFamily="34" charset="0"/>
              </a:rPr>
              <a:t>.  </a:t>
            </a:r>
          </a:p>
        </p:txBody>
      </p:sp>
      <p:sp>
        <p:nvSpPr>
          <p:cNvPr id="189454" name="Text Box 10"/>
          <p:cNvSpPr txBox="1">
            <a:spLocks noChangeArrowheads="1"/>
          </p:cNvSpPr>
          <p:nvPr/>
        </p:nvSpPr>
        <p:spPr bwMode="auto">
          <a:xfrm>
            <a:off x="451832" y="3510103"/>
            <a:ext cx="5464748"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Clr>
                <a:srgbClr val="797A7D"/>
              </a:buClr>
            </a:pPr>
            <a:r>
              <a:rPr lang="de-CH" altLang="en-US" dirty="0">
                <a:solidFill>
                  <a:srgbClr val="797A7D"/>
                </a:solidFill>
                <a:latin typeface="HelveticaNeueLT Pro 45 Lt" panose="020B0403020202020204" pitchFamily="34" charset="0"/>
              </a:rPr>
              <a:t>There are 3 categories of labware in Venus</a:t>
            </a:r>
          </a:p>
          <a:p>
            <a:pPr marL="285750" indent="-285750" eaLnBrk="1" hangingPunct="1">
              <a:spcBef>
                <a:spcPct val="50000"/>
              </a:spcBef>
              <a:buClr>
                <a:srgbClr val="797A7D"/>
              </a:buClr>
              <a:buFont typeface="Arial" panose="020B0604020202020204" pitchFamily="34" charset="0"/>
              <a:buChar char="•"/>
            </a:pPr>
            <a:r>
              <a:rPr lang="de-CH" altLang="en-US" b="1" dirty="0">
                <a:solidFill>
                  <a:srgbClr val="797A7D"/>
                </a:solidFill>
                <a:latin typeface="HelveticaNeueLT Pro 45 Lt" panose="020B0403020202020204" pitchFamily="34" charset="0"/>
              </a:rPr>
              <a:t>Container</a:t>
            </a:r>
            <a:r>
              <a:rPr lang="de-CH" altLang="en-US" dirty="0">
                <a:solidFill>
                  <a:srgbClr val="797A7D"/>
                </a:solidFill>
                <a:latin typeface="HelveticaNeueLT Pro 45 Lt" panose="020B0403020202020204" pitchFamily="34" charset="0"/>
              </a:rPr>
              <a:t> = Cavity (well in a plate, sample tube)</a:t>
            </a:r>
          </a:p>
          <a:p>
            <a:pPr marL="285750" indent="-285750" eaLnBrk="1" hangingPunct="1">
              <a:spcBef>
                <a:spcPct val="50000"/>
              </a:spcBef>
              <a:buClr>
                <a:srgbClr val="797A7D"/>
              </a:buClr>
              <a:buFont typeface="Arial" panose="020B0604020202020204" pitchFamily="34" charset="0"/>
              <a:buChar char="•"/>
            </a:pPr>
            <a:r>
              <a:rPr lang="de-CH" altLang="en-US" b="1" dirty="0">
                <a:solidFill>
                  <a:srgbClr val="797A7D"/>
                </a:solidFill>
                <a:latin typeface="HelveticaNeueLT Pro 45 Lt" panose="020B0403020202020204" pitchFamily="34" charset="0"/>
              </a:rPr>
              <a:t>Rack</a:t>
            </a:r>
            <a:r>
              <a:rPr lang="de-CH" altLang="en-US" dirty="0">
                <a:solidFill>
                  <a:srgbClr val="797A7D"/>
                </a:solidFill>
                <a:latin typeface="HelveticaNeueLT Pro 45 Lt" panose="020B0403020202020204" pitchFamily="34" charset="0"/>
              </a:rPr>
              <a:t> =  Cavity holder (plate, tube carrier)</a:t>
            </a:r>
          </a:p>
          <a:p>
            <a:pPr marL="285750" indent="-285750" eaLnBrk="1" hangingPunct="1">
              <a:spcBef>
                <a:spcPct val="50000"/>
              </a:spcBef>
              <a:buClr>
                <a:srgbClr val="797A7D"/>
              </a:buClr>
              <a:buFont typeface="Arial" panose="020B0604020202020204" pitchFamily="34" charset="0"/>
              <a:buChar char="•"/>
            </a:pPr>
            <a:r>
              <a:rPr lang="de-CH" altLang="en-US" b="1" dirty="0">
                <a:solidFill>
                  <a:srgbClr val="797A7D"/>
                </a:solidFill>
                <a:latin typeface="HelveticaNeueLT Pro 45 Lt" panose="020B0403020202020204" pitchFamily="34" charset="0"/>
              </a:rPr>
              <a:t>Template</a:t>
            </a:r>
            <a:r>
              <a:rPr lang="de-CH" altLang="en-US" dirty="0">
                <a:solidFill>
                  <a:srgbClr val="797A7D"/>
                </a:solidFill>
                <a:latin typeface="HelveticaNeueLT Pro 45 Lt" panose="020B0403020202020204" pitchFamily="34" charset="0"/>
              </a:rPr>
              <a:t> =  Rack holders (plate carrier)</a:t>
            </a:r>
          </a:p>
          <a:p>
            <a:pPr marL="285750" indent="-285750" eaLnBrk="1" hangingPunct="1">
              <a:spcBef>
                <a:spcPct val="50000"/>
              </a:spcBef>
              <a:buClr>
                <a:srgbClr val="797A7D"/>
              </a:buClr>
              <a:buFont typeface="Arial" panose="020B0604020202020204" pitchFamily="34" charset="0"/>
              <a:buChar char="•"/>
            </a:pPr>
            <a:endParaRPr lang="de-CH" altLang="en-US" dirty="0">
              <a:solidFill>
                <a:srgbClr val="797A7D"/>
              </a:solidFill>
              <a:latin typeface="HelveticaNeueLT Pro 45 Lt" panose="020B0403020202020204" pitchFamily="34" charset="0"/>
            </a:endParaRPr>
          </a:p>
          <a:p>
            <a:pPr eaLnBrk="1" hangingPunct="1">
              <a:spcBef>
                <a:spcPct val="50000"/>
              </a:spcBef>
              <a:buClr>
                <a:srgbClr val="797A7D"/>
              </a:buClr>
            </a:pPr>
            <a:r>
              <a:rPr lang="de-CH" altLang="en-US" dirty="0">
                <a:solidFill>
                  <a:srgbClr val="797A7D"/>
                </a:solidFill>
                <a:latin typeface="HelveticaNeueLT Pro 45 Lt" panose="020B0403020202020204" pitchFamily="34" charset="0"/>
              </a:rPr>
              <a:t>*Note – </a:t>
            </a:r>
            <a:r>
              <a:rPr lang="de-CH" altLang="en-US" b="1" dirty="0">
                <a:solidFill>
                  <a:srgbClr val="797A7D"/>
                </a:solidFill>
                <a:latin typeface="HelveticaNeueLT Pro 45 Lt" panose="020B0403020202020204" pitchFamily="34" charset="0"/>
              </a:rPr>
              <a:t>Default labware </a:t>
            </a:r>
            <a:r>
              <a:rPr lang="de-CH" altLang="en-US" dirty="0">
                <a:solidFill>
                  <a:srgbClr val="797A7D"/>
                </a:solidFill>
                <a:latin typeface="HelveticaNeueLT Pro 45 Lt" panose="020B0403020202020204" pitchFamily="34" charset="0"/>
              </a:rPr>
              <a:t>included with the Venus Installation is "</a:t>
            </a:r>
            <a:r>
              <a:rPr lang="de-CH" altLang="en-US" b="1" dirty="0">
                <a:solidFill>
                  <a:srgbClr val="797A7D"/>
                </a:solidFill>
                <a:latin typeface="HelveticaNeueLT Pro 45 Lt" panose="020B0403020202020204" pitchFamily="34" charset="0"/>
              </a:rPr>
              <a:t>Read Only"</a:t>
            </a:r>
            <a:r>
              <a:rPr lang="de-CH" altLang="en-US" dirty="0">
                <a:solidFill>
                  <a:srgbClr val="797A7D"/>
                </a:solidFill>
                <a:latin typeface="HelveticaNeueLT Pro 45 Lt" panose="020B0403020202020204" pitchFamily="34" charset="0"/>
              </a:rPr>
              <a:t>, so to edit a Default labware, it must be "</a:t>
            </a:r>
            <a:r>
              <a:rPr lang="de-CH" altLang="en-US" b="1" dirty="0">
                <a:solidFill>
                  <a:srgbClr val="797A7D"/>
                </a:solidFill>
                <a:latin typeface="HelveticaNeueLT Pro 45 Lt" panose="020B0403020202020204" pitchFamily="34" charset="0"/>
              </a:rPr>
              <a:t>Saved As"</a:t>
            </a:r>
            <a:r>
              <a:rPr lang="de-CH" altLang="en-US" dirty="0">
                <a:solidFill>
                  <a:srgbClr val="797A7D"/>
                </a:solidFill>
                <a:latin typeface="HelveticaNeueLT Pro 45 Lt" panose="020B0403020202020204" pitchFamily="34" charset="0"/>
              </a:rPr>
              <a:t>.</a:t>
            </a:r>
          </a:p>
        </p:txBody>
      </p:sp>
      <p:grpSp>
        <p:nvGrpSpPr>
          <p:cNvPr id="189456" name="Group 14"/>
          <p:cNvGrpSpPr>
            <a:grpSpLocks/>
          </p:cNvGrpSpPr>
          <p:nvPr/>
        </p:nvGrpSpPr>
        <p:grpSpPr bwMode="auto">
          <a:xfrm>
            <a:off x="5769951" y="3912981"/>
            <a:ext cx="215900" cy="434975"/>
            <a:chOff x="1728" y="1056"/>
            <a:chExt cx="194" cy="376"/>
          </a:xfrm>
        </p:grpSpPr>
        <p:sp>
          <p:nvSpPr>
            <p:cNvPr id="189820" name="Freeform 15"/>
            <p:cNvSpPr>
              <a:spLocks/>
            </p:cNvSpPr>
            <p:nvPr/>
          </p:nvSpPr>
          <p:spPr bwMode="auto">
            <a:xfrm>
              <a:off x="1728" y="1344"/>
              <a:ext cx="192" cy="88"/>
            </a:xfrm>
            <a:custGeom>
              <a:avLst/>
              <a:gdLst>
                <a:gd name="T0" fmla="*/ 0 w 288"/>
                <a:gd name="T1" fmla="*/ 0 h 288"/>
                <a:gd name="T2" fmla="*/ 1 w 288"/>
                <a:gd name="T3" fmla="*/ 0 h 288"/>
                <a:gd name="T4" fmla="*/ 1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21" name="Oval 16"/>
            <p:cNvSpPr>
              <a:spLocks noChangeArrowheads="1"/>
            </p:cNvSpPr>
            <p:nvPr/>
          </p:nvSpPr>
          <p:spPr bwMode="auto">
            <a:xfrm>
              <a:off x="1728" y="1314"/>
              <a:ext cx="192"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822" name="Oval 17"/>
            <p:cNvSpPr>
              <a:spLocks noChangeArrowheads="1"/>
            </p:cNvSpPr>
            <p:nvPr/>
          </p:nvSpPr>
          <p:spPr bwMode="auto">
            <a:xfrm>
              <a:off x="1728" y="1056"/>
              <a:ext cx="192" cy="4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823" name="Line 18"/>
            <p:cNvSpPr>
              <a:spLocks noChangeShapeType="1"/>
            </p:cNvSpPr>
            <p:nvPr/>
          </p:nvSpPr>
          <p:spPr bwMode="auto">
            <a:xfrm>
              <a:off x="1728" y="1085"/>
              <a:ext cx="0" cy="2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24" name="Line 19"/>
            <p:cNvSpPr>
              <a:spLocks noChangeShapeType="1"/>
            </p:cNvSpPr>
            <p:nvPr/>
          </p:nvSpPr>
          <p:spPr bwMode="auto">
            <a:xfrm>
              <a:off x="1922" y="1085"/>
              <a:ext cx="0" cy="2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457" name="Group 20"/>
          <p:cNvGrpSpPr>
            <a:grpSpLocks/>
          </p:cNvGrpSpPr>
          <p:nvPr/>
        </p:nvGrpSpPr>
        <p:grpSpPr bwMode="auto">
          <a:xfrm>
            <a:off x="5863572" y="3607815"/>
            <a:ext cx="1846263" cy="1017587"/>
            <a:chOff x="1682" y="1136"/>
            <a:chExt cx="2230" cy="1238543"/>
          </a:xfrm>
        </p:grpSpPr>
        <p:sp>
          <p:nvSpPr>
            <p:cNvPr id="189585" name="Line 21"/>
            <p:cNvSpPr>
              <a:spLocks noChangeShapeType="1"/>
            </p:cNvSpPr>
            <p:nvPr/>
          </p:nvSpPr>
          <p:spPr bwMode="auto">
            <a:xfrm flipH="1">
              <a:off x="3845" y="739106"/>
              <a:ext cx="0" cy="60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nvGrpSpPr>
            <p:cNvPr id="189586" name="Group 22"/>
            <p:cNvGrpSpPr>
              <a:grpSpLocks/>
            </p:cNvGrpSpPr>
            <p:nvPr/>
          </p:nvGrpSpPr>
          <p:grpSpPr bwMode="auto">
            <a:xfrm>
              <a:off x="1824" y="1095172"/>
              <a:ext cx="878" cy="132056"/>
              <a:chOff x="1328" y="1099"/>
              <a:chExt cx="878" cy="191"/>
            </a:xfrm>
          </p:grpSpPr>
          <p:sp>
            <p:nvSpPr>
              <p:cNvPr id="189780" name="Freeform 23"/>
              <p:cNvSpPr>
                <a:spLocks/>
              </p:cNvSpPr>
              <p:nvPr/>
            </p:nvSpPr>
            <p:spPr bwMode="auto">
              <a:xfrm>
                <a:off x="1328" y="1247"/>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781" name="Oval 24"/>
              <p:cNvSpPr>
                <a:spLocks noChangeArrowheads="1"/>
              </p:cNvSpPr>
              <p:nvPr/>
            </p:nvSpPr>
            <p:spPr bwMode="auto">
              <a:xfrm>
                <a:off x="1328" y="1232"/>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82" name="Oval 25"/>
              <p:cNvSpPr>
                <a:spLocks noChangeArrowheads="1"/>
              </p:cNvSpPr>
              <p:nvPr/>
            </p:nvSpPr>
            <p:spPr bwMode="auto">
              <a:xfrm>
                <a:off x="1328" y="1105"/>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83" name="Line 26"/>
              <p:cNvSpPr>
                <a:spLocks noChangeShapeType="1"/>
              </p:cNvSpPr>
              <p:nvPr/>
            </p:nvSpPr>
            <p:spPr bwMode="auto">
              <a:xfrm>
                <a:off x="1328" y="1119"/>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784" name="Line 27"/>
              <p:cNvSpPr>
                <a:spLocks noChangeShapeType="1"/>
              </p:cNvSpPr>
              <p:nvPr/>
            </p:nvSpPr>
            <p:spPr bwMode="auto">
              <a:xfrm>
                <a:off x="1423" y="1119"/>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785" name="Freeform 28"/>
              <p:cNvSpPr>
                <a:spLocks/>
              </p:cNvSpPr>
              <p:nvPr/>
            </p:nvSpPr>
            <p:spPr bwMode="auto">
              <a:xfrm>
                <a:off x="1445" y="1247"/>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786" name="Oval 29"/>
              <p:cNvSpPr>
                <a:spLocks noChangeArrowheads="1"/>
              </p:cNvSpPr>
              <p:nvPr/>
            </p:nvSpPr>
            <p:spPr bwMode="auto">
              <a:xfrm>
                <a:off x="1445" y="1232"/>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87" name="Oval 30"/>
              <p:cNvSpPr>
                <a:spLocks noChangeArrowheads="1"/>
              </p:cNvSpPr>
              <p:nvPr/>
            </p:nvSpPr>
            <p:spPr bwMode="auto">
              <a:xfrm>
                <a:off x="1445" y="1105"/>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88" name="Line 31"/>
              <p:cNvSpPr>
                <a:spLocks noChangeShapeType="1"/>
              </p:cNvSpPr>
              <p:nvPr/>
            </p:nvSpPr>
            <p:spPr bwMode="auto">
              <a:xfrm>
                <a:off x="1445" y="1119"/>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789" name="Line 32"/>
              <p:cNvSpPr>
                <a:spLocks noChangeShapeType="1"/>
              </p:cNvSpPr>
              <p:nvPr/>
            </p:nvSpPr>
            <p:spPr bwMode="auto">
              <a:xfrm>
                <a:off x="1540" y="1119"/>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790" name="Freeform 33"/>
              <p:cNvSpPr>
                <a:spLocks/>
              </p:cNvSpPr>
              <p:nvPr/>
            </p:nvSpPr>
            <p:spPr bwMode="auto">
              <a:xfrm>
                <a:off x="1556" y="1244"/>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791" name="Oval 34"/>
              <p:cNvSpPr>
                <a:spLocks noChangeArrowheads="1"/>
              </p:cNvSpPr>
              <p:nvPr/>
            </p:nvSpPr>
            <p:spPr bwMode="auto">
              <a:xfrm>
                <a:off x="1556" y="1229"/>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92" name="Oval 35"/>
              <p:cNvSpPr>
                <a:spLocks noChangeArrowheads="1"/>
              </p:cNvSpPr>
              <p:nvPr/>
            </p:nvSpPr>
            <p:spPr bwMode="auto">
              <a:xfrm>
                <a:off x="1556" y="1102"/>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93" name="Line 36"/>
              <p:cNvSpPr>
                <a:spLocks noChangeShapeType="1"/>
              </p:cNvSpPr>
              <p:nvPr/>
            </p:nvSpPr>
            <p:spPr bwMode="auto">
              <a:xfrm>
                <a:off x="1556" y="1116"/>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794" name="Line 37"/>
              <p:cNvSpPr>
                <a:spLocks noChangeShapeType="1"/>
              </p:cNvSpPr>
              <p:nvPr/>
            </p:nvSpPr>
            <p:spPr bwMode="auto">
              <a:xfrm>
                <a:off x="1651" y="1116"/>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795" name="Freeform 38"/>
              <p:cNvSpPr>
                <a:spLocks/>
              </p:cNvSpPr>
              <p:nvPr/>
            </p:nvSpPr>
            <p:spPr bwMode="auto">
              <a:xfrm>
                <a:off x="1664" y="1244"/>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796" name="Oval 39"/>
              <p:cNvSpPr>
                <a:spLocks noChangeArrowheads="1"/>
              </p:cNvSpPr>
              <p:nvPr/>
            </p:nvSpPr>
            <p:spPr bwMode="auto">
              <a:xfrm>
                <a:off x="1664" y="1229"/>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97" name="Oval 40"/>
              <p:cNvSpPr>
                <a:spLocks noChangeArrowheads="1"/>
              </p:cNvSpPr>
              <p:nvPr/>
            </p:nvSpPr>
            <p:spPr bwMode="auto">
              <a:xfrm>
                <a:off x="1664" y="1102"/>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98" name="Line 41"/>
              <p:cNvSpPr>
                <a:spLocks noChangeShapeType="1"/>
              </p:cNvSpPr>
              <p:nvPr/>
            </p:nvSpPr>
            <p:spPr bwMode="auto">
              <a:xfrm>
                <a:off x="1664" y="1116"/>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799" name="Line 42"/>
              <p:cNvSpPr>
                <a:spLocks noChangeShapeType="1"/>
              </p:cNvSpPr>
              <p:nvPr/>
            </p:nvSpPr>
            <p:spPr bwMode="auto">
              <a:xfrm>
                <a:off x="1759" y="1116"/>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00" name="Freeform 43"/>
              <p:cNvSpPr>
                <a:spLocks/>
              </p:cNvSpPr>
              <p:nvPr/>
            </p:nvSpPr>
            <p:spPr bwMode="auto">
              <a:xfrm>
                <a:off x="1775" y="1244"/>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01" name="Oval 44"/>
              <p:cNvSpPr>
                <a:spLocks noChangeArrowheads="1"/>
              </p:cNvSpPr>
              <p:nvPr/>
            </p:nvSpPr>
            <p:spPr bwMode="auto">
              <a:xfrm>
                <a:off x="1775" y="1229"/>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802" name="Oval 45"/>
              <p:cNvSpPr>
                <a:spLocks noChangeArrowheads="1"/>
              </p:cNvSpPr>
              <p:nvPr/>
            </p:nvSpPr>
            <p:spPr bwMode="auto">
              <a:xfrm>
                <a:off x="1775" y="1102"/>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803" name="Line 46"/>
              <p:cNvSpPr>
                <a:spLocks noChangeShapeType="1"/>
              </p:cNvSpPr>
              <p:nvPr/>
            </p:nvSpPr>
            <p:spPr bwMode="auto">
              <a:xfrm>
                <a:off x="1775" y="1116"/>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04" name="Line 47"/>
              <p:cNvSpPr>
                <a:spLocks noChangeShapeType="1"/>
              </p:cNvSpPr>
              <p:nvPr/>
            </p:nvSpPr>
            <p:spPr bwMode="auto">
              <a:xfrm>
                <a:off x="1870" y="1116"/>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05" name="Freeform 48"/>
              <p:cNvSpPr>
                <a:spLocks/>
              </p:cNvSpPr>
              <p:nvPr/>
            </p:nvSpPr>
            <p:spPr bwMode="auto">
              <a:xfrm>
                <a:off x="1892" y="1244"/>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06" name="Oval 49"/>
              <p:cNvSpPr>
                <a:spLocks noChangeArrowheads="1"/>
              </p:cNvSpPr>
              <p:nvPr/>
            </p:nvSpPr>
            <p:spPr bwMode="auto">
              <a:xfrm>
                <a:off x="1892" y="1229"/>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807" name="Oval 50"/>
              <p:cNvSpPr>
                <a:spLocks noChangeArrowheads="1"/>
              </p:cNvSpPr>
              <p:nvPr/>
            </p:nvSpPr>
            <p:spPr bwMode="auto">
              <a:xfrm>
                <a:off x="1892" y="1102"/>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808" name="Line 51"/>
              <p:cNvSpPr>
                <a:spLocks noChangeShapeType="1"/>
              </p:cNvSpPr>
              <p:nvPr/>
            </p:nvSpPr>
            <p:spPr bwMode="auto">
              <a:xfrm>
                <a:off x="1892" y="1116"/>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09" name="Line 52"/>
              <p:cNvSpPr>
                <a:spLocks noChangeShapeType="1"/>
              </p:cNvSpPr>
              <p:nvPr/>
            </p:nvSpPr>
            <p:spPr bwMode="auto">
              <a:xfrm>
                <a:off x="1987" y="1116"/>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10" name="Freeform 53"/>
              <p:cNvSpPr>
                <a:spLocks/>
              </p:cNvSpPr>
              <p:nvPr/>
            </p:nvSpPr>
            <p:spPr bwMode="auto">
              <a:xfrm>
                <a:off x="2003" y="1241"/>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11" name="Oval 54"/>
              <p:cNvSpPr>
                <a:spLocks noChangeArrowheads="1"/>
              </p:cNvSpPr>
              <p:nvPr/>
            </p:nvSpPr>
            <p:spPr bwMode="auto">
              <a:xfrm>
                <a:off x="2003" y="1226"/>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812" name="Oval 55"/>
              <p:cNvSpPr>
                <a:spLocks noChangeArrowheads="1"/>
              </p:cNvSpPr>
              <p:nvPr/>
            </p:nvSpPr>
            <p:spPr bwMode="auto">
              <a:xfrm>
                <a:off x="2003" y="1099"/>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813" name="Line 56"/>
              <p:cNvSpPr>
                <a:spLocks noChangeShapeType="1"/>
              </p:cNvSpPr>
              <p:nvPr/>
            </p:nvSpPr>
            <p:spPr bwMode="auto">
              <a:xfrm>
                <a:off x="2003" y="1113"/>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14" name="Line 57"/>
              <p:cNvSpPr>
                <a:spLocks noChangeShapeType="1"/>
              </p:cNvSpPr>
              <p:nvPr/>
            </p:nvSpPr>
            <p:spPr bwMode="auto">
              <a:xfrm>
                <a:off x="2098" y="1113"/>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15" name="Freeform 58"/>
              <p:cNvSpPr>
                <a:spLocks/>
              </p:cNvSpPr>
              <p:nvPr/>
            </p:nvSpPr>
            <p:spPr bwMode="auto">
              <a:xfrm>
                <a:off x="2111" y="1241"/>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16" name="Oval 59"/>
              <p:cNvSpPr>
                <a:spLocks noChangeArrowheads="1"/>
              </p:cNvSpPr>
              <p:nvPr/>
            </p:nvSpPr>
            <p:spPr bwMode="auto">
              <a:xfrm>
                <a:off x="2111" y="1226"/>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817" name="Oval 60"/>
              <p:cNvSpPr>
                <a:spLocks noChangeArrowheads="1"/>
              </p:cNvSpPr>
              <p:nvPr/>
            </p:nvSpPr>
            <p:spPr bwMode="auto">
              <a:xfrm>
                <a:off x="2111" y="1099"/>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818" name="Line 61"/>
              <p:cNvSpPr>
                <a:spLocks noChangeShapeType="1"/>
              </p:cNvSpPr>
              <p:nvPr/>
            </p:nvSpPr>
            <p:spPr bwMode="auto">
              <a:xfrm>
                <a:off x="2111" y="1113"/>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819" name="Line 62"/>
              <p:cNvSpPr>
                <a:spLocks noChangeShapeType="1"/>
              </p:cNvSpPr>
              <p:nvPr/>
            </p:nvSpPr>
            <p:spPr bwMode="auto">
              <a:xfrm>
                <a:off x="2206" y="1113"/>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587" name="Group 63"/>
            <p:cNvGrpSpPr>
              <a:grpSpLocks/>
            </p:cNvGrpSpPr>
            <p:nvPr/>
          </p:nvGrpSpPr>
          <p:grpSpPr bwMode="auto">
            <a:xfrm>
              <a:off x="1920" y="1061989"/>
              <a:ext cx="877" cy="20742"/>
              <a:chOff x="959" y="1294"/>
              <a:chExt cx="877" cy="30"/>
            </a:xfrm>
          </p:grpSpPr>
          <p:sp>
            <p:nvSpPr>
              <p:cNvPr id="189772" name="Oval 64"/>
              <p:cNvSpPr>
                <a:spLocks noChangeArrowheads="1"/>
              </p:cNvSpPr>
              <p:nvPr/>
            </p:nvSpPr>
            <p:spPr bwMode="auto">
              <a:xfrm>
                <a:off x="959"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endParaRPr lang="en-GB" altLang="en-US">
                  <a:solidFill>
                    <a:srgbClr val="797A7D"/>
                  </a:solidFill>
                  <a:latin typeface="HelveticaNeueLT Pro 45 Lt" panose="020B0403020202020204" pitchFamily="34" charset="0"/>
                </a:endParaRPr>
              </a:p>
            </p:txBody>
          </p:sp>
          <p:sp>
            <p:nvSpPr>
              <p:cNvPr id="189773" name="Oval 65"/>
              <p:cNvSpPr>
                <a:spLocks noChangeArrowheads="1"/>
              </p:cNvSpPr>
              <p:nvPr/>
            </p:nvSpPr>
            <p:spPr bwMode="auto">
              <a:xfrm>
                <a:off x="1076"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74" name="Oval 66"/>
              <p:cNvSpPr>
                <a:spLocks noChangeArrowheads="1"/>
              </p:cNvSpPr>
              <p:nvPr/>
            </p:nvSpPr>
            <p:spPr bwMode="auto">
              <a:xfrm>
                <a:off x="1187"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75" name="Oval 67"/>
              <p:cNvSpPr>
                <a:spLocks noChangeArrowheads="1"/>
              </p:cNvSpPr>
              <p:nvPr/>
            </p:nvSpPr>
            <p:spPr bwMode="auto">
              <a:xfrm>
                <a:off x="1295"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76" name="Oval 68"/>
              <p:cNvSpPr>
                <a:spLocks noChangeArrowheads="1"/>
              </p:cNvSpPr>
              <p:nvPr/>
            </p:nvSpPr>
            <p:spPr bwMode="auto">
              <a:xfrm>
                <a:off x="1406"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77" name="Oval 69"/>
              <p:cNvSpPr>
                <a:spLocks noChangeArrowheads="1"/>
              </p:cNvSpPr>
              <p:nvPr/>
            </p:nvSpPr>
            <p:spPr bwMode="auto">
              <a:xfrm>
                <a:off x="1523"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78" name="Oval 70"/>
              <p:cNvSpPr>
                <a:spLocks noChangeArrowheads="1"/>
              </p:cNvSpPr>
              <p:nvPr/>
            </p:nvSpPr>
            <p:spPr bwMode="auto">
              <a:xfrm>
                <a:off x="1634"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79" name="Oval 71"/>
              <p:cNvSpPr>
                <a:spLocks noChangeArrowheads="1"/>
              </p:cNvSpPr>
              <p:nvPr/>
            </p:nvSpPr>
            <p:spPr bwMode="auto">
              <a:xfrm>
                <a:off x="1742"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grpSp>
        <p:grpSp>
          <p:nvGrpSpPr>
            <p:cNvPr id="189588" name="Group 72"/>
            <p:cNvGrpSpPr>
              <a:grpSpLocks/>
            </p:cNvGrpSpPr>
            <p:nvPr/>
          </p:nvGrpSpPr>
          <p:grpSpPr bwMode="auto">
            <a:xfrm>
              <a:off x="2016" y="1028803"/>
              <a:ext cx="877" cy="20742"/>
              <a:chOff x="959" y="1294"/>
              <a:chExt cx="877" cy="30"/>
            </a:xfrm>
          </p:grpSpPr>
          <p:sp>
            <p:nvSpPr>
              <p:cNvPr id="189764" name="Oval 73"/>
              <p:cNvSpPr>
                <a:spLocks noChangeArrowheads="1"/>
              </p:cNvSpPr>
              <p:nvPr/>
            </p:nvSpPr>
            <p:spPr bwMode="auto">
              <a:xfrm>
                <a:off x="959"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endParaRPr lang="en-GB" altLang="en-US">
                  <a:solidFill>
                    <a:srgbClr val="797A7D"/>
                  </a:solidFill>
                  <a:latin typeface="HelveticaNeueLT Pro 45 Lt" panose="020B0403020202020204" pitchFamily="34" charset="0"/>
                </a:endParaRPr>
              </a:p>
            </p:txBody>
          </p:sp>
          <p:sp>
            <p:nvSpPr>
              <p:cNvPr id="189765" name="Oval 74"/>
              <p:cNvSpPr>
                <a:spLocks noChangeArrowheads="1"/>
              </p:cNvSpPr>
              <p:nvPr/>
            </p:nvSpPr>
            <p:spPr bwMode="auto">
              <a:xfrm>
                <a:off x="1076"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66" name="Oval 75"/>
              <p:cNvSpPr>
                <a:spLocks noChangeArrowheads="1"/>
              </p:cNvSpPr>
              <p:nvPr/>
            </p:nvSpPr>
            <p:spPr bwMode="auto">
              <a:xfrm>
                <a:off x="1187"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67" name="Oval 76"/>
              <p:cNvSpPr>
                <a:spLocks noChangeArrowheads="1"/>
              </p:cNvSpPr>
              <p:nvPr/>
            </p:nvSpPr>
            <p:spPr bwMode="auto">
              <a:xfrm>
                <a:off x="1295"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68" name="Oval 77"/>
              <p:cNvSpPr>
                <a:spLocks noChangeArrowheads="1"/>
              </p:cNvSpPr>
              <p:nvPr/>
            </p:nvSpPr>
            <p:spPr bwMode="auto">
              <a:xfrm>
                <a:off x="1406"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69" name="Oval 78"/>
              <p:cNvSpPr>
                <a:spLocks noChangeArrowheads="1"/>
              </p:cNvSpPr>
              <p:nvPr/>
            </p:nvSpPr>
            <p:spPr bwMode="auto">
              <a:xfrm>
                <a:off x="1523"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70" name="Oval 79"/>
              <p:cNvSpPr>
                <a:spLocks noChangeArrowheads="1"/>
              </p:cNvSpPr>
              <p:nvPr/>
            </p:nvSpPr>
            <p:spPr bwMode="auto">
              <a:xfrm>
                <a:off x="1634"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71" name="Oval 80"/>
              <p:cNvSpPr>
                <a:spLocks noChangeArrowheads="1"/>
              </p:cNvSpPr>
              <p:nvPr/>
            </p:nvSpPr>
            <p:spPr bwMode="auto">
              <a:xfrm>
                <a:off x="1742"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grpSp>
        <p:grpSp>
          <p:nvGrpSpPr>
            <p:cNvPr id="189589" name="Group 81"/>
            <p:cNvGrpSpPr>
              <a:grpSpLocks/>
            </p:cNvGrpSpPr>
            <p:nvPr/>
          </p:nvGrpSpPr>
          <p:grpSpPr bwMode="auto">
            <a:xfrm>
              <a:off x="2112" y="995615"/>
              <a:ext cx="877" cy="20742"/>
              <a:chOff x="959" y="1294"/>
              <a:chExt cx="877" cy="30"/>
            </a:xfrm>
          </p:grpSpPr>
          <p:sp>
            <p:nvSpPr>
              <p:cNvPr id="189756" name="Oval 82"/>
              <p:cNvSpPr>
                <a:spLocks noChangeArrowheads="1"/>
              </p:cNvSpPr>
              <p:nvPr/>
            </p:nvSpPr>
            <p:spPr bwMode="auto">
              <a:xfrm>
                <a:off x="959"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endParaRPr lang="en-GB" altLang="en-US">
                  <a:solidFill>
                    <a:srgbClr val="797A7D"/>
                  </a:solidFill>
                  <a:latin typeface="HelveticaNeueLT Pro 45 Lt" panose="020B0403020202020204" pitchFamily="34" charset="0"/>
                </a:endParaRPr>
              </a:p>
            </p:txBody>
          </p:sp>
          <p:sp>
            <p:nvSpPr>
              <p:cNvPr id="189757" name="Oval 83"/>
              <p:cNvSpPr>
                <a:spLocks noChangeArrowheads="1"/>
              </p:cNvSpPr>
              <p:nvPr/>
            </p:nvSpPr>
            <p:spPr bwMode="auto">
              <a:xfrm>
                <a:off x="1076"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58" name="Oval 84"/>
              <p:cNvSpPr>
                <a:spLocks noChangeArrowheads="1"/>
              </p:cNvSpPr>
              <p:nvPr/>
            </p:nvSpPr>
            <p:spPr bwMode="auto">
              <a:xfrm>
                <a:off x="1187"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59" name="Oval 85"/>
              <p:cNvSpPr>
                <a:spLocks noChangeArrowheads="1"/>
              </p:cNvSpPr>
              <p:nvPr/>
            </p:nvSpPr>
            <p:spPr bwMode="auto">
              <a:xfrm>
                <a:off x="1295"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60" name="Oval 86"/>
              <p:cNvSpPr>
                <a:spLocks noChangeArrowheads="1"/>
              </p:cNvSpPr>
              <p:nvPr/>
            </p:nvSpPr>
            <p:spPr bwMode="auto">
              <a:xfrm>
                <a:off x="1406"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61" name="Oval 87"/>
              <p:cNvSpPr>
                <a:spLocks noChangeArrowheads="1"/>
              </p:cNvSpPr>
              <p:nvPr/>
            </p:nvSpPr>
            <p:spPr bwMode="auto">
              <a:xfrm>
                <a:off x="1523"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62" name="Oval 88"/>
              <p:cNvSpPr>
                <a:spLocks noChangeArrowheads="1"/>
              </p:cNvSpPr>
              <p:nvPr/>
            </p:nvSpPr>
            <p:spPr bwMode="auto">
              <a:xfrm>
                <a:off x="1634"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63" name="Oval 89"/>
              <p:cNvSpPr>
                <a:spLocks noChangeArrowheads="1"/>
              </p:cNvSpPr>
              <p:nvPr/>
            </p:nvSpPr>
            <p:spPr bwMode="auto">
              <a:xfrm>
                <a:off x="1742"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grpSp>
        <p:grpSp>
          <p:nvGrpSpPr>
            <p:cNvPr id="189590" name="Group 90"/>
            <p:cNvGrpSpPr>
              <a:grpSpLocks/>
            </p:cNvGrpSpPr>
            <p:nvPr/>
          </p:nvGrpSpPr>
          <p:grpSpPr bwMode="auto">
            <a:xfrm>
              <a:off x="2208" y="962428"/>
              <a:ext cx="877" cy="20742"/>
              <a:chOff x="959" y="1294"/>
              <a:chExt cx="877" cy="30"/>
            </a:xfrm>
          </p:grpSpPr>
          <p:sp>
            <p:nvSpPr>
              <p:cNvPr id="189748" name="Oval 91"/>
              <p:cNvSpPr>
                <a:spLocks noChangeArrowheads="1"/>
              </p:cNvSpPr>
              <p:nvPr/>
            </p:nvSpPr>
            <p:spPr bwMode="auto">
              <a:xfrm>
                <a:off x="959"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endParaRPr lang="en-GB" altLang="en-US">
                  <a:solidFill>
                    <a:srgbClr val="797A7D"/>
                  </a:solidFill>
                  <a:latin typeface="HelveticaNeueLT Pro 45 Lt" panose="020B0403020202020204" pitchFamily="34" charset="0"/>
                </a:endParaRPr>
              </a:p>
            </p:txBody>
          </p:sp>
          <p:sp>
            <p:nvSpPr>
              <p:cNvPr id="189749" name="Oval 92"/>
              <p:cNvSpPr>
                <a:spLocks noChangeArrowheads="1"/>
              </p:cNvSpPr>
              <p:nvPr/>
            </p:nvSpPr>
            <p:spPr bwMode="auto">
              <a:xfrm>
                <a:off x="1076"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50" name="Oval 93"/>
              <p:cNvSpPr>
                <a:spLocks noChangeArrowheads="1"/>
              </p:cNvSpPr>
              <p:nvPr/>
            </p:nvSpPr>
            <p:spPr bwMode="auto">
              <a:xfrm>
                <a:off x="1187"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51" name="Oval 94"/>
              <p:cNvSpPr>
                <a:spLocks noChangeArrowheads="1"/>
              </p:cNvSpPr>
              <p:nvPr/>
            </p:nvSpPr>
            <p:spPr bwMode="auto">
              <a:xfrm>
                <a:off x="1295"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52" name="Oval 95"/>
              <p:cNvSpPr>
                <a:spLocks noChangeArrowheads="1"/>
              </p:cNvSpPr>
              <p:nvPr/>
            </p:nvSpPr>
            <p:spPr bwMode="auto">
              <a:xfrm>
                <a:off x="1406"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53" name="Oval 96"/>
              <p:cNvSpPr>
                <a:spLocks noChangeArrowheads="1"/>
              </p:cNvSpPr>
              <p:nvPr/>
            </p:nvSpPr>
            <p:spPr bwMode="auto">
              <a:xfrm>
                <a:off x="1523"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54" name="Oval 97"/>
              <p:cNvSpPr>
                <a:spLocks noChangeArrowheads="1"/>
              </p:cNvSpPr>
              <p:nvPr/>
            </p:nvSpPr>
            <p:spPr bwMode="auto">
              <a:xfrm>
                <a:off x="1634"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55" name="Oval 98"/>
              <p:cNvSpPr>
                <a:spLocks noChangeArrowheads="1"/>
              </p:cNvSpPr>
              <p:nvPr/>
            </p:nvSpPr>
            <p:spPr bwMode="auto">
              <a:xfrm>
                <a:off x="1742"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grpSp>
        <p:grpSp>
          <p:nvGrpSpPr>
            <p:cNvPr id="189591" name="Group 99"/>
            <p:cNvGrpSpPr>
              <a:grpSpLocks/>
            </p:cNvGrpSpPr>
            <p:nvPr/>
          </p:nvGrpSpPr>
          <p:grpSpPr bwMode="auto">
            <a:xfrm>
              <a:off x="2304" y="929241"/>
              <a:ext cx="877" cy="20742"/>
              <a:chOff x="959" y="1294"/>
              <a:chExt cx="877" cy="30"/>
            </a:xfrm>
          </p:grpSpPr>
          <p:sp>
            <p:nvSpPr>
              <p:cNvPr id="189740" name="Oval 100"/>
              <p:cNvSpPr>
                <a:spLocks noChangeArrowheads="1"/>
              </p:cNvSpPr>
              <p:nvPr/>
            </p:nvSpPr>
            <p:spPr bwMode="auto">
              <a:xfrm>
                <a:off x="959"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endParaRPr lang="en-GB" altLang="en-US">
                  <a:solidFill>
                    <a:srgbClr val="797A7D"/>
                  </a:solidFill>
                  <a:latin typeface="HelveticaNeueLT Pro 45 Lt" panose="020B0403020202020204" pitchFamily="34" charset="0"/>
                </a:endParaRPr>
              </a:p>
            </p:txBody>
          </p:sp>
          <p:sp>
            <p:nvSpPr>
              <p:cNvPr id="189741" name="Oval 101"/>
              <p:cNvSpPr>
                <a:spLocks noChangeArrowheads="1"/>
              </p:cNvSpPr>
              <p:nvPr/>
            </p:nvSpPr>
            <p:spPr bwMode="auto">
              <a:xfrm>
                <a:off x="1076"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42" name="Oval 102"/>
              <p:cNvSpPr>
                <a:spLocks noChangeArrowheads="1"/>
              </p:cNvSpPr>
              <p:nvPr/>
            </p:nvSpPr>
            <p:spPr bwMode="auto">
              <a:xfrm>
                <a:off x="1187"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43" name="Oval 103"/>
              <p:cNvSpPr>
                <a:spLocks noChangeArrowheads="1"/>
              </p:cNvSpPr>
              <p:nvPr/>
            </p:nvSpPr>
            <p:spPr bwMode="auto">
              <a:xfrm>
                <a:off x="1295"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44" name="Oval 104"/>
              <p:cNvSpPr>
                <a:spLocks noChangeArrowheads="1"/>
              </p:cNvSpPr>
              <p:nvPr/>
            </p:nvSpPr>
            <p:spPr bwMode="auto">
              <a:xfrm>
                <a:off x="1406"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45" name="Oval 105"/>
              <p:cNvSpPr>
                <a:spLocks noChangeArrowheads="1"/>
              </p:cNvSpPr>
              <p:nvPr/>
            </p:nvSpPr>
            <p:spPr bwMode="auto">
              <a:xfrm>
                <a:off x="1523"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46" name="Oval 106"/>
              <p:cNvSpPr>
                <a:spLocks noChangeArrowheads="1"/>
              </p:cNvSpPr>
              <p:nvPr/>
            </p:nvSpPr>
            <p:spPr bwMode="auto">
              <a:xfrm>
                <a:off x="1634"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47" name="Oval 107"/>
              <p:cNvSpPr>
                <a:spLocks noChangeArrowheads="1"/>
              </p:cNvSpPr>
              <p:nvPr/>
            </p:nvSpPr>
            <p:spPr bwMode="auto">
              <a:xfrm>
                <a:off x="1742"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grpSp>
        <p:grpSp>
          <p:nvGrpSpPr>
            <p:cNvPr id="189592" name="Group 108"/>
            <p:cNvGrpSpPr>
              <a:grpSpLocks/>
            </p:cNvGrpSpPr>
            <p:nvPr/>
          </p:nvGrpSpPr>
          <p:grpSpPr bwMode="auto">
            <a:xfrm>
              <a:off x="2400" y="896054"/>
              <a:ext cx="877" cy="20742"/>
              <a:chOff x="959" y="1294"/>
              <a:chExt cx="877" cy="30"/>
            </a:xfrm>
          </p:grpSpPr>
          <p:sp>
            <p:nvSpPr>
              <p:cNvPr id="189732" name="Oval 109"/>
              <p:cNvSpPr>
                <a:spLocks noChangeArrowheads="1"/>
              </p:cNvSpPr>
              <p:nvPr/>
            </p:nvSpPr>
            <p:spPr bwMode="auto">
              <a:xfrm>
                <a:off x="959"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endParaRPr lang="en-GB" altLang="en-US">
                  <a:solidFill>
                    <a:srgbClr val="797A7D"/>
                  </a:solidFill>
                  <a:latin typeface="HelveticaNeueLT Pro 45 Lt" panose="020B0403020202020204" pitchFamily="34" charset="0"/>
                </a:endParaRPr>
              </a:p>
            </p:txBody>
          </p:sp>
          <p:sp>
            <p:nvSpPr>
              <p:cNvPr id="189733" name="Oval 110"/>
              <p:cNvSpPr>
                <a:spLocks noChangeArrowheads="1"/>
              </p:cNvSpPr>
              <p:nvPr/>
            </p:nvSpPr>
            <p:spPr bwMode="auto">
              <a:xfrm>
                <a:off x="1076"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34" name="Oval 111"/>
              <p:cNvSpPr>
                <a:spLocks noChangeArrowheads="1"/>
              </p:cNvSpPr>
              <p:nvPr/>
            </p:nvSpPr>
            <p:spPr bwMode="auto">
              <a:xfrm>
                <a:off x="1187"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35" name="Oval 112"/>
              <p:cNvSpPr>
                <a:spLocks noChangeArrowheads="1"/>
              </p:cNvSpPr>
              <p:nvPr/>
            </p:nvSpPr>
            <p:spPr bwMode="auto">
              <a:xfrm>
                <a:off x="1295"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36" name="Oval 113"/>
              <p:cNvSpPr>
                <a:spLocks noChangeArrowheads="1"/>
              </p:cNvSpPr>
              <p:nvPr/>
            </p:nvSpPr>
            <p:spPr bwMode="auto">
              <a:xfrm>
                <a:off x="1406"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37" name="Oval 114"/>
              <p:cNvSpPr>
                <a:spLocks noChangeArrowheads="1"/>
              </p:cNvSpPr>
              <p:nvPr/>
            </p:nvSpPr>
            <p:spPr bwMode="auto">
              <a:xfrm>
                <a:off x="1523"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38" name="Oval 115"/>
              <p:cNvSpPr>
                <a:spLocks noChangeArrowheads="1"/>
              </p:cNvSpPr>
              <p:nvPr/>
            </p:nvSpPr>
            <p:spPr bwMode="auto">
              <a:xfrm>
                <a:off x="1634"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39" name="Oval 116"/>
              <p:cNvSpPr>
                <a:spLocks noChangeArrowheads="1"/>
              </p:cNvSpPr>
              <p:nvPr/>
            </p:nvSpPr>
            <p:spPr bwMode="auto">
              <a:xfrm>
                <a:off x="1742"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grpSp>
        <p:grpSp>
          <p:nvGrpSpPr>
            <p:cNvPr id="189593" name="Group 117"/>
            <p:cNvGrpSpPr>
              <a:grpSpLocks/>
            </p:cNvGrpSpPr>
            <p:nvPr/>
          </p:nvGrpSpPr>
          <p:grpSpPr bwMode="auto">
            <a:xfrm>
              <a:off x="2496" y="862866"/>
              <a:ext cx="877" cy="20742"/>
              <a:chOff x="959" y="1294"/>
              <a:chExt cx="877" cy="30"/>
            </a:xfrm>
          </p:grpSpPr>
          <p:sp>
            <p:nvSpPr>
              <p:cNvPr id="189724" name="Oval 118"/>
              <p:cNvSpPr>
                <a:spLocks noChangeArrowheads="1"/>
              </p:cNvSpPr>
              <p:nvPr/>
            </p:nvSpPr>
            <p:spPr bwMode="auto">
              <a:xfrm>
                <a:off x="959"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endParaRPr lang="en-GB" altLang="en-US">
                  <a:solidFill>
                    <a:srgbClr val="797A7D"/>
                  </a:solidFill>
                  <a:latin typeface="HelveticaNeueLT Pro 45 Lt" panose="020B0403020202020204" pitchFamily="34" charset="0"/>
                </a:endParaRPr>
              </a:p>
            </p:txBody>
          </p:sp>
          <p:sp>
            <p:nvSpPr>
              <p:cNvPr id="189725" name="Oval 119"/>
              <p:cNvSpPr>
                <a:spLocks noChangeArrowheads="1"/>
              </p:cNvSpPr>
              <p:nvPr/>
            </p:nvSpPr>
            <p:spPr bwMode="auto">
              <a:xfrm>
                <a:off x="1076"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26" name="Oval 120"/>
              <p:cNvSpPr>
                <a:spLocks noChangeArrowheads="1"/>
              </p:cNvSpPr>
              <p:nvPr/>
            </p:nvSpPr>
            <p:spPr bwMode="auto">
              <a:xfrm>
                <a:off x="1187"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27" name="Oval 121"/>
              <p:cNvSpPr>
                <a:spLocks noChangeArrowheads="1"/>
              </p:cNvSpPr>
              <p:nvPr/>
            </p:nvSpPr>
            <p:spPr bwMode="auto">
              <a:xfrm>
                <a:off x="1295"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28" name="Oval 122"/>
              <p:cNvSpPr>
                <a:spLocks noChangeArrowheads="1"/>
              </p:cNvSpPr>
              <p:nvPr/>
            </p:nvSpPr>
            <p:spPr bwMode="auto">
              <a:xfrm>
                <a:off x="1406"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29" name="Oval 123"/>
              <p:cNvSpPr>
                <a:spLocks noChangeArrowheads="1"/>
              </p:cNvSpPr>
              <p:nvPr/>
            </p:nvSpPr>
            <p:spPr bwMode="auto">
              <a:xfrm>
                <a:off x="1523"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30" name="Oval 124"/>
              <p:cNvSpPr>
                <a:spLocks noChangeArrowheads="1"/>
              </p:cNvSpPr>
              <p:nvPr/>
            </p:nvSpPr>
            <p:spPr bwMode="auto">
              <a:xfrm>
                <a:off x="1634"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31" name="Oval 125"/>
              <p:cNvSpPr>
                <a:spLocks noChangeArrowheads="1"/>
              </p:cNvSpPr>
              <p:nvPr/>
            </p:nvSpPr>
            <p:spPr bwMode="auto">
              <a:xfrm>
                <a:off x="1742"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grpSp>
        <p:grpSp>
          <p:nvGrpSpPr>
            <p:cNvPr id="189594" name="Group 126"/>
            <p:cNvGrpSpPr>
              <a:grpSpLocks/>
            </p:cNvGrpSpPr>
            <p:nvPr/>
          </p:nvGrpSpPr>
          <p:grpSpPr bwMode="auto">
            <a:xfrm>
              <a:off x="2592" y="829680"/>
              <a:ext cx="877" cy="20742"/>
              <a:chOff x="959" y="1294"/>
              <a:chExt cx="877" cy="30"/>
            </a:xfrm>
          </p:grpSpPr>
          <p:sp>
            <p:nvSpPr>
              <p:cNvPr id="189716" name="Oval 127"/>
              <p:cNvSpPr>
                <a:spLocks noChangeArrowheads="1"/>
              </p:cNvSpPr>
              <p:nvPr/>
            </p:nvSpPr>
            <p:spPr bwMode="auto">
              <a:xfrm>
                <a:off x="959"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endParaRPr lang="en-GB" altLang="en-US">
                  <a:solidFill>
                    <a:srgbClr val="797A7D"/>
                  </a:solidFill>
                  <a:latin typeface="HelveticaNeueLT Pro 45 Lt" panose="020B0403020202020204" pitchFamily="34" charset="0"/>
                </a:endParaRPr>
              </a:p>
            </p:txBody>
          </p:sp>
          <p:sp>
            <p:nvSpPr>
              <p:cNvPr id="189717" name="Oval 128"/>
              <p:cNvSpPr>
                <a:spLocks noChangeArrowheads="1"/>
              </p:cNvSpPr>
              <p:nvPr/>
            </p:nvSpPr>
            <p:spPr bwMode="auto">
              <a:xfrm>
                <a:off x="1076"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18" name="Oval 129"/>
              <p:cNvSpPr>
                <a:spLocks noChangeArrowheads="1"/>
              </p:cNvSpPr>
              <p:nvPr/>
            </p:nvSpPr>
            <p:spPr bwMode="auto">
              <a:xfrm>
                <a:off x="1187"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19" name="Oval 130"/>
              <p:cNvSpPr>
                <a:spLocks noChangeArrowheads="1"/>
              </p:cNvSpPr>
              <p:nvPr/>
            </p:nvSpPr>
            <p:spPr bwMode="auto">
              <a:xfrm>
                <a:off x="1295"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20" name="Oval 131"/>
              <p:cNvSpPr>
                <a:spLocks noChangeArrowheads="1"/>
              </p:cNvSpPr>
              <p:nvPr/>
            </p:nvSpPr>
            <p:spPr bwMode="auto">
              <a:xfrm>
                <a:off x="1406"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21" name="Oval 132"/>
              <p:cNvSpPr>
                <a:spLocks noChangeArrowheads="1"/>
              </p:cNvSpPr>
              <p:nvPr/>
            </p:nvSpPr>
            <p:spPr bwMode="auto">
              <a:xfrm>
                <a:off x="1523"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22" name="Oval 133"/>
              <p:cNvSpPr>
                <a:spLocks noChangeArrowheads="1"/>
              </p:cNvSpPr>
              <p:nvPr/>
            </p:nvSpPr>
            <p:spPr bwMode="auto">
              <a:xfrm>
                <a:off x="1634"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23" name="Oval 134"/>
              <p:cNvSpPr>
                <a:spLocks noChangeArrowheads="1"/>
              </p:cNvSpPr>
              <p:nvPr/>
            </p:nvSpPr>
            <p:spPr bwMode="auto">
              <a:xfrm>
                <a:off x="1742"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grpSp>
        <p:grpSp>
          <p:nvGrpSpPr>
            <p:cNvPr id="189595" name="Group 135"/>
            <p:cNvGrpSpPr>
              <a:grpSpLocks/>
            </p:cNvGrpSpPr>
            <p:nvPr/>
          </p:nvGrpSpPr>
          <p:grpSpPr bwMode="auto">
            <a:xfrm>
              <a:off x="2688" y="796492"/>
              <a:ext cx="877" cy="20742"/>
              <a:chOff x="959" y="1294"/>
              <a:chExt cx="877" cy="30"/>
            </a:xfrm>
          </p:grpSpPr>
          <p:sp>
            <p:nvSpPr>
              <p:cNvPr id="189708" name="Oval 136"/>
              <p:cNvSpPr>
                <a:spLocks noChangeArrowheads="1"/>
              </p:cNvSpPr>
              <p:nvPr/>
            </p:nvSpPr>
            <p:spPr bwMode="auto">
              <a:xfrm>
                <a:off x="959"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endParaRPr lang="en-GB" altLang="en-US">
                  <a:solidFill>
                    <a:srgbClr val="797A7D"/>
                  </a:solidFill>
                  <a:latin typeface="HelveticaNeueLT Pro 45 Lt" panose="020B0403020202020204" pitchFamily="34" charset="0"/>
                </a:endParaRPr>
              </a:p>
            </p:txBody>
          </p:sp>
          <p:sp>
            <p:nvSpPr>
              <p:cNvPr id="189709" name="Oval 137"/>
              <p:cNvSpPr>
                <a:spLocks noChangeArrowheads="1"/>
              </p:cNvSpPr>
              <p:nvPr/>
            </p:nvSpPr>
            <p:spPr bwMode="auto">
              <a:xfrm>
                <a:off x="1076"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10" name="Oval 138"/>
              <p:cNvSpPr>
                <a:spLocks noChangeArrowheads="1"/>
              </p:cNvSpPr>
              <p:nvPr/>
            </p:nvSpPr>
            <p:spPr bwMode="auto">
              <a:xfrm>
                <a:off x="1187"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11" name="Oval 139"/>
              <p:cNvSpPr>
                <a:spLocks noChangeArrowheads="1"/>
              </p:cNvSpPr>
              <p:nvPr/>
            </p:nvSpPr>
            <p:spPr bwMode="auto">
              <a:xfrm>
                <a:off x="1295"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12" name="Oval 140"/>
              <p:cNvSpPr>
                <a:spLocks noChangeArrowheads="1"/>
              </p:cNvSpPr>
              <p:nvPr/>
            </p:nvSpPr>
            <p:spPr bwMode="auto">
              <a:xfrm>
                <a:off x="1406"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13" name="Oval 141"/>
              <p:cNvSpPr>
                <a:spLocks noChangeArrowheads="1"/>
              </p:cNvSpPr>
              <p:nvPr/>
            </p:nvSpPr>
            <p:spPr bwMode="auto">
              <a:xfrm>
                <a:off x="1523"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14" name="Oval 142"/>
              <p:cNvSpPr>
                <a:spLocks noChangeArrowheads="1"/>
              </p:cNvSpPr>
              <p:nvPr/>
            </p:nvSpPr>
            <p:spPr bwMode="auto">
              <a:xfrm>
                <a:off x="1634"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15" name="Oval 143"/>
              <p:cNvSpPr>
                <a:spLocks noChangeArrowheads="1"/>
              </p:cNvSpPr>
              <p:nvPr/>
            </p:nvSpPr>
            <p:spPr bwMode="auto">
              <a:xfrm>
                <a:off x="1742"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grpSp>
        <p:grpSp>
          <p:nvGrpSpPr>
            <p:cNvPr id="189596" name="Group 144"/>
            <p:cNvGrpSpPr>
              <a:grpSpLocks/>
            </p:cNvGrpSpPr>
            <p:nvPr/>
          </p:nvGrpSpPr>
          <p:grpSpPr bwMode="auto">
            <a:xfrm>
              <a:off x="2784" y="763305"/>
              <a:ext cx="877" cy="20742"/>
              <a:chOff x="959" y="1294"/>
              <a:chExt cx="877" cy="30"/>
            </a:xfrm>
          </p:grpSpPr>
          <p:sp>
            <p:nvSpPr>
              <p:cNvPr id="189700" name="Oval 145"/>
              <p:cNvSpPr>
                <a:spLocks noChangeArrowheads="1"/>
              </p:cNvSpPr>
              <p:nvPr/>
            </p:nvSpPr>
            <p:spPr bwMode="auto">
              <a:xfrm>
                <a:off x="959"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endParaRPr lang="en-GB" altLang="en-US">
                  <a:solidFill>
                    <a:srgbClr val="797A7D"/>
                  </a:solidFill>
                  <a:latin typeface="HelveticaNeueLT Pro 45 Lt" panose="020B0403020202020204" pitchFamily="34" charset="0"/>
                </a:endParaRPr>
              </a:p>
            </p:txBody>
          </p:sp>
          <p:sp>
            <p:nvSpPr>
              <p:cNvPr id="189701" name="Oval 146"/>
              <p:cNvSpPr>
                <a:spLocks noChangeArrowheads="1"/>
              </p:cNvSpPr>
              <p:nvPr/>
            </p:nvSpPr>
            <p:spPr bwMode="auto">
              <a:xfrm>
                <a:off x="1076"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02" name="Oval 147"/>
              <p:cNvSpPr>
                <a:spLocks noChangeArrowheads="1"/>
              </p:cNvSpPr>
              <p:nvPr/>
            </p:nvSpPr>
            <p:spPr bwMode="auto">
              <a:xfrm>
                <a:off x="1187"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03" name="Oval 148"/>
              <p:cNvSpPr>
                <a:spLocks noChangeArrowheads="1"/>
              </p:cNvSpPr>
              <p:nvPr/>
            </p:nvSpPr>
            <p:spPr bwMode="auto">
              <a:xfrm>
                <a:off x="1295"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04" name="Oval 149"/>
              <p:cNvSpPr>
                <a:spLocks noChangeArrowheads="1"/>
              </p:cNvSpPr>
              <p:nvPr/>
            </p:nvSpPr>
            <p:spPr bwMode="auto">
              <a:xfrm>
                <a:off x="1406"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05" name="Oval 150"/>
              <p:cNvSpPr>
                <a:spLocks noChangeArrowheads="1"/>
              </p:cNvSpPr>
              <p:nvPr/>
            </p:nvSpPr>
            <p:spPr bwMode="auto">
              <a:xfrm>
                <a:off x="1523"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06" name="Oval 151"/>
              <p:cNvSpPr>
                <a:spLocks noChangeArrowheads="1"/>
              </p:cNvSpPr>
              <p:nvPr/>
            </p:nvSpPr>
            <p:spPr bwMode="auto">
              <a:xfrm>
                <a:off x="1634"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707" name="Oval 152"/>
              <p:cNvSpPr>
                <a:spLocks noChangeArrowheads="1"/>
              </p:cNvSpPr>
              <p:nvPr/>
            </p:nvSpPr>
            <p:spPr bwMode="auto">
              <a:xfrm>
                <a:off x="1742"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grpSp>
        <p:grpSp>
          <p:nvGrpSpPr>
            <p:cNvPr id="189597" name="Group 153"/>
            <p:cNvGrpSpPr>
              <a:grpSpLocks/>
            </p:cNvGrpSpPr>
            <p:nvPr/>
          </p:nvGrpSpPr>
          <p:grpSpPr bwMode="auto">
            <a:xfrm>
              <a:off x="2880" y="730118"/>
              <a:ext cx="877" cy="20742"/>
              <a:chOff x="959" y="1294"/>
              <a:chExt cx="877" cy="30"/>
            </a:xfrm>
          </p:grpSpPr>
          <p:sp>
            <p:nvSpPr>
              <p:cNvPr id="189692" name="Oval 154"/>
              <p:cNvSpPr>
                <a:spLocks noChangeArrowheads="1"/>
              </p:cNvSpPr>
              <p:nvPr/>
            </p:nvSpPr>
            <p:spPr bwMode="auto">
              <a:xfrm>
                <a:off x="959"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30000"/>
                  </a:spcBef>
                </a:pPr>
                <a:endParaRPr lang="en-GB" altLang="en-US">
                  <a:solidFill>
                    <a:srgbClr val="797A7D"/>
                  </a:solidFill>
                  <a:latin typeface="HelveticaNeueLT Pro 45 Lt" panose="020B0403020202020204" pitchFamily="34" charset="0"/>
                </a:endParaRPr>
              </a:p>
            </p:txBody>
          </p:sp>
          <p:sp>
            <p:nvSpPr>
              <p:cNvPr id="189693" name="Oval 155"/>
              <p:cNvSpPr>
                <a:spLocks noChangeArrowheads="1"/>
              </p:cNvSpPr>
              <p:nvPr/>
            </p:nvSpPr>
            <p:spPr bwMode="auto">
              <a:xfrm>
                <a:off x="1076" y="1300"/>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94" name="Oval 156"/>
              <p:cNvSpPr>
                <a:spLocks noChangeArrowheads="1"/>
              </p:cNvSpPr>
              <p:nvPr/>
            </p:nvSpPr>
            <p:spPr bwMode="auto">
              <a:xfrm>
                <a:off x="1187"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95" name="Oval 157"/>
              <p:cNvSpPr>
                <a:spLocks noChangeArrowheads="1"/>
              </p:cNvSpPr>
              <p:nvPr/>
            </p:nvSpPr>
            <p:spPr bwMode="auto">
              <a:xfrm>
                <a:off x="1295"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96" name="Oval 158"/>
              <p:cNvSpPr>
                <a:spLocks noChangeArrowheads="1"/>
              </p:cNvSpPr>
              <p:nvPr/>
            </p:nvSpPr>
            <p:spPr bwMode="auto">
              <a:xfrm>
                <a:off x="1406"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97" name="Oval 159"/>
              <p:cNvSpPr>
                <a:spLocks noChangeArrowheads="1"/>
              </p:cNvSpPr>
              <p:nvPr/>
            </p:nvSpPr>
            <p:spPr bwMode="auto">
              <a:xfrm>
                <a:off x="1523" y="1297"/>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98" name="Oval 160"/>
              <p:cNvSpPr>
                <a:spLocks noChangeArrowheads="1"/>
              </p:cNvSpPr>
              <p:nvPr/>
            </p:nvSpPr>
            <p:spPr bwMode="auto">
              <a:xfrm>
                <a:off x="1634"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99" name="Oval 161"/>
              <p:cNvSpPr>
                <a:spLocks noChangeArrowheads="1"/>
              </p:cNvSpPr>
              <p:nvPr/>
            </p:nvSpPr>
            <p:spPr bwMode="auto">
              <a:xfrm>
                <a:off x="1742" y="1294"/>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grpSp>
        <p:grpSp>
          <p:nvGrpSpPr>
            <p:cNvPr id="189598" name="Group 162"/>
            <p:cNvGrpSpPr>
              <a:grpSpLocks/>
            </p:cNvGrpSpPr>
            <p:nvPr/>
          </p:nvGrpSpPr>
          <p:grpSpPr bwMode="auto">
            <a:xfrm>
              <a:off x="2703" y="1061986"/>
              <a:ext cx="95" cy="127908"/>
              <a:chOff x="2496" y="678"/>
              <a:chExt cx="95" cy="185"/>
            </a:xfrm>
          </p:grpSpPr>
          <p:sp>
            <p:nvSpPr>
              <p:cNvPr id="189687" name="Freeform 163"/>
              <p:cNvSpPr>
                <a:spLocks/>
              </p:cNvSpPr>
              <p:nvPr/>
            </p:nvSpPr>
            <p:spPr bwMode="auto">
              <a:xfrm>
                <a:off x="2496" y="820"/>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88" name="Oval 164"/>
              <p:cNvSpPr>
                <a:spLocks noChangeArrowheads="1"/>
              </p:cNvSpPr>
              <p:nvPr/>
            </p:nvSpPr>
            <p:spPr bwMode="auto">
              <a:xfrm>
                <a:off x="2496" y="805"/>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89" name="Oval 165"/>
              <p:cNvSpPr>
                <a:spLocks noChangeArrowheads="1"/>
              </p:cNvSpPr>
              <p:nvPr/>
            </p:nvSpPr>
            <p:spPr bwMode="auto">
              <a:xfrm>
                <a:off x="2496" y="678"/>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90" name="Line 166"/>
              <p:cNvSpPr>
                <a:spLocks noChangeShapeType="1"/>
              </p:cNvSpPr>
              <p:nvPr/>
            </p:nvSpPr>
            <p:spPr bwMode="auto">
              <a:xfrm>
                <a:off x="2496"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91" name="Line 167"/>
              <p:cNvSpPr>
                <a:spLocks noChangeShapeType="1"/>
              </p:cNvSpPr>
              <p:nvPr/>
            </p:nvSpPr>
            <p:spPr bwMode="auto">
              <a:xfrm>
                <a:off x="2591"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599" name="Group 168"/>
            <p:cNvGrpSpPr>
              <a:grpSpLocks/>
            </p:cNvGrpSpPr>
            <p:nvPr/>
          </p:nvGrpSpPr>
          <p:grpSpPr bwMode="auto">
            <a:xfrm>
              <a:off x="2798" y="1027416"/>
              <a:ext cx="95" cy="127908"/>
              <a:chOff x="2496" y="678"/>
              <a:chExt cx="95" cy="185"/>
            </a:xfrm>
          </p:grpSpPr>
          <p:sp>
            <p:nvSpPr>
              <p:cNvPr id="189682" name="Freeform 169"/>
              <p:cNvSpPr>
                <a:spLocks/>
              </p:cNvSpPr>
              <p:nvPr/>
            </p:nvSpPr>
            <p:spPr bwMode="auto">
              <a:xfrm>
                <a:off x="2496" y="820"/>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83" name="Oval 170"/>
              <p:cNvSpPr>
                <a:spLocks noChangeArrowheads="1"/>
              </p:cNvSpPr>
              <p:nvPr/>
            </p:nvSpPr>
            <p:spPr bwMode="auto">
              <a:xfrm>
                <a:off x="2496" y="805"/>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84" name="Oval 171"/>
              <p:cNvSpPr>
                <a:spLocks noChangeArrowheads="1"/>
              </p:cNvSpPr>
              <p:nvPr/>
            </p:nvSpPr>
            <p:spPr bwMode="auto">
              <a:xfrm>
                <a:off x="2496" y="678"/>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85" name="Line 172"/>
              <p:cNvSpPr>
                <a:spLocks noChangeShapeType="1"/>
              </p:cNvSpPr>
              <p:nvPr/>
            </p:nvSpPr>
            <p:spPr bwMode="auto">
              <a:xfrm>
                <a:off x="2496"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86" name="Line 173"/>
              <p:cNvSpPr>
                <a:spLocks noChangeShapeType="1"/>
              </p:cNvSpPr>
              <p:nvPr/>
            </p:nvSpPr>
            <p:spPr bwMode="auto">
              <a:xfrm>
                <a:off x="2591"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600" name="Group 174"/>
            <p:cNvGrpSpPr>
              <a:grpSpLocks/>
            </p:cNvGrpSpPr>
            <p:nvPr/>
          </p:nvGrpSpPr>
          <p:grpSpPr bwMode="auto">
            <a:xfrm>
              <a:off x="2894" y="994228"/>
              <a:ext cx="95" cy="127908"/>
              <a:chOff x="2496" y="678"/>
              <a:chExt cx="95" cy="185"/>
            </a:xfrm>
          </p:grpSpPr>
          <p:sp>
            <p:nvSpPr>
              <p:cNvPr id="189677" name="Freeform 175"/>
              <p:cNvSpPr>
                <a:spLocks/>
              </p:cNvSpPr>
              <p:nvPr/>
            </p:nvSpPr>
            <p:spPr bwMode="auto">
              <a:xfrm>
                <a:off x="2496" y="820"/>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78" name="Oval 176"/>
              <p:cNvSpPr>
                <a:spLocks noChangeArrowheads="1"/>
              </p:cNvSpPr>
              <p:nvPr/>
            </p:nvSpPr>
            <p:spPr bwMode="auto">
              <a:xfrm>
                <a:off x="2496" y="805"/>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79" name="Oval 177"/>
              <p:cNvSpPr>
                <a:spLocks noChangeArrowheads="1"/>
              </p:cNvSpPr>
              <p:nvPr/>
            </p:nvSpPr>
            <p:spPr bwMode="auto">
              <a:xfrm>
                <a:off x="2496" y="678"/>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80" name="Line 178"/>
              <p:cNvSpPr>
                <a:spLocks noChangeShapeType="1"/>
              </p:cNvSpPr>
              <p:nvPr/>
            </p:nvSpPr>
            <p:spPr bwMode="auto">
              <a:xfrm>
                <a:off x="2496"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81" name="Line 179"/>
              <p:cNvSpPr>
                <a:spLocks noChangeShapeType="1"/>
              </p:cNvSpPr>
              <p:nvPr/>
            </p:nvSpPr>
            <p:spPr bwMode="auto">
              <a:xfrm>
                <a:off x="2591"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601" name="Group 180"/>
            <p:cNvGrpSpPr>
              <a:grpSpLocks/>
            </p:cNvGrpSpPr>
            <p:nvPr/>
          </p:nvGrpSpPr>
          <p:grpSpPr bwMode="auto">
            <a:xfrm>
              <a:off x="2990" y="961732"/>
              <a:ext cx="95" cy="127908"/>
              <a:chOff x="2496" y="678"/>
              <a:chExt cx="95" cy="185"/>
            </a:xfrm>
          </p:grpSpPr>
          <p:sp>
            <p:nvSpPr>
              <p:cNvPr id="189672" name="Freeform 181"/>
              <p:cNvSpPr>
                <a:spLocks/>
              </p:cNvSpPr>
              <p:nvPr/>
            </p:nvSpPr>
            <p:spPr bwMode="auto">
              <a:xfrm>
                <a:off x="2496" y="820"/>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73" name="Oval 182"/>
              <p:cNvSpPr>
                <a:spLocks noChangeArrowheads="1"/>
              </p:cNvSpPr>
              <p:nvPr/>
            </p:nvSpPr>
            <p:spPr bwMode="auto">
              <a:xfrm>
                <a:off x="2496" y="805"/>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74" name="Oval 183"/>
              <p:cNvSpPr>
                <a:spLocks noChangeArrowheads="1"/>
              </p:cNvSpPr>
              <p:nvPr/>
            </p:nvSpPr>
            <p:spPr bwMode="auto">
              <a:xfrm>
                <a:off x="2496" y="678"/>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75" name="Line 184"/>
              <p:cNvSpPr>
                <a:spLocks noChangeShapeType="1"/>
              </p:cNvSpPr>
              <p:nvPr/>
            </p:nvSpPr>
            <p:spPr bwMode="auto">
              <a:xfrm>
                <a:off x="2496"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76" name="Line 185"/>
              <p:cNvSpPr>
                <a:spLocks noChangeShapeType="1"/>
              </p:cNvSpPr>
              <p:nvPr/>
            </p:nvSpPr>
            <p:spPr bwMode="auto">
              <a:xfrm>
                <a:off x="2591"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602" name="Group 186"/>
            <p:cNvGrpSpPr>
              <a:grpSpLocks/>
            </p:cNvGrpSpPr>
            <p:nvPr/>
          </p:nvGrpSpPr>
          <p:grpSpPr bwMode="auto">
            <a:xfrm>
              <a:off x="3089" y="927854"/>
              <a:ext cx="95" cy="127908"/>
              <a:chOff x="2496" y="678"/>
              <a:chExt cx="95" cy="185"/>
            </a:xfrm>
          </p:grpSpPr>
          <p:sp>
            <p:nvSpPr>
              <p:cNvPr id="189667" name="Freeform 187"/>
              <p:cNvSpPr>
                <a:spLocks/>
              </p:cNvSpPr>
              <p:nvPr/>
            </p:nvSpPr>
            <p:spPr bwMode="auto">
              <a:xfrm>
                <a:off x="2496" y="820"/>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68" name="Oval 188"/>
              <p:cNvSpPr>
                <a:spLocks noChangeArrowheads="1"/>
              </p:cNvSpPr>
              <p:nvPr/>
            </p:nvSpPr>
            <p:spPr bwMode="auto">
              <a:xfrm>
                <a:off x="2496" y="805"/>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69" name="Oval 189"/>
              <p:cNvSpPr>
                <a:spLocks noChangeArrowheads="1"/>
              </p:cNvSpPr>
              <p:nvPr/>
            </p:nvSpPr>
            <p:spPr bwMode="auto">
              <a:xfrm>
                <a:off x="2496" y="678"/>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70" name="Line 190"/>
              <p:cNvSpPr>
                <a:spLocks noChangeShapeType="1"/>
              </p:cNvSpPr>
              <p:nvPr/>
            </p:nvSpPr>
            <p:spPr bwMode="auto">
              <a:xfrm>
                <a:off x="2496"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71" name="Line 191"/>
              <p:cNvSpPr>
                <a:spLocks noChangeShapeType="1"/>
              </p:cNvSpPr>
              <p:nvPr/>
            </p:nvSpPr>
            <p:spPr bwMode="auto">
              <a:xfrm>
                <a:off x="2591"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603" name="Group 192"/>
            <p:cNvGrpSpPr>
              <a:grpSpLocks/>
            </p:cNvGrpSpPr>
            <p:nvPr/>
          </p:nvGrpSpPr>
          <p:grpSpPr bwMode="auto">
            <a:xfrm>
              <a:off x="3184" y="896049"/>
              <a:ext cx="95" cy="127908"/>
              <a:chOff x="2496" y="678"/>
              <a:chExt cx="95" cy="185"/>
            </a:xfrm>
          </p:grpSpPr>
          <p:sp>
            <p:nvSpPr>
              <p:cNvPr id="189662" name="Freeform 193"/>
              <p:cNvSpPr>
                <a:spLocks/>
              </p:cNvSpPr>
              <p:nvPr/>
            </p:nvSpPr>
            <p:spPr bwMode="auto">
              <a:xfrm>
                <a:off x="2496" y="820"/>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63" name="Oval 194"/>
              <p:cNvSpPr>
                <a:spLocks noChangeArrowheads="1"/>
              </p:cNvSpPr>
              <p:nvPr/>
            </p:nvSpPr>
            <p:spPr bwMode="auto">
              <a:xfrm>
                <a:off x="2496" y="805"/>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64" name="Oval 195"/>
              <p:cNvSpPr>
                <a:spLocks noChangeArrowheads="1"/>
              </p:cNvSpPr>
              <p:nvPr/>
            </p:nvSpPr>
            <p:spPr bwMode="auto">
              <a:xfrm>
                <a:off x="2496" y="678"/>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65" name="Line 196"/>
              <p:cNvSpPr>
                <a:spLocks noChangeShapeType="1"/>
              </p:cNvSpPr>
              <p:nvPr/>
            </p:nvSpPr>
            <p:spPr bwMode="auto">
              <a:xfrm>
                <a:off x="2496"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66" name="Line 197"/>
              <p:cNvSpPr>
                <a:spLocks noChangeShapeType="1"/>
              </p:cNvSpPr>
              <p:nvPr/>
            </p:nvSpPr>
            <p:spPr bwMode="auto">
              <a:xfrm>
                <a:off x="2591"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604" name="Group 198"/>
            <p:cNvGrpSpPr>
              <a:grpSpLocks/>
            </p:cNvGrpSpPr>
            <p:nvPr/>
          </p:nvGrpSpPr>
          <p:grpSpPr bwMode="auto">
            <a:xfrm>
              <a:off x="3280" y="862863"/>
              <a:ext cx="95" cy="127908"/>
              <a:chOff x="2496" y="678"/>
              <a:chExt cx="95" cy="185"/>
            </a:xfrm>
          </p:grpSpPr>
          <p:sp>
            <p:nvSpPr>
              <p:cNvPr id="189657" name="Freeform 199"/>
              <p:cNvSpPr>
                <a:spLocks/>
              </p:cNvSpPr>
              <p:nvPr/>
            </p:nvSpPr>
            <p:spPr bwMode="auto">
              <a:xfrm>
                <a:off x="2496" y="820"/>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58" name="Oval 200"/>
              <p:cNvSpPr>
                <a:spLocks noChangeArrowheads="1"/>
              </p:cNvSpPr>
              <p:nvPr/>
            </p:nvSpPr>
            <p:spPr bwMode="auto">
              <a:xfrm>
                <a:off x="2496" y="805"/>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59" name="Oval 201"/>
              <p:cNvSpPr>
                <a:spLocks noChangeArrowheads="1"/>
              </p:cNvSpPr>
              <p:nvPr/>
            </p:nvSpPr>
            <p:spPr bwMode="auto">
              <a:xfrm>
                <a:off x="2496" y="678"/>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60" name="Line 202"/>
              <p:cNvSpPr>
                <a:spLocks noChangeShapeType="1"/>
              </p:cNvSpPr>
              <p:nvPr/>
            </p:nvSpPr>
            <p:spPr bwMode="auto">
              <a:xfrm>
                <a:off x="2496"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61" name="Line 203"/>
              <p:cNvSpPr>
                <a:spLocks noChangeShapeType="1"/>
              </p:cNvSpPr>
              <p:nvPr/>
            </p:nvSpPr>
            <p:spPr bwMode="auto">
              <a:xfrm>
                <a:off x="2591"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605" name="Group 204"/>
            <p:cNvGrpSpPr>
              <a:grpSpLocks/>
            </p:cNvGrpSpPr>
            <p:nvPr/>
          </p:nvGrpSpPr>
          <p:grpSpPr bwMode="auto">
            <a:xfrm>
              <a:off x="3376" y="829676"/>
              <a:ext cx="95" cy="127908"/>
              <a:chOff x="2496" y="678"/>
              <a:chExt cx="95" cy="185"/>
            </a:xfrm>
          </p:grpSpPr>
          <p:sp>
            <p:nvSpPr>
              <p:cNvPr id="189652" name="Freeform 205"/>
              <p:cNvSpPr>
                <a:spLocks/>
              </p:cNvSpPr>
              <p:nvPr/>
            </p:nvSpPr>
            <p:spPr bwMode="auto">
              <a:xfrm>
                <a:off x="2496" y="820"/>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53" name="Oval 206"/>
              <p:cNvSpPr>
                <a:spLocks noChangeArrowheads="1"/>
              </p:cNvSpPr>
              <p:nvPr/>
            </p:nvSpPr>
            <p:spPr bwMode="auto">
              <a:xfrm>
                <a:off x="2496" y="805"/>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54" name="Oval 207"/>
              <p:cNvSpPr>
                <a:spLocks noChangeArrowheads="1"/>
              </p:cNvSpPr>
              <p:nvPr/>
            </p:nvSpPr>
            <p:spPr bwMode="auto">
              <a:xfrm>
                <a:off x="2496" y="678"/>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55" name="Line 208"/>
              <p:cNvSpPr>
                <a:spLocks noChangeShapeType="1"/>
              </p:cNvSpPr>
              <p:nvPr/>
            </p:nvSpPr>
            <p:spPr bwMode="auto">
              <a:xfrm>
                <a:off x="2496"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56" name="Line 209"/>
              <p:cNvSpPr>
                <a:spLocks noChangeShapeType="1"/>
              </p:cNvSpPr>
              <p:nvPr/>
            </p:nvSpPr>
            <p:spPr bwMode="auto">
              <a:xfrm>
                <a:off x="2591"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606" name="Group 210"/>
            <p:cNvGrpSpPr>
              <a:grpSpLocks/>
            </p:cNvGrpSpPr>
            <p:nvPr/>
          </p:nvGrpSpPr>
          <p:grpSpPr bwMode="auto">
            <a:xfrm>
              <a:off x="3472" y="795106"/>
              <a:ext cx="95" cy="127908"/>
              <a:chOff x="2496" y="678"/>
              <a:chExt cx="95" cy="185"/>
            </a:xfrm>
          </p:grpSpPr>
          <p:sp>
            <p:nvSpPr>
              <p:cNvPr id="189647" name="Freeform 211"/>
              <p:cNvSpPr>
                <a:spLocks/>
              </p:cNvSpPr>
              <p:nvPr/>
            </p:nvSpPr>
            <p:spPr bwMode="auto">
              <a:xfrm>
                <a:off x="2496" y="820"/>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48" name="Oval 212"/>
              <p:cNvSpPr>
                <a:spLocks noChangeArrowheads="1"/>
              </p:cNvSpPr>
              <p:nvPr/>
            </p:nvSpPr>
            <p:spPr bwMode="auto">
              <a:xfrm>
                <a:off x="2496" y="805"/>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49" name="Oval 213"/>
              <p:cNvSpPr>
                <a:spLocks noChangeArrowheads="1"/>
              </p:cNvSpPr>
              <p:nvPr/>
            </p:nvSpPr>
            <p:spPr bwMode="auto">
              <a:xfrm>
                <a:off x="2496" y="678"/>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50" name="Line 214"/>
              <p:cNvSpPr>
                <a:spLocks noChangeShapeType="1"/>
              </p:cNvSpPr>
              <p:nvPr/>
            </p:nvSpPr>
            <p:spPr bwMode="auto">
              <a:xfrm>
                <a:off x="2496"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51" name="Line 215"/>
              <p:cNvSpPr>
                <a:spLocks noChangeShapeType="1"/>
              </p:cNvSpPr>
              <p:nvPr/>
            </p:nvSpPr>
            <p:spPr bwMode="auto">
              <a:xfrm>
                <a:off x="2591"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607" name="Group 216"/>
            <p:cNvGrpSpPr>
              <a:grpSpLocks/>
            </p:cNvGrpSpPr>
            <p:nvPr/>
          </p:nvGrpSpPr>
          <p:grpSpPr bwMode="auto">
            <a:xfrm>
              <a:off x="3569" y="762609"/>
              <a:ext cx="95" cy="127908"/>
              <a:chOff x="2496" y="678"/>
              <a:chExt cx="95" cy="185"/>
            </a:xfrm>
          </p:grpSpPr>
          <p:sp>
            <p:nvSpPr>
              <p:cNvPr id="189642" name="Freeform 217"/>
              <p:cNvSpPr>
                <a:spLocks/>
              </p:cNvSpPr>
              <p:nvPr/>
            </p:nvSpPr>
            <p:spPr bwMode="auto">
              <a:xfrm>
                <a:off x="2496" y="820"/>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43" name="Oval 218"/>
              <p:cNvSpPr>
                <a:spLocks noChangeArrowheads="1"/>
              </p:cNvSpPr>
              <p:nvPr/>
            </p:nvSpPr>
            <p:spPr bwMode="auto">
              <a:xfrm>
                <a:off x="2496" y="805"/>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44" name="Oval 219"/>
              <p:cNvSpPr>
                <a:spLocks noChangeArrowheads="1"/>
              </p:cNvSpPr>
              <p:nvPr/>
            </p:nvSpPr>
            <p:spPr bwMode="auto">
              <a:xfrm>
                <a:off x="2496" y="678"/>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45" name="Line 220"/>
              <p:cNvSpPr>
                <a:spLocks noChangeShapeType="1"/>
              </p:cNvSpPr>
              <p:nvPr/>
            </p:nvSpPr>
            <p:spPr bwMode="auto">
              <a:xfrm>
                <a:off x="2496"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46" name="Line 221"/>
              <p:cNvSpPr>
                <a:spLocks noChangeShapeType="1"/>
              </p:cNvSpPr>
              <p:nvPr/>
            </p:nvSpPr>
            <p:spPr bwMode="auto">
              <a:xfrm>
                <a:off x="2591"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608" name="Group 222"/>
            <p:cNvGrpSpPr>
              <a:grpSpLocks/>
            </p:cNvGrpSpPr>
            <p:nvPr/>
          </p:nvGrpSpPr>
          <p:grpSpPr bwMode="auto">
            <a:xfrm>
              <a:off x="3665" y="729423"/>
              <a:ext cx="95" cy="127908"/>
              <a:chOff x="2496" y="678"/>
              <a:chExt cx="95" cy="185"/>
            </a:xfrm>
          </p:grpSpPr>
          <p:sp>
            <p:nvSpPr>
              <p:cNvPr id="189637" name="Freeform 223"/>
              <p:cNvSpPr>
                <a:spLocks/>
              </p:cNvSpPr>
              <p:nvPr/>
            </p:nvSpPr>
            <p:spPr bwMode="auto">
              <a:xfrm>
                <a:off x="2496" y="820"/>
                <a:ext cx="94" cy="43"/>
              </a:xfrm>
              <a:custGeom>
                <a:avLst/>
                <a:gdLst>
                  <a:gd name="T0" fmla="*/ 0 w 288"/>
                  <a:gd name="T1" fmla="*/ 0 h 288"/>
                  <a:gd name="T2" fmla="*/ 0 w 288"/>
                  <a:gd name="T3" fmla="*/ 0 h 288"/>
                  <a:gd name="T4" fmla="*/ 0 w 288"/>
                  <a:gd name="T5" fmla="*/ 0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cubicBezTo>
                      <a:pt x="48" y="144"/>
                      <a:pt x="96" y="288"/>
                      <a:pt x="144" y="288"/>
                    </a:cubicBezTo>
                    <a:cubicBezTo>
                      <a:pt x="192" y="288"/>
                      <a:pt x="264" y="40"/>
                      <a:pt x="288"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38" name="Oval 224"/>
              <p:cNvSpPr>
                <a:spLocks noChangeArrowheads="1"/>
              </p:cNvSpPr>
              <p:nvPr/>
            </p:nvSpPr>
            <p:spPr bwMode="auto">
              <a:xfrm>
                <a:off x="2496" y="805"/>
                <a:ext cx="94" cy="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39" name="Oval 225"/>
              <p:cNvSpPr>
                <a:spLocks noChangeArrowheads="1"/>
              </p:cNvSpPr>
              <p:nvPr/>
            </p:nvSpPr>
            <p:spPr bwMode="auto">
              <a:xfrm>
                <a:off x="2496" y="678"/>
                <a:ext cx="94" cy="2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640" name="Line 226"/>
              <p:cNvSpPr>
                <a:spLocks noChangeShapeType="1"/>
              </p:cNvSpPr>
              <p:nvPr/>
            </p:nvSpPr>
            <p:spPr bwMode="auto">
              <a:xfrm>
                <a:off x="2496"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41" name="Line 227"/>
              <p:cNvSpPr>
                <a:spLocks noChangeShapeType="1"/>
              </p:cNvSpPr>
              <p:nvPr/>
            </p:nvSpPr>
            <p:spPr bwMode="auto">
              <a:xfrm>
                <a:off x="2591" y="692"/>
                <a:ext cx="0" cy="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sp>
          <p:nvSpPr>
            <p:cNvPr id="189609" name="Line 228"/>
            <p:cNvSpPr>
              <a:spLocks noChangeShapeType="1"/>
            </p:cNvSpPr>
            <p:nvPr/>
          </p:nvSpPr>
          <p:spPr bwMode="auto">
            <a:xfrm flipV="1">
              <a:off x="1698" y="1132512"/>
              <a:ext cx="9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10" name="Line 229"/>
            <p:cNvSpPr>
              <a:spLocks noChangeShapeType="1"/>
            </p:cNvSpPr>
            <p:nvPr/>
          </p:nvSpPr>
          <p:spPr bwMode="auto">
            <a:xfrm flipH="1">
              <a:off x="1704" y="714907"/>
              <a:ext cx="1190" cy="4148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11" name="Line 230"/>
            <p:cNvSpPr>
              <a:spLocks noChangeShapeType="1"/>
            </p:cNvSpPr>
            <p:nvPr/>
          </p:nvSpPr>
          <p:spPr bwMode="auto">
            <a:xfrm flipH="1">
              <a:off x="2752" y="735649"/>
              <a:ext cx="1091" cy="380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12" name="Line 231"/>
            <p:cNvSpPr>
              <a:spLocks noChangeShapeType="1"/>
            </p:cNvSpPr>
            <p:nvPr/>
          </p:nvSpPr>
          <p:spPr bwMode="auto">
            <a:xfrm flipV="1">
              <a:off x="2892" y="714216"/>
              <a:ext cx="918" cy="6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13" name="Line 232"/>
            <p:cNvSpPr>
              <a:spLocks noChangeShapeType="1"/>
            </p:cNvSpPr>
            <p:nvPr/>
          </p:nvSpPr>
          <p:spPr bwMode="auto">
            <a:xfrm>
              <a:off x="1698" y="1132512"/>
              <a:ext cx="0" cy="857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14" name="Line 233"/>
            <p:cNvSpPr>
              <a:spLocks noChangeShapeType="1"/>
            </p:cNvSpPr>
            <p:nvPr/>
          </p:nvSpPr>
          <p:spPr bwMode="auto">
            <a:xfrm>
              <a:off x="1682" y="1238988"/>
              <a:ext cx="1030" cy="6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15" name="Line 234"/>
            <p:cNvSpPr>
              <a:spLocks noChangeShapeType="1"/>
            </p:cNvSpPr>
            <p:nvPr/>
          </p:nvSpPr>
          <p:spPr bwMode="auto">
            <a:xfrm flipV="1">
              <a:off x="1682" y="1221011"/>
              <a:ext cx="0" cy="172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16" name="Line 235"/>
            <p:cNvSpPr>
              <a:spLocks noChangeShapeType="1"/>
            </p:cNvSpPr>
            <p:nvPr/>
          </p:nvSpPr>
          <p:spPr bwMode="auto">
            <a:xfrm flipV="1">
              <a:off x="1683" y="1212713"/>
              <a:ext cx="15" cy="6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17" name="Line 236"/>
            <p:cNvSpPr>
              <a:spLocks noChangeShapeType="1"/>
            </p:cNvSpPr>
            <p:nvPr/>
          </p:nvSpPr>
          <p:spPr bwMode="auto">
            <a:xfrm flipH="1">
              <a:off x="1696" y="797875"/>
              <a:ext cx="1190" cy="41483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18" name="Line 237"/>
            <p:cNvSpPr>
              <a:spLocks noChangeShapeType="1"/>
            </p:cNvSpPr>
            <p:nvPr/>
          </p:nvSpPr>
          <p:spPr bwMode="auto">
            <a:xfrm flipV="1">
              <a:off x="1698" y="1216171"/>
              <a:ext cx="1018" cy="27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19" name="Line 238"/>
            <p:cNvSpPr>
              <a:spLocks noChangeShapeType="1"/>
            </p:cNvSpPr>
            <p:nvPr/>
          </p:nvSpPr>
          <p:spPr bwMode="auto">
            <a:xfrm>
              <a:off x="2642" y="1134585"/>
              <a:ext cx="0" cy="629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20" name="Line 239"/>
            <p:cNvSpPr>
              <a:spLocks noChangeShapeType="1"/>
            </p:cNvSpPr>
            <p:nvPr/>
          </p:nvSpPr>
          <p:spPr bwMode="auto">
            <a:xfrm>
              <a:off x="2643" y="1198195"/>
              <a:ext cx="60" cy="2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21" name="Line 240"/>
            <p:cNvSpPr>
              <a:spLocks noChangeShapeType="1"/>
            </p:cNvSpPr>
            <p:nvPr/>
          </p:nvSpPr>
          <p:spPr bwMode="auto">
            <a:xfrm flipV="1">
              <a:off x="2703" y="1180218"/>
              <a:ext cx="48" cy="179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22" name="Line 241"/>
            <p:cNvSpPr>
              <a:spLocks noChangeShapeType="1"/>
            </p:cNvSpPr>
            <p:nvPr/>
          </p:nvSpPr>
          <p:spPr bwMode="auto">
            <a:xfrm>
              <a:off x="2752" y="1117993"/>
              <a:ext cx="0" cy="629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23" name="Line 242"/>
            <p:cNvSpPr>
              <a:spLocks noChangeShapeType="1"/>
            </p:cNvSpPr>
            <p:nvPr/>
          </p:nvSpPr>
          <p:spPr bwMode="auto">
            <a:xfrm flipV="1">
              <a:off x="2642" y="1115918"/>
              <a:ext cx="111" cy="159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24" name="Line 243"/>
            <p:cNvSpPr>
              <a:spLocks noChangeShapeType="1"/>
            </p:cNvSpPr>
            <p:nvPr/>
          </p:nvSpPr>
          <p:spPr bwMode="auto">
            <a:xfrm flipH="1">
              <a:off x="2716" y="802023"/>
              <a:ext cx="1194" cy="416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25" name="Line 244"/>
            <p:cNvSpPr>
              <a:spLocks noChangeShapeType="1"/>
            </p:cNvSpPr>
            <p:nvPr/>
          </p:nvSpPr>
          <p:spPr bwMode="auto">
            <a:xfrm flipH="1">
              <a:off x="2716" y="822072"/>
              <a:ext cx="1195" cy="416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26" name="Line 245"/>
            <p:cNvSpPr>
              <a:spLocks noChangeShapeType="1"/>
            </p:cNvSpPr>
            <p:nvPr/>
          </p:nvSpPr>
          <p:spPr bwMode="auto">
            <a:xfrm>
              <a:off x="2720" y="1216862"/>
              <a:ext cx="0" cy="22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27" name="Line 246"/>
            <p:cNvSpPr>
              <a:spLocks noChangeShapeType="1"/>
            </p:cNvSpPr>
            <p:nvPr/>
          </p:nvSpPr>
          <p:spPr bwMode="auto">
            <a:xfrm>
              <a:off x="3911" y="802022"/>
              <a:ext cx="0" cy="22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28" name="Line 247"/>
            <p:cNvSpPr>
              <a:spLocks noChangeShapeType="1"/>
            </p:cNvSpPr>
            <p:nvPr/>
          </p:nvSpPr>
          <p:spPr bwMode="auto">
            <a:xfrm flipH="1" flipV="1">
              <a:off x="3894" y="799948"/>
              <a:ext cx="18" cy="2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29" name="Line 248"/>
            <p:cNvSpPr>
              <a:spLocks noChangeShapeType="1"/>
            </p:cNvSpPr>
            <p:nvPr/>
          </p:nvSpPr>
          <p:spPr bwMode="auto">
            <a:xfrm flipH="1">
              <a:off x="2894" y="714906"/>
              <a:ext cx="1" cy="7605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30" name="Line 249"/>
            <p:cNvSpPr>
              <a:spLocks noChangeShapeType="1"/>
            </p:cNvSpPr>
            <p:nvPr/>
          </p:nvSpPr>
          <p:spPr bwMode="auto">
            <a:xfrm>
              <a:off x="2897" y="794417"/>
              <a:ext cx="997" cy="345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31" name="Line 250"/>
            <p:cNvSpPr>
              <a:spLocks noChangeShapeType="1"/>
            </p:cNvSpPr>
            <p:nvPr/>
          </p:nvSpPr>
          <p:spPr bwMode="auto">
            <a:xfrm flipH="1">
              <a:off x="3808" y="716288"/>
              <a:ext cx="2" cy="8020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32" name="Line 251"/>
            <p:cNvSpPr>
              <a:spLocks noChangeShapeType="1"/>
            </p:cNvSpPr>
            <p:nvPr/>
          </p:nvSpPr>
          <p:spPr bwMode="auto">
            <a:xfrm flipH="1" flipV="1">
              <a:off x="3812" y="716980"/>
              <a:ext cx="31" cy="193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33" name="Line 252"/>
            <p:cNvSpPr>
              <a:spLocks noChangeShapeType="1"/>
            </p:cNvSpPr>
            <p:nvPr/>
          </p:nvSpPr>
          <p:spPr bwMode="auto">
            <a:xfrm flipV="1">
              <a:off x="3845" y="789577"/>
              <a:ext cx="46" cy="11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34" name="Line 253"/>
            <p:cNvSpPr>
              <a:spLocks noChangeShapeType="1"/>
            </p:cNvSpPr>
            <p:nvPr/>
          </p:nvSpPr>
          <p:spPr bwMode="auto">
            <a:xfrm>
              <a:off x="3893" y="788195"/>
              <a:ext cx="0" cy="117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35" name="Line 254"/>
            <p:cNvSpPr>
              <a:spLocks noChangeShapeType="1"/>
            </p:cNvSpPr>
            <p:nvPr/>
          </p:nvSpPr>
          <p:spPr bwMode="auto">
            <a:xfrm flipH="1">
              <a:off x="3842" y="787503"/>
              <a:ext cx="4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636" name="Line 255"/>
            <p:cNvSpPr>
              <a:spLocks noChangeShapeType="1"/>
            </p:cNvSpPr>
            <p:nvPr/>
          </p:nvSpPr>
          <p:spPr bwMode="auto">
            <a:xfrm>
              <a:off x="3812" y="1136"/>
              <a:ext cx="3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458" name="Group 393"/>
          <p:cNvGrpSpPr>
            <a:grpSpLocks/>
          </p:cNvGrpSpPr>
          <p:nvPr/>
        </p:nvGrpSpPr>
        <p:grpSpPr bwMode="auto">
          <a:xfrm>
            <a:off x="5299813" y="4813667"/>
            <a:ext cx="2286000" cy="609600"/>
            <a:chOff x="5967444" y="5257800"/>
            <a:chExt cx="2738406" cy="630238"/>
          </a:xfrm>
        </p:grpSpPr>
        <p:grpSp>
          <p:nvGrpSpPr>
            <p:cNvPr id="189459" name="Group 257"/>
            <p:cNvGrpSpPr>
              <a:grpSpLocks/>
            </p:cNvGrpSpPr>
            <p:nvPr/>
          </p:nvGrpSpPr>
          <p:grpSpPr bwMode="auto">
            <a:xfrm>
              <a:off x="8409191" y="5263890"/>
              <a:ext cx="296661" cy="621105"/>
              <a:chOff x="4320" y="1656"/>
              <a:chExt cx="618" cy="1224"/>
            </a:xfrm>
          </p:grpSpPr>
          <p:grpSp>
            <p:nvGrpSpPr>
              <p:cNvPr id="189553" name="Group 258"/>
              <p:cNvGrpSpPr>
                <a:grpSpLocks/>
              </p:cNvGrpSpPr>
              <p:nvPr/>
            </p:nvGrpSpPr>
            <p:grpSpPr bwMode="auto">
              <a:xfrm>
                <a:off x="4406" y="2213"/>
                <a:ext cx="523" cy="344"/>
                <a:chOff x="3262" y="3120"/>
                <a:chExt cx="878" cy="572"/>
              </a:xfrm>
            </p:grpSpPr>
            <p:grpSp>
              <p:nvGrpSpPr>
                <p:cNvPr id="189558" name="Group 259"/>
                <p:cNvGrpSpPr>
                  <a:grpSpLocks/>
                </p:cNvGrpSpPr>
                <p:nvPr/>
              </p:nvGrpSpPr>
              <p:grpSpPr bwMode="auto">
                <a:xfrm>
                  <a:off x="3321" y="3535"/>
                  <a:ext cx="52" cy="85"/>
                  <a:chOff x="3503" y="3685"/>
                  <a:chExt cx="80" cy="131"/>
                </a:xfrm>
              </p:grpSpPr>
              <p:sp>
                <p:nvSpPr>
                  <p:cNvPr id="189578" name="Oval 260"/>
                  <p:cNvSpPr>
                    <a:spLocks noChangeArrowheads="1"/>
                  </p:cNvSpPr>
                  <p:nvPr/>
                </p:nvSpPr>
                <p:spPr bwMode="auto">
                  <a:xfrm>
                    <a:off x="3503" y="3685"/>
                    <a:ext cx="80" cy="13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579" name="Line 261"/>
                  <p:cNvSpPr>
                    <a:spLocks noChangeShapeType="1"/>
                  </p:cNvSpPr>
                  <p:nvPr/>
                </p:nvSpPr>
                <p:spPr bwMode="auto">
                  <a:xfrm>
                    <a:off x="3528" y="3734"/>
                    <a:ext cx="0" cy="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80" name="Line 262"/>
                  <p:cNvSpPr>
                    <a:spLocks noChangeShapeType="1"/>
                  </p:cNvSpPr>
                  <p:nvPr/>
                </p:nvSpPr>
                <p:spPr bwMode="auto">
                  <a:xfrm flipV="1">
                    <a:off x="3531" y="3708"/>
                    <a:ext cx="15" cy="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81" name="Line 263"/>
                  <p:cNvSpPr>
                    <a:spLocks noChangeShapeType="1"/>
                  </p:cNvSpPr>
                  <p:nvPr/>
                </p:nvSpPr>
                <p:spPr bwMode="auto">
                  <a:xfrm>
                    <a:off x="3548" y="3710"/>
                    <a:ext cx="12"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82" name="Line 264"/>
                  <p:cNvSpPr>
                    <a:spLocks noChangeShapeType="1"/>
                  </p:cNvSpPr>
                  <p:nvPr/>
                </p:nvSpPr>
                <p:spPr bwMode="auto">
                  <a:xfrm>
                    <a:off x="3561" y="3732"/>
                    <a:ext cx="0"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83" name="Line 265"/>
                  <p:cNvSpPr>
                    <a:spLocks noChangeShapeType="1"/>
                  </p:cNvSpPr>
                  <p:nvPr/>
                </p:nvSpPr>
                <p:spPr bwMode="auto">
                  <a:xfrm>
                    <a:off x="3531" y="3773"/>
                    <a:ext cx="20" cy="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84" name="Line 266"/>
                  <p:cNvSpPr>
                    <a:spLocks noChangeShapeType="1"/>
                  </p:cNvSpPr>
                  <p:nvPr/>
                </p:nvSpPr>
                <p:spPr bwMode="auto">
                  <a:xfrm flipV="1">
                    <a:off x="3554" y="3764"/>
                    <a:ext cx="6" cy="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559" name="Group 267"/>
                <p:cNvGrpSpPr>
                  <a:grpSpLocks/>
                </p:cNvGrpSpPr>
                <p:nvPr/>
              </p:nvGrpSpPr>
              <p:grpSpPr bwMode="auto">
                <a:xfrm>
                  <a:off x="3262" y="3120"/>
                  <a:ext cx="878" cy="572"/>
                  <a:chOff x="3206" y="3178"/>
                  <a:chExt cx="878" cy="572"/>
                </a:xfrm>
              </p:grpSpPr>
              <p:sp>
                <p:nvSpPr>
                  <p:cNvPr id="189568" name="Line 268"/>
                  <p:cNvSpPr>
                    <a:spLocks noChangeShapeType="1"/>
                  </p:cNvSpPr>
                  <p:nvPr/>
                </p:nvSpPr>
                <p:spPr bwMode="auto">
                  <a:xfrm flipH="1">
                    <a:off x="3273" y="3184"/>
                    <a:ext cx="679" cy="3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69" name="Line 269"/>
                  <p:cNvSpPr>
                    <a:spLocks noChangeShapeType="1"/>
                  </p:cNvSpPr>
                  <p:nvPr/>
                </p:nvSpPr>
                <p:spPr bwMode="auto">
                  <a:xfrm flipH="1">
                    <a:off x="3207" y="3262"/>
                    <a:ext cx="682" cy="34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70" name="Line 270"/>
                  <p:cNvSpPr>
                    <a:spLocks noChangeShapeType="1"/>
                  </p:cNvSpPr>
                  <p:nvPr/>
                </p:nvSpPr>
                <p:spPr bwMode="auto">
                  <a:xfrm flipH="1">
                    <a:off x="3421" y="3274"/>
                    <a:ext cx="649" cy="3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71" name="Freeform 271"/>
                  <p:cNvSpPr>
                    <a:spLocks/>
                  </p:cNvSpPr>
                  <p:nvPr/>
                </p:nvSpPr>
                <p:spPr bwMode="auto">
                  <a:xfrm>
                    <a:off x="3209" y="3520"/>
                    <a:ext cx="214" cy="88"/>
                  </a:xfrm>
                  <a:custGeom>
                    <a:avLst/>
                    <a:gdLst>
                      <a:gd name="T0" fmla="*/ 0 w 214"/>
                      <a:gd name="T1" fmla="*/ 85 h 88"/>
                      <a:gd name="T2" fmla="*/ 10 w 214"/>
                      <a:gd name="T3" fmla="*/ 50 h 88"/>
                      <a:gd name="T4" fmla="*/ 33 w 214"/>
                      <a:gd name="T5" fmla="*/ 25 h 88"/>
                      <a:gd name="T6" fmla="*/ 66 w 214"/>
                      <a:gd name="T7" fmla="*/ 5 h 88"/>
                      <a:gd name="T8" fmla="*/ 106 w 214"/>
                      <a:gd name="T9" fmla="*/ 1 h 88"/>
                      <a:gd name="T10" fmla="*/ 133 w 214"/>
                      <a:gd name="T11" fmla="*/ 10 h 88"/>
                      <a:gd name="T12" fmla="*/ 165 w 214"/>
                      <a:gd name="T13" fmla="*/ 29 h 88"/>
                      <a:gd name="T14" fmla="*/ 186 w 214"/>
                      <a:gd name="T15" fmla="*/ 62 h 88"/>
                      <a:gd name="T16" fmla="*/ 190 w 214"/>
                      <a:gd name="T17" fmla="*/ 80 h 88"/>
                      <a:gd name="T18" fmla="*/ 196 w 214"/>
                      <a:gd name="T19" fmla="*/ 88 h 88"/>
                      <a:gd name="T20" fmla="*/ 214 w 214"/>
                      <a:gd name="T21" fmla="*/ 83 h 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4"/>
                      <a:gd name="T34" fmla="*/ 0 h 88"/>
                      <a:gd name="T35" fmla="*/ 214 w 214"/>
                      <a:gd name="T36" fmla="*/ 88 h 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4" h="88">
                        <a:moveTo>
                          <a:pt x="0" y="85"/>
                        </a:moveTo>
                        <a:cubicBezTo>
                          <a:pt x="2" y="72"/>
                          <a:pt x="5" y="60"/>
                          <a:pt x="10" y="50"/>
                        </a:cubicBezTo>
                        <a:cubicBezTo>
                          <a:pt x="15" y="40"/>
                          <a:pt x="24" y="32"/>
                          <a:pt x="33" y="25"/>
                        </a:cubicBezTo>
                        <a:cubicBezTo>
                          <a:pt x="42" y="18"/>
                          <a:pt x="54" y="9"/>
                          <a:pt x="66" y="5"/>
                        </a:cubicBezTo>
                        <a:cubicBezTo>
                          <a:pt x="78" y="1"/>
                          <a:pt x="95" y="0"/>
                          <a:pt x="106" y="1"/>
                        </a:cubicBezTo>
                        <a:cubicBezTo>
                          <a:pt x="117" y="2"/>
                          <a:pt x="123" y="5"/>
                          <a:pt x="133" y="10"/>
                        </a:cubicBezTo>
                        <a:cubicBezTo>
                          <a:pt x="143" y="15"/>
                          <a:pt x="156" y="20"/>
                          <a:pt x="165" y="29"/>
                        </a:cubicBezTo>
                        <a:cubicBezTo>
                          <a:pt x="174" y="38"/>
                          <a:pt x="182" y="54"/>
                          <a:pt x="186" y="62"/>
                        </a:cubicBezTo>
                        <a:cubicBezTo>
                          <a:pt x="190" y="70"/>
                          <a:pt x="188" y="76"/>
                          <a:pt x="190" y="80"/>
                        </a:cubicBezTo>
                        <a:cubicBezTo>
                          <a:pt x="192" y="84"/>
                          <a:pt x="192" y="88"/>
                          <a:pt x="196" y="88"/>
                        </a:cubicBezTo>
                        <a:cubicBezTo>
                          <a:pt x="200" y="88"/>
                          <a:pt x="211" y="84"/>
                          <a:pt x="214" y="8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72" name="Freeform 272"/>
                  <p:cNvSpPr>
                    <a:spLocks/>
                  </p:cNvSpPr>
                  <p:nvPr/>
                </p:nvSpPr>
                <p:spPr bwMode="auto">
                  <a:xfrm>
                    <a:off x="3950" y="3178"/>
                    <a:ext cx="134" cy="97"/>
                  </a:xfrm>
                  <a:custGeom>
                    <a:avLst/>
                    <a:gdLst>
                      <a:gd name="T0" fmla="*/ 0 w 134"/>
                      <a:gd name="T1" fmla="*/ 7 h 97"/>
                      <a:gd name="T2" fmla="*/ 25 w 134"/>
                      <a:gd name="T3" fmla="*/ 1 h 97"/>
                      <a:gd name="T4" fmla="*/ 51 w 134"/>
                      <a:gd name="T5" fmla="*/ 1 h 97"/>
                      <a:gd name="T6" fmla="*/ 69 w 134"/>
                      <a:gd name="T7" fmla="*/ 5 h 97"/>
                      <a:gd name="T8" fmla="*/ 99 w 134"/>
                      <a:gd name="T9" fmla="*/ 23 h 97"/>
                      <a:gd name="T10" fmla="*/ 129 w 134"/>
                      <a:gd name="T11" fmla="*/ 64 h 97"/>
                      <a:gd name="T12" fmla="*/ 132 w 134"/>
                      <a:gd name="T13" fmla="*/ 85 h 97"/>
                      <a:gd name="T14" fmla="*/ 118 w 134"/>
                      <a:gd name="T15" fmla="*/ 97 h 97"/>
                      <a:gd name="T16" fmla="*/ 0 60000 65536"/>
                      <a:gd name="T17" fmla="*/ 0 60000 65536"/>
                      <a:gd name="T18" fmla="*/ 0 60000 65536"/>
                      <a:gd name="T19" fmla="*/ 0 60000 65536"/>
                      <a:gd name="T20" fmla="*/ 0 60000 65536"/>
                      <a:gd name="T21" fmla="*/ 0 60000 65536"/>
                      <a:gd name="T22" fmla="*/ 0 60000 65536"/>
                      <a:gd name="T23" fmla="*/ 0 60000 65536"/>
                      <a:gd name="T24" fmla="*/ 0 w 134"/>
                      <a:gd name="T25" fmla="*/ 0 h 97"/>
                      <a:gd name="T26" fmla="*/ 134 w 134"/>
                      <a:gd name="T27" fmla="*/ 97 h 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 h="97">
                        <a:moveTo>
                          <a:pt x="0" y="7"/>
                        </a:moveTo>
                        <a:cubicBezTo>
                          <a:pt x="8" y="4"/>
                          <a:pt x="17" y="2"/>
                          <a:pt x="25" y="1"/>
                        </a:cubicBezTo>
                        <a:cubicBezTo>
                          <a:pt x="33" y="0"/>
                          <a:pt x="44" y="0"/>
                          <a:pt x="51" y="1"/>
                        </a:cubicBezTo>
                        <a:cubicBezTo>
                          <a:pt x="58" y="2"/>
                          <a:pt x="61" y="1"/>
                          <a:pt x="69" y="5"/>
                        </a:cubicBezTo>
                        <a:cubicBezTo>
                          <a:pt x="77" y="9"/>
                          <a:pt x="89" y="13"/>
                          <a:pt x="99" y="23"/>
                        </a:cubicBezTo>
                        <a:cubicBezTo>
                          <a:pt x="109" y="33"/>
                          <a:pt x="124" y="54"/>
                          <a:pt x="129" y="64"/>
                        </a:cubicBezTo>
                        <a:cubicBezTo>
                          <a:pt x="134" y="74"/>
                          <a:pt x="134" y="80"/>
                          <a:pt x="132" y="85"/>
                        </a:cubicBezTo>
                        <a:cubicBezTo>
                          <a:pt x="130" y="90"/>
                          <a:pt x="122" y="92"/>
                          <a:pt x="118" y="9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73" name="Freeform 273"/>
                  <p:cNvSpPr>
                    <a:spLocks/>
                  </p:cNvSpPr>
                  <p:nvPr/>
                </p:nvSpPr>
                <p:spPr bwMode="auto">
                  <a:xfrm>
                    <a:off x="3890" y="3182"/>
                    <a:ext cx="63" cy="81"/>
                  </a:xfrm>
                  <a:custGeom>
                    <a:avLst/>
                    <a:gdLst>
                      <a:gd name="T0" fmla="*/ 0 w 63"/>
                      <a:gd name="T1" fmla="*/ 81 h 81"/>
                      <a:gd name="T2" fmla="*/ 4 w 63"/>
                      <a:gd name="T3" fmla="*/ 58 h 81"/>
                      <a:gd name="T4" fmla="*/ 18 w 63"/>
                      <a:gd name="T5" fmla="*/ 36 h 81"/>
                      <a:gd name="T6" fmla="*/ 31 w 63"/>
                      <a:gd name="T7" fmla="*/ 19 h 81"/>
                      <a:gd name="T8" fmla="*/ 51 w 63"/>
                      <a:gd name="T9" fmla="*/ 7 h 81"/>
                      <a:gd name="T10" fmla="*/ 63 w 63"/>
                      <a:gd name="T11" fmla="*/ 1 h 81"/>
                      <a:gd name="T12" fmla="*/ 0 60000 65536"/>
                      <a:gd name="T13" fmla="*/ 0 60000 65536"/>
                      <a:gd name="T14" fmla="*/ 0 60000 65536"/>
                      <a:gd name="T15" fmla="*/ 0 60000 65536"/>
                      <a:gd name="T16" fmla="*/ 0 60000 65536"/>
                      <a:gd name="T17" fmla="*/ 0 60000 65536"/>
                      <a:gd name="T18" fmla="*/ 0 w 63"/>
                      <a:gd name="T19" fmla="*/ 0 h 81"/>
                      <a:gd name="T20" fmla="*/ 63 w 6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63" h="81">
                        <a:moveTo>
                          <a:pt x="0" y="81"/>
                        </a:moveTo>
                        <a:cubicBezTo>
                          <a:pt x="0" y="73"/>
                          <a:pt x="1" y="65"/>
                          <a:pt x="4" y="58"/>
                        </a:cubicBezTo>
                        <a:cubicBezTo>
                          <a:pt x="7" y="51"/>
                          <a:pt x="14" y="42"/>
                          <a:pt x="18" y="36"/>
                        </a:cubicBezTo>
                        <a:cubicBezTo>
                          <a:pt x="22" y="30"/>
                          <a:pt x="26" y="24"/>
                          <a:pt x="31" y="19"/>
                        </a:cubicBezTo>
                        <a:cubicBezTo>
                          <a:pt x="36" y="14"/>
                          <a:pt x="46" y="10"/>
                          <a:pt x="51" y="7"/>
                        </a:cubicBezTo>
                        <a:cubicBezTo>
                          <a:pt x="56" y="4"/>
                          <a:pt x="60" y="0"/>
                          <a:pt x="63" y="1"/>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74" name="Line 274"/>
                  <p:cNvSpPr>
                    <a:spLocks noChangeShapeType="1"/>
                  </p:cNvSpPr>
                  <p:nvPr/>
                </p:nvSpPr>
                <p:spPr bwMode="auto">
                  <a:xfrm flipV="1">
                    <a:off x="3206" y="3536"/>
                    <a:ext cx="144"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75" name="Line 275"/>
                  <p:cNvSpPr>
                    <a:spLocks noChangeShapeType="1"/>
                  </p:cNvSpPr>
                  <p:nvPr/>
                </p:nvSpPr>
                <p:spPr bwMode="auto">
                  <a:xfrm flipV="1">
                    <a:off x="3210" y="3392"/>
                    <a:ext cx="682" cy="3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76" name="Line 276"/>
                  <p:cNvSpPr>
                    <a:spLocks noChangeShapeType="1"/>
                  </p:cNvSpPr>
                  <p:nvPr/>
                </p:nvSpPr>
                <p:spPr bwMode="auto">
                  <a:xfrm>
                    <a:off x="3893" y="3264"/>
                    <a:ext cx="0" cy="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77" name="Line 277"/>
                  <p:cNvSpPr>
                    <a:spLocks noChangeShapeType="1"/>
                  </p:cNvSpPr>
                  <p:nvPr/>
                </p:nvSpPr>
                <p:spPr bwMode="auto">
                  <a:xfrm>
                    <a:off x="3209" y="360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nvGrpSpPr>
                <p:cNvPr id="189560" name="Group 278"/>
                <p:cNvGrpSpPr>
                  <a:grpSpLocks/>
                </p:cNvGrpSpPr>
                <p:nvPr/>
              </p:nvGrpSpPr>
              <p:grpSpPr bwMode="auto">
                <a:xfrm>
                  <a:off x="3879" y="3245"/>
                  <a:ext cx="52" cy="85"/>
                  <a:chOff x="3503" y="3685"/>
                  <a:chExt cx="80" cy="131"/>
                </a:xfrm>
              </p:grpSpPr>
              <p:sp>
                <p:nvSpPr>
                  <p:cNvPr id="189561" name="Oval 279"/>
                  <p:cNvSpPr>
                    <a:spLocks noChangeArrowheads="1"/>
                  </p:cNvSpPr>
                  <p:nvPr/>
                </p:nvSpPr>
                <p:spPr bwMode="auto">
                  <a:xfrm>
                    <a:off x="3503" y="3685"/>
                    <a:ext cx="80" cy="131"/>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89562" name="Line 280"/>
                  <p:cNvSpPr>
                    <a:spLocks noChangeShapeType="1"/>
                  </p:cNvSpPr>
                  <p:nvPr/>
                </p:nvSpPr>
                <p:spPr bwMode="auto">
                  <a:xfrm>
                    <a:off x="3528" y="3734"/>
                    <a:ext cx="0" cy="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63" name="Line 281"/>
                  <p:cNvSpPr>
                    <a:spLocks noChangeShapeType="1"/>
                  </p:cNvSpPr>
                  <p:nvPr/>
                </p:nvSpPr>
                <p:spPr bwMode="auto">
                  <a:xfrm flipV="1">
                    <a:off x="3531" y="3708"/>
                    <a:ext cx="15" cy="2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64" name="Line 282"/>
                  <p:cNvSpPr>
                    <a:spLocks noChangeShapeType="1"/>
                  </p:cNvSpPr>
                  <p:nvPr/>
                </p:nvSpPr>
                <p:spPr bwMode="auto">
                  <a:xfrm>
                    <a:off x="3548" y="3710"/>
                    <a:ext cx="12" cy="2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65" name="Line 283"/>
                  <p:cNvSpPr>
                    <a:spLocks noChangeShapeType="1"/>
                  </p:cNvSpPr>
                  <p:nvPr/>
                </p:nvSpPr>
                <p:spPr bwMode="auto">
                  <a:xfrm>
                    <a:off x="3561" y="3732"/>
                    <a:ext cx="0" cy="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66" name="Line 284"/>
                  <p:cNvSpPr>
                    <a:spLocks noChangeShapeType="1"/>
                  </p:cNvSpPr>
                  <p:nvPr/>
                </p:nvSpPr>
                <p:spPr bwMode="auto">
                  <a:xfrm>
                    <a:off x="3531" y="3773"/>
                    <a:ext cx="20" cy="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67" name="Line 285"/>
                  <p:cNvSpPr>
                    <a:spLocks noChangeShapeType="1"/>
                  </p:cNvSpPr>
                  <p:nvPr/>
                </p:nvSpPr>
                <p:spPr bwMode="auto">
                  <a:xfrm flipV="1">
                    <a:off x="3554" y="3764"/>
                    <a:ext cx="6" cy="2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grpSp>
          <p:sp>
            <p:nvSpPr>
              <p:cNvPr id="189554" name="Line 286"/>
              <p:cNvSpPr>
                <a:spLocks noChangeShapeType="1"/>
              </p:cNvSpPr>
              <p:nvPr/>
            </p:nvSpPr>
            <p:spPr bwMode="auto">
              <a:xfrm>
                <a:off x="4320" y="1986"/>
                <a:ext cx="0" cy="8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55" name="Line 287"/>
              <p:cNvSpPr>
                <a:spLocks noChangeShapeType="1"/>
              </p:cNvSpPr>
              <p:nvPr/>
            </p:nvSpPr>
            <p:spPr bwMode="auto">
              <a:xfrm flipV="1">
                <a:off x="4326" y="1656"/>
                <a:ext cx="606" cy="3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56" name="Line 288"/>
              <p:cNvSpPr>
                <a:spLocks noChangeShapeType="1"/>
              </p:cNvSpPr>
              <p:nvPr/>
            </p:nvSpPr>
            <p:spPr bwMode="auto">
              <a:xfrm flipV="1">
                <a:off x="4320" y="2562"/>
                <a:ext cx="606" cy="3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57" name="Line 289"/>
              <p:cNvSpPr>
                <a:spLocks noChangeShapeType="1"/>
              </p:cNvSpPr>
              <p:nvPr/>
            </p:nvSpPr>
            <p:spPr bwMode="auto">
              <a:xfrm>
                <a:off x="4938" y="1662"/>
                <a:ext cx="0" cy="8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sp>
          <p:nvSpPr>
            <p:cNvPr id="189460" name="Line 306"/>
            <p:cNvSpPr>
              <a:spLocks noChangeShapeType="1"/>
            </p:cNvSpPr>
            <p:nvPr/>
          </p:nvSpPr>
          <p:spPr bwMode="auto">
            <a:xfrm>
              <a:off x="8203808" y="5450119"/>
              <a:ext cx="0" cy="98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61" name="Line 307"/>
            <p:cNvSpPr>
              <a:spLocks noChangeShapeType="1"/>
            </p:cNvSpPr>
            <p:nvPr/>
          </p:nvSpPr>
          <p:spPr bwMode="auto">
            <a:xfrm flipV="1">
              <a:off x="8227579" y="5425762"/>
              <a:ext cx="10411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62" name="Freeform 308"/>
            <p:cNvSpPr>
              <a:spLocks/>
            </p:cNvSpPr>
            <p:nvPr/>
          </p:nvSpPr>
          <p:spPr bwMode="auto">
            <a:xfrm>
              <a:off x="8203808" y="5425255"/>
              <a:ext cx="24246" cy="24864"/>
            </a:xfrm>
            <a:custGeom>
              <a:avLst/>
              <a:gdLst>
                <a:gd name="T0" fmla="*/ 0 w 139"/>
                <a:gd name="T1" fmla="*/ 2147483647 h 134"/>
                <a:gd name="T2" fmla="*/ 2147483647 w 139"/>
                <a:gd name="T3" fmla="*/ 2147483647 h 134"/>
                <a:gd name="T4" fmla="*/ 2147483647 w 139"/>
                <a:gd name="T5" fmla="*/ 2147483647 h 134"/>
                <a:gd name="T6" fmla="*/ 2147483647 w 139"/>
                <a:gd name="T7" fmla="*/ 2147483647 h 134"/>
                <a:gd name="T8" fmla="*/ 2147483647 w 139"/>
                <a:gd name="T9" fmla="*/ 2147483647 h 134"/>
                <a:gd name="T10" fmla="*/ 2147483647 w 139"/>
                <a:gd name="T11" fmla="*/ 2147483647 h 134"/>
                <a:gd name="T12" fmla="*/ 2147483647 w 139"/>
                <a:gd name="T13" fmla="*/ 2147483647 h 134"/>
                <a:gd name="T14" fmla="*/ 2147483647 w 139"/>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134"/>
                <a:gd name="T26" fmla="*/ 139 w 139"/>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134">
                  <a:moveTo>
                    <a:pt x="0" y="134"/>
                  </a:moveTo>
                  <a:cubicBezTo>
                    <a:pt x="2" y="119"/>
                    <a:pt x="4" y="105"/>
                    <a:pt x="7" y="95"/>
                  </a:cubicBezTo>
                  <a:cubicBezTo>
                    <a:pt x="10" y="85"/>
                    <a:pt x="15" y="78"/>
                    <a:pt x="19" y="71"/>
                  </a:cubicBezTo>
                  <a:cubicBezTo>
                    <a:pt x="23" y="64"/>
                    <a:pt x="27" y="57"/>
                    <a:pt x="33" y="50"/>
                  </a:cubicBezTo>
                  <a:cubicBezTo>
                    <a:pt x="39" y="43"/>
                    <a:pt x="48" y="36"/>
                    <a:pt x="55" y="30"/>
                  </a:cubicBezTo>
                  <a:cubicBezTo>
                    <a:pt x="62" y="24"/>
                    <a:pt x="65" y="19"/>
                    <a:pt x="73" y="15"/>
                  </a:cubicBezTo>
                  <a:cubicBezTo>
                    <a:pt x="81" y="11"/>
                    <a:pt x="92" y="7"/>
                    <a:pt x="103" y="5"/>
                  </a:cubicBezTo>
                  <a:cubicBezTo>
                    <a:pt x="114" y="3"/>
                    <a:pt x="135" y="1"/>
                    <a:pt x="13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63" name="Line 309"/>
            <p:cNvSpPr>
              <a:spLocks noChangeShapeType="1"/>
            </p:cNvSpPr>
            <p:nvPr/>
          </p:nvSpPr>
          <p:spPr bwMode="auto">
            <a:xfrm>
              <a:off x="5967444" y="5888038"/>
              <a:ext cx="24417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64" name="Line 312"/>
            <p:cNvSpPr>
              <a:spLocks noChangeShapeType="1"/>
            </p:cNvSpPr>
            <p:nvPr/>
          </p:nvSpPr>
          <p:spPr bwMode="auto">
            <a:xfrm>
              <a:off x="7048544" y="5456529"/>
              <a:ext cx="0" cy="721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65" name="Line 313"/>
            <p:cNvSpPr>
              <a:spLocks noChangeShapeType="1"/>
            </p:cNvSpPr>
            <p:nvPr/>
          </p:nvSpPr>
          <p:spPr bwMode="auto">
            <a:xfrm>
              <a:off x="7082774" y="5542980"/>
              <a:ext cx="1155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66" name="Freeform 314"/>
            <p:cNvSpPr>
              <a:spLocks/>
            </p:cNvSpPr>
            <p:nvPr/>
          </p:nvSpPr>
          <p:spPr bwMode="auto">
            <a:xfrm>
              <a:off x="7048069" y="5529281"/>
              <a:ext cx="36132" cy="13699"/>
            </a:xfrm>
            <a:custGeom>
              <a:avLst/>
              <a:gdLst>
                <a:gd name="T0" fmla="*/ 0 w 76"/>
                <a:gd name="T1" fmla="*/ 0 h 74"/>
                <a:gd name="T2" fmla="*/ 2147483647 w 76"/>
                <a:gd name="T3" fmla="*/ 2147483647 h 74"/>
                <a:gd name="T4" fmla="*/ 2147483647 w 76"/>
                <a:gd name="T5" fmla="*/ 2147483647 h 74"/>
                <a:gd name="T6" fmla="*/ 2147483647 w 76"/>
                <a:gd name="T7" fmla="*/ 2147483647 h 74"/>
                <a:gd name="T8" fmla="*/ 2147483647 w 76"/>
                <a:gd name="T9" fmla="*/ 2147483647 h 74"/>
                <a:gd name="T10" fmla="*/ 2147483647 w 76"/>
                <a:gd name="T11" fmla="*/ 2147483647 h 74"/>
                <a:gd name="T12" fmla="*/ 2147483647 w 76"/>
                <a:gd name="T13" fmla="*/ 2147483647 h 74"/>
                <a:gd name="T14" fmla="*/ 0 60000 65536"/>
                <a:gd name="T15" fmla="*/ 0 60000 65536"/>
                <a:gd name="T16" fmla="*/ 0 60000 65536"/>
                <a:gd name="T17" fmla="*/ 0 60000 65536"/>
                <a:gd name="T18" fmla="*/ 0 60000 65536"/>
                <a:gd name="T19" fmla="*/ 0 60000 65536"/>
                <a:gd name="T20" fmla="*/ 0 60000 65536"/>
                <a:gd name="T21" fmla="*/ 0 w 76"/>
                <a:gd name="T22" fmla="*/ 0 h 74"/>
                <a:gd name="T23" fmla="*/ 76 w 76"/>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74">
                  <a:moveTo>
                    <a:pt x="0" y="0"/>
                  </a:moveTo>
                  <a:cubicBezTo>
                    <a:pt x="0" y="9"/>
                    <a:pt x="1" y="19"/>
                    <a:pt x="3" y="27"/>
                  </a:cubicBezTo>
                  <a:cubicBezTo>
                    <a:pt x="5" y="35"/>
                    <a:pt x="8" y="42"/>
                    <a:pt x="12" y="47"/>
                  </a:cubicBezTo>
                  <a:cubicBezTo>
                    <a:pt x="16" y="52"/>
                    <a:pt x="23" y="56"/>
                    <a:pt x="28" y="60"/>
                  </a:cubicBezTo>
                  <a:cubicBezTo>
                    <a:pt x="33" y="64"/>
                    <a:pt x="40" y="67"/>
                    <a:pt x="45" y="69"/>
                  </a:cubicBezTo>
                  <a:cubicBezTo>
                    <a:pt x="50" y="71"/>
                    <a:pt x="56" y="71"/>
                    <a:pt x="61" y="72"/>
                  </a:cubicBezTo>
                  <a:cubicBezTo>
                    <a:pt x="66" y="73"/>
                    <a:pt x="73" y="74"/>
                    <a:pt x="76" y="7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67" name="Line 315"/>
            <p:cNvSpPr>
              <a:spLocks noChangeShapeType="1"/>
            </p:cNvSpPr>
            <p:nvPr/>
          </p:nvSpPr>
          <p:spPr bwMode="auto">
            <a:xfrm flipV="1">
              <a:off x="7078496" y="5443385"/>
              <a:ext cx="123609" cy="1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68" name="Freeform 316"/>
            <p:cNvSpPr>
              <a:spLocks/>
            </p:cNvSpPr>
            <p:nvPr/>
          </p:nvSpPr>
          <p:spPr bwMode="auto">
            <a:xfrm>
              <a:off x="7048069" y="5443015"/>
              <a:ext cx="32804" cy="13514"/>
            </a:xfrm>
            <a:custGeom>
              <a:avLst/>
              <a:gdLst>
                <a:gd name="T0" fmla="*/ 0 w 69"/>
                <a:gd name="T1" fmla="*/ 2147483647 h 73"/>
                <a:gd name="T2" fmla="*/ 2147483647 w 69"/>
                <a:gd name="T3" fmla="*/ 2147483647 h 73"/>
                <a:gd name="T4" fmla="*/ 2147483647 w 69"/>
                <a:gd name="T5" fmla="*/ 2147483647 h 73"/>
                <a:gd name="T6" fmla="*/ 2147483647 w 69"/>
                <a:gd name="T7" fmla="*/ 2147483647 h 73"/>
                <a:gd name="T8" fmla="*/ 2147483647 w 69"/>
                <a:gd name="T9" fmla="*/ 2147483647 h 73"/>
                <a:gd name="T10" fmla="*/ 2147483647 w 69"/>
                <a:gd name="T11" fmla="*/ 2147483647 h 73"/>
                <a:gd name="T12" fmla="*/ 2147483647 w 69"/>
                <a:gd name="T13" fmla="*/ 2147483647 h 73"/>
                <a:gd name="T14" fmla="*/ 0 60000 65536"/>
                <a:gd name="T15" fmla="*/ 0 60000 65536"/>
                <a:gd name="T16" fmla="*/ 0 60000 65536"/>
                <a:gd name="T17" fmla="*/ 0 60000 65536"/>
                <a:gd name="T18" fmla="*/ 0 60000 65536"/>
                <a:gd name="T19" fmla="*/ 0 60000 65536"/>
                <a:gd name="T20" fmla="*/ 0 60000 65536"/>
                <a:gd name="T21" fmla="*/ 0 w 69"/>
                <a:gd name="T22" fmla="*/ 0 h 73"/>
                <a:gd name="T23" fmla="*/ 69 w 69"/>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73">
                  <a:moveTo>
                    <a:pt x="0" y="73"/>
                  </a:moveTo>
                  <a:cubicBezTo>
                    <a:pt x="0" y="63"/>
                    <a:pt x="1" y="53"/>
                    <a:pt x="4" y="46"/>
                  </a:cubicBezTo>
                  <a:cubicBezTo>
                    <a:pt x="7" y="39"/>
                    <a:pt x="11" y="36"/>
                    <a:pt x="15" y="31"/>
                  </a:cubicBezTo>
                  <a:cubicBezTo>
                    <a:pt x="19" y="26"/>
                    <a:pt x="23" y="22"/>
                    <a:pt x="27" y="18"/>
                  </a:cubicBezTo>
                  <a:cubicBezTo>
                    <a:pt x="31" y="14"/>
                    <a:pt x="37" y="11"/>
                    <a:pt x="42" y="9"/>
                  </a:cubicBezTo>
                  <a:cubicBezTo>
                    <a:pt x="47" y="7"/>
                    <a:pt x="51" y="4"/>
                    <a:pt x="55" y="3"/>
                  </a:cubicBezTo>
                  <a:cubicBezTo>
                    <a:pt x="59" y="2"/>
                    <a:pt x="69" y="0"/>
                    <a:pt x="67" y="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69" name="Line 317"/>
            <p:cNvSpPr>
              <a:spLocks noChangeShapeType="1"/>
            </p:cNvSpPr>
            <p:nvPr/>
          </p:nvSpPr>
          <p:spPr bwMode="auto">
            <a:xfrm>
              <a:off x="7235859" y="5456529"/>
              <a:ext cx="0" cy="721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70" name="Freeform 318"/>
            <p:cNvSpPr>
              <a:spLocks/>
            </p:cNvSpPr>
            <p:nvPr/>
          </p:nvSpPr>
          <p:spPr bwMode="auto">
            <a:xfrm>
              <a:off x="7203531" y="5443570"/>
              <a:ext cx="33279" cy="13329"/>
            </a:xfrm>
            <a:custGeom>
              <a:avLst/>
              <a:gdLst>
                <a:gd name="T0" fmla="*/ 0 w 70"/>
                <a:gd name="T1" fmla="*/ 0 h 72"/>
                <a:gd name="T2" fmla="*/ 2147483647 w 70"/>
                <a:gd name="T3" fmla="*/ 2147483647 h 72"/>
                <a:gd name="T4" fmla="*/ 2147483647 w 70"/>
                <a:gd name="T5" fmla="*/ 2147483647 h 72"/>
                <a:gd name="T6" fmla="*/ 2147483647 w 70"/>
                <a:gd name="T7" fmla="*/ 2147483647 h 72"/>
                <a:gd name="T8" fmla="*/ 2147483647 w 70"/>
                <a:gd name="T9" fmla="*/ 2147483647 h 72"/>
                <a:gd name="T10" fmla="*/ 2147483647 w 70"/>
                <a:gd name="T11" fmla="*/ 2147483647 h 72"/>
                <a:gd name="T12" fmla="*/ 0 60000 65536"/>
                <a:gd name="T13" fmla="*/ 0 60000 65536"/>
                <a:gd name="T14" fmla="*/ 0 60000 65536"/>
                <a:gd name="T15" fmla="*/ 0 60000 65536"/>
                <a:gd name="T16" fmla="*/ 0 60000 65536"/>
                <a:gd name="T17" fmla="*/ 0 60000 65536"/>
                <a:gd name="T18" fmla="*/ 0 w 70"/>
                <a:gd name="T19" fmla="*/ 0 h 72"/>
                <a:gd name="T20" fmla="*/ 70 w 7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70" h="72">
                  <a:moveTo>
                    <a:pt x="0" y="0"/>
                  </a:moveTo>
                  <a:cubicBezTo>
                    <a:pt x="6" y="0"/>
                    <a:pt x="12" y="0"/>
                    <a:pt x="18" y="1"/>
                  </a:cubicBezTo>
                  <a:cubicBezTo>
                    <a:pt x="24" y="2"/>
                    <a:pt x="33" y="5"/>
                    <a:pt x="39" y="9"/>
                  </a:cubicBezTo>
                  <a:cubicBezTo>
                    <a:pt x="45" y="13"/>
                    <a:pt x="50" y="18"/>
                    <a:pt x="54" y="24"/>
                  </a:cubicBezTo>
                  <a:cubicBezTo>
                    <a:pt x="58" y="30"/>
                    <a:pt x="63" y="37"/>
                    <a:pt x="66" y="45"/>
                  </a:cubicBezTo>
                  <a:cubicBezTo>
                    <a:pt x="69" y="53"/>
                    <a:pt x="69" y="62"/>
                    <a:pt x="70" y="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71" name="Freeform 319"/>
            <p:cNvSpPr>
              <a:spLocks/>
            </p:cNvSpPr>
            <p:nvPr/>
          </p:nvSpPr>
          <p:spPr bwMode="auto">
            <a:xfrm>
              <a:off x="7199252" y="5528726"/>
              <a:ext cx="38033" cy="14069"/>
            </a:xfrm>
            <a:custGeom>
              <a:avLst/>
              <a:gdLst>
                <a:gd name="T0" fmla="*/ 0 w 80"/>
                <a:gd name="T1" fmla="*/ 2147483647 h 76"/>
                <a:gd name="T2" fmla="*/ 2147483647 w 80"/>
                <a:gd name="T3" fmla="*/ 2147483647 h 76"/>
                <a:gd name="T4" fmla="*/ 2147483647 w 80"/>
                <a:gd name="T5" fmla="*/ 2147483647 h 76"/>
                <a:gd name="T6" fmla="*/ 2147483647 w 80"/>
                <a:gd name="T7" fmla="*/ 2147483647 h 76"/>
                <a:gd name="T8" fmla="*/ 2147483647 w 80"/>
                <a:gd name="T9" fmla="*/ 2147483647 h 76"/>
                <a:gd name="T10" fmla="*/ 2147483647 w 80"/>
                <a:gd name="T11" fmla="*/ 0 h 76"/>
                <a:gd name="T12" fmla="*/ 0 60000 65536"/>
                <a:gd name="T13" fmla="*/ 0 60000 65536"/>
                <a:gd name="T14" fmla="*/ 0 60000 65536"/>
                <a:gd name="T15" fmla="*/ 0 60000 65536"/>
                <a:gd name="T16" fmla="*/ 0 60000 65536"/>
                <a:gd name="T17" fmla="*/ 0 60000 65536"/>
                <a:gd name="T18" fmla="*/ 0 w 80"/>
                <a:gd name="T19" fmla="*/ 0 h 76"/>
                <a:gd name="T20" fmla="*/ 80 w 80"/>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80" h="76">
                  <a:moveTo>
                    <a:pt x="0" y="75"/>
                  </a:moveTo>
                  <a:cubicBezTo>
                    <a:pt x="9" y="75"/>
                    <a:pt x="19" y="76"/>
                    <a:pt x="27" y="74"/>
                  </a:cubicBezTo>
                  <a:cubicBezTo>
                    <a:pt x="35" y="72"/>
                    <a:pt x="43" y="67"/>
                    <a:pt x="49" y="63"/>
                  </a:cubicBezTo>
                  <a:cubicBezTo>
                    <a:pt x="55" y="59"/>
                    <a:pt x="62" y="53"/>
                    <a:pt x="66" y="48"/>
                  </a:cubicBezTo>
                  <a:cubicBezTo>
                    <a:pt x="70" y="43"/>
                    <a:pt x="71" y="40"/>
                    <a:pt x="73" y="32"/>
                  </a:cubicBezTo>
                  <a:cubicBezTo>
                    <a:pt x="75" y="24"/>
                    <a:pt x="80" y="2"/>
                    <a:pt x="7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72" name="Line 339"/>
            <p:cNvSpPr>
              <a:spLocks noChangeShapeType="1"/>
            </p:cNvSpPr>
            <p:nvPr/>
          </p:nvSpPr>
          <p:spPr bwMode="auto">
            <a:xfrm>
              <a:off x="6492305" y="5450119"/>
              <a:ext cx="0" cy="98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73" name="Line 340"/>
            <p:cNvSpPr>
              <a:spLocks noChangeShapeType="1"/>
            </p:cNvSpPr>
            <p:nvPr/>
          </p:nvSpPr>
          <p:spPr bwMode="auto">
            <a:xfrm>
              <a:off x="6745228" y="5450119"/>
              <a:ext cx="0" cy="98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74" name="Line 341"/>
            <p:cNvSpPr>
              <a:spLocks noChangeShapeType="1"/>
            </p:cNvSpPr>
            <p:nvPr/>
          </p:nvSpPr>
          <p:spPr bwMode="auto">
            <a:xfrm flipV="1">
              <a:off x="6516076" y="5425762"/>
              <a:ext cx="20490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75" name="Freeform 342"/>
            <p:cNvSpPr>
              <a:spLocks/>
            </p:cNvSpPr>
            <p:nvPr/>
          </p:nvSpPr>
          <p:spPr bwMode="auto">
            <a:xfrm>
              <a:off x="6492305" y="5425255"/>
              <a:ext cx="24246" cy="24864"/>
            </a:xfrm>
            <a:custGeom>
              <a:avLst/>
              <a:gdLst>
                <a:gd name="T0" fmla="*/ 0 w 139"/>
                <a:gd name="T1" fmla="*/ 2147483647 h 134"/>
                <a:gd name="T2" fmla="*/ 2147483647 w 139"/>
                <a:gd name="T3" fmla="*/ 2147483647 h 134"/>
                <a:gd name="T4" fmla="*/ 2147483647 w 139"/>
                <a:gd name="T5" fmla="*/ 2147483647 h 134"/>
                <a:gd name="T6" fmla="*/ 2147483647 w 139"/>
                <a:gd name="T7" fmla="*/ 2147483647 h 134"/>
                <a:gd name="T8" fmla="*/ 2147483647 w 139"/>
                <a:gd name="T9" fmla="*/ 2147483647 h 134"/>
                <a:gd name="T10" fmla="*/ 2147483647 w 139"/>
                <a:gd name="T11" fmla="*/ 2147483647 h 134"/>
                <a:gd name="T12" fmla="*/ 2147483647 w 139"/>
                <a:gd name="T13" fmla="*/ 2147483647 h 134"/>
                <a:gd name="T14" fmla="*/ 2147483647 w 139"/>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134"/>
                <a:gd name="T26" fmla="*/ 139 w 139"/>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134">
                  <a:moveTo>
                    <a:pt x="0" y="134"/>
                  </a:moveTo>
                  <a:cubicBezTo>
                    <a:pt x="2" y="119"/>
                    <a:pt x="4" y="105"/>
                    <a:pt x="7" y="95"/>
                  </a:cubicBezTo>
                  <a:cubicBezTo>
                    <a:pt x="10" y="85"/>
                    <a:pt x="15" y="78"/>
                    <a:pt x="19" y="71"/>
                  </a:cubicBezTo>
                  <a:cubicBezTo>
                    <a:pt x="23" y="64"/>
                    <a:pt x="27" y="57"/>
                    <a:pt x="33" y="50"/>
                  </a:cubicBezTo>
                  <a:cubicBezTo>
                    <a:pt x="39" y="43"/>
                    <a:pt x="48" y="36"/>
                    <a:pt x="55" y="30"/>
                  </a:cubicBezTo>
                  <a:cubicBezTo>
                    <a:pt x="62" y="24"/>
                    <a:pt x="65" y="19"/>
                    <a:pt x="73" y="15"/>
                  </a:cubicBezTo>
                  <a:cubicBezTo>
                    <a:pt x="81" y="11"/>
                    <a:pt x="92" y="7"/>
                    <a:pt x="103" y="5"/>
                  </a:cubicBezTo>
                  <a:cubicBezTo>
                    <a:pt x="114" y="3"/>
                    <a:pt x="135" y="1"/>
                    <a:pt x="13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76" name="Freeform 343"/>
            <p:cNvSpPr>
              <a:spLocks/>
            </p:cNvSpPr>
            <p:nvPr/>
          </p:nvSpPr>
          <p:spPr bwMode="auto">
            <a:xfrm>
              <a:off x="6721457" y="5425762"/>
              <a:ext cx="24246" cy="26387"/>
            </a:xfrm>
            <a:custGeom>
              <a:avLst/>
              <a:gdLst>
                <a:gd name="T0" fmla="*/ 0 w 139"/>
                <a:gd name="T1" fmla="*/ 0 h 144"/>
                <a:gd name="T2" fmla="*/ 2147483647 w 139"/>
                <a:gd name="T3" fmla="*/ 2147483647 h 144"/>
                <a:gd name="T4" fmla="*/ 2147483647 w 139"/>
                <a:gd name="T5" fmla="*/ 2147483647 h 144"/>
                <a:gd name="T6" fmla="*/ 2147483647 w 139"/>
                <a:gd name="T7" fmla="*/ 2147483647 h 144"/>
                <a:gd name="T8" fmla="*/ 2147483647 w 139"/>
                <a:gd name="T9" fmla="*/ 2147483647 h 144"/>
                <a:gd name="T10" fmla="*/ 2147483647 w 139"/>
                <a:gd name="T11" fmla="*/ 2147483647 h 144"/>
                <a:gd name="T12" fmla="*/ 2147483647 w 139"/>
                <a:gd name="T13" fmla="*/ 2147483647 h 144"/>
                <a:gd name="T14" fmla="*/ 2147483647 w 139"/>
                <a:gd name="T15" fmla="*/ 2147483647 h 144"/>
                <a:gd name="T16" fmla="*/ 2147483647 w 139"/>
                <a:gd name="T17" fmla="*/ 2147483647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4"/>
                <a:gd name="T29" fmla="*/ 139 w 139"/>
                <a:gd name="T30" fmla="*/ 144 h 1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4">
                  <a:moveTo>
                    <a:pt x="0" y="0"/>
                  </a:moveTo>
                  <a:cubicBezTo>
                    <a:pt x="11" y="0"/>
                    <a:pt x="22" y="1"/>
                    <a:pt x="32" y="3"/>
                  </a:cubicBezTo>
                  <a:cubicBezTo>
                    <a:pt x="42" y="5"/>
                    <a:pt x="51" y="8"/>
                    <a:pt x="59" y="12"/>
                  </a:cubicBezTo>
                  <a:cubicBezTo>
                    <a:pt x="67" y="16"/>
                    <a:pt x="76" y="23"/>
                    <a:pt x="83" y="28"/>
                  </a:cubicBezTo>
                  <a:cubicBezTo>
                    <a:pt x="90" y="33"/>
                    <a:pt x="93" y="35"/>
                    <a:pt x="99" y="42"/>
                  </a:cubicBezTo>
                  <a:cubicBezTo>
                    <a:pt x="105" y="49"/>
                    <a:pt x="114" y="59"/>
                    <a:pt x="119" y="67"/>
                  </a:cubicBezTo>
                  <a:cubicBezTo>
                    <a:pt x="124" y="75"/>
                    <a:pt x="128" y="85"/>
                    <a:pt x="131" y="93"/>
                  </a:cubicBezTo>
                  <a:cubicBezTo>
                    <a:pt x="134" y="101"/>
                    <a:pt x="137" y="109"/>
                    <a:pt x="138" y="117"/>
                  </a:cubicBezTo>
                  <a:cubicBezTo>
                    <a:pt x="139" y="125"/>
                    <a:pt x="135" y="131"/>
                    <a:pt x="137"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77" name="Line 346"/>
            <p:cNvSpPr>
              <a:spLocks noChangeShapeType="1"/>
            </p:cNvSpPr>
            <p:nvPr/>
          </p:nvSpPr>
          <p:spPr bwMode="auto">
            <a:xfrm>
              <a:off x="6630176" y="5453992"/>
              <a:ext cx="0" cy="721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78" name="Line 347"/>
            <p:cNvSpPr>
              <a:spLocks noChangeShapeType="1"/>
            </p:cNvSpPr>
            <p:nvPr/>
          </p:nvSpPr>
          <p:spPr bwMode="auto">
            <a:xfrm>
              <a:off x="6664406" y="5540443"/>
              <a:ext cx="1155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79" name="Freeform 348"/>
            <p:cNvSpPr>
              <a:spLocks/>
            </p:cNvSpPr>
            <p:nvPr/>
          </p:nvSpPr>
          <p:spPr bwMode="auto">
            <a:xfrm>
              <a:off x="6629701" y="5526744"/>
              <a:ext cx="36132" cy="13699"/>
            </a:xfrm>
            <a:custGeom>
              <a:avLst/>
              <a:gdLst>
                <a:gd name="T0" fmla="*/ 0 w 76"/>
                <a:gd name="T1" fmla="*/ 0 h 74"/>
                <a:gd name="T2" fmla="*/ 2147483647 w 76"/>
                <a:gd name="T3" fmla="*/ 2147483647 h 74"/>
                <a:gd name="T4" fmla="*/ 2147483647 w 76"/>
                <a:gd name="T5" fmla="*/ 2147483647 h 74"/>
                <a:gd name="T6" fmla="*/ 2147483647 w 76"/>
                <a:gd name="T7" fmla="*/ 2147483647 h 74"/>
                <a:gd name="T8" fmla="*/ 2147483647 w 76"/>
                <a:gd name="T9" fmla="*/ 2147483647 h 74"/>
                <a:gd name="T10" fmla="*/ 2147483647 w 76"/>
                <a:gd name="T11" fmla="*/ 2147483647 h 74"/>
                <a:gd name="T12" fmla="*/ 2147483647 w 76"/>
                <a:gd name="T13" fmla="*/ 2147483647 h 74"/>
                <a:gd name="T14" fmla="*/ 0 60000 65536"/>
                <a:gd name="T15" fmla="*/ 0 60000 65536"/>
                <a:gd name="T16" fmla="*/ 0 60000 65536"/>
                <a:gd name="T17" fmla="*/ 0 60000 65536"/>
                <a:gd name="T18" fmla="*/ 0 60000 65536"/>
                <a:gd name="T19" fmla="*/ 0 60000 65536"/>
                <a:gd name="T20" fmla="*/ 0 60000 65536"/>
                <a:gd name="T21" fmla="*/ 0 w 76"/>
                <a:gd name="T22" fmla="*/ 0 h 74"/>
                <a:gd name="T23" fmla="*/ 76 w 76"/>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74">
                  <a:moveTo>
                    <a:pt x="0" y="0"/>
                  </a:moveTo>
                  <a:cubicBezTo>
                    <a:pt x="0" y="9"/>
                    <a:pt x="1" y="19"/>
                    <a:pt x="3" y="27"/>
                  </a:cubicBezTo>
                  <a:cubicBezTo>
                    <a:pt x="5" y="35"/>
                    <a:pt x="8" y="42"/>
                    <a:pt x="12" y="47"/>
                  </a:cubicBezTo>
                  <a:cubicBezTo>
                    <a:pt x="16" y="52"/>
                    <a:pt x="23" y="56"/>
                    <a:pt x="28" y="60"/>
                  </a:cubicBezTo>
                  <a:cubicBezTo>
                    <a:pt x="33" y="64"/>
                    <a:pt x="40" y="67"/>
                    <a:pt x="45" y="69"/>
                  </a:cubicBezTo>
                  <a:cubicBezTo>
                    <a:pt x="50" y="71"/>
                    <a:pt x="56" y="71"/>
                    <a:pt x="61" y="72"/>
                  </a:cubicBezTo>
                  <a:cubicBezTo>
                    <a:pt x="66" y="73"/>
                    <a:pt x="73" y="74"/>
                    <a:pt x="76" y="7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80" name="Line 349"/>
            <p:cNvSpPr>
              <a:spLocks noChangeShapeType="1"/>
            </p:cNvSpPr>
            <p:nvPr/>
          </p:nvSpPr>
          <p:spPr bwMode="auto">
            <a:xfrm flipV="1">
              <a:off x="6660128" y="5440848"/>
              <a:ext cx="123609" cy="1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81" name="Freeform 350"/>
            <p:cNvSpPr>
              <a:spLocks/>
            </p:cNvSpPr>
            <p:nvPr/>
          </p:nvSpPr>
          <p:spPr bwMode="auto">
            <a:xfrm>
              <a:off x="6629701" y="5440478"/>
              <a:ext cx="32804" cy="13514"/>
            </a:xfrm>
            <a:custGeom>
              <a:avLst/>
              <a:gdLst>
                <a:gd name="T0" fmla="*/ 0 w 69"/>
                <a:gd name="T1" fmla="*/ 2147483647 h 73"/>
                <a:gd name="T2" fmla="*/ 2147483647 w 69"/>
                <a:gd name="T3" fmla="*/ 2147483647 h 73"/>
                <a:gd name="T4" fmla="*/ 2147483647 w 69"/>
                <a:gd name="T5" fmla="*/ 2147483647 h 73"/>
                <a:gd name="T6" fmla="*/ 2147483647 w 69"/>
                <a:gd name="T7" fmla="*/ 2147483647 h 73"/>
                <a:gd name="T8" fmla="*/ 2147483647 w 69"/>
                <a:gd name="T9" fmla="*/ 2147483647 h 73"/>
                <a:gd name="T10" fmla="*/ 2147483647 w 69"/>
                <a:gd name="T11" fmla="*/ 2147483647 h 73"/>
                <a:gd name="T12" fmla="*/ 2147483647 w 69"/>
                <a:gd name="T13" fmla="*/ 2147483647 h 73"/>
                <a:gd name="T14" fmla="*/ 0 60000 65536"/>
                <a:gd name="T15" fmla="*/ 0 60000 65536"/>
                <a:gd name="T16" fmla="*/ 0 60000 65536"/>
                <a:gd name="T17" fmla="*/ 0 60000 65536"/>
                <a:gd name="T18" fmla="*/ 0 60000 65536"/>
                <a:gd name="T19" fmla="*/ 0 60000 65536"/>
                <a:gd name="T20" fmla="*/ 0 60000 65536"/>
                <a:gd name="T21" fmla="*/ 0 w 69"/>
                <a:gd name="T22" fmla="*/ 0 h 73"/>
                <a:gd name="T23" fmla="*/ 69 w 69"/>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73">
                  <a:moveTo>
                    <a:pt x="0" y="73"/>
                  </a:moveTo>
                  <a:cubicBezTo>
                    <a:pt x="0" y="63"/>
                    <a:pt x="1" y="53"/>
                    <a:pt x="4" y="46"/>
                  </a:cubicBezTo>
                  <a:cubicBezTo>
                    <a:pt x="7" y="39"/>
                    <a:pt x="11" y="36"/>
                    <a:pt x="15" y="31"/>
                  </a:cubicBezTo>
                  <a:cubicBezTo>
                    <a:pt x="19" y="26"/>
                    <a:pt x="23" y="22"/>
                    <a:pt x="27" y="18"/>
                  </a:cubicBezTo>
                  <a:cubicBezTo>
                    <a:pt x="31" y="14"/>
                    <a:pt x="37" y="11"/>
                    <a:pt x="42" y="9"/>
                  </a:cubicBezTo>
                  <a:cubicBezTo>
                    <a:pt x="47" y="7"/>
                    <a:pt x="51" y="4"/>
                    <a:pt x="55" y="3"/>
                  </a:cubicBezTo>
                  <a:cubicBezTo>
                    <a:pt x="59" y="2"/>
                    <a:pt x="69" y="0"/>
                    <a:pt x="67" y="1"/>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82" name="Line 351"/>
            <p:cNvSpPr>
              <a:spLocks noChangeShapeType="1"/>
            </p:cNvSpPr>
            <p:nvPr/>
          </p:nvSpPr>
          <p:spPr bwMode="auto">
            <a:xfrm>
              <a:off x="6817491" y="5453992"/>
              <a:ext cx="0" cy="721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83" name="Freeform 352"/>
            <p:cNvSpPr>
              <a:spLocks/>
            </p:cNvSpPr>
            <p:nvPr/>
          </p:nvSpPr>
          <p:spPr bwMode="auto">
            <a:xfrm>
              <a:off x="6785163" y="5441033"/>
              <a:ext cx="33279" cy="13329"/>
            </a:xfrm>
            <a:custGeom>
              <a:avLst/>
              <a:gdLst>
                <a:gd name="T0" fmla="*/ 0 w 70"/>
                <a:gd name="T1" fmla="*/ 0 h 72"/>
                <a:gd name="T2" fmla="*/ 2147483647 w 70"/>
                <a:gd name="T3" fmla="*/ 2147483647 h 72"/>
                <a:gd name="T4" fmla="*/ 2147483647 w 70"/>
                <a:gd name="T5" fmla="*/ 2147483647 h 72"/>
                <a:gd name="T6" fmla="*/ 2147483647 w 70"/>
                <a:gd name="T7" fmla="*/ 2147483647 h 72"/>
                <a:gd name="T8" fmla="*/ 2147483647 w 70"/>
                <a:gd name="T9" fmla="*/ 2147483647 h 72"/>
                <a:gd name="T10" fmla="*/ 2147483647 w 70"/>
                <a:gd name="T11" fmla="*/ 2147483647 h 72"/>
                <a:gd name="T12" fmla="*/ 0 60000 65536"/>
                <a:gd name="T13" fmla="*/ 0 60000 65536"/>
                <a:gd name="T14" fmla="*/ 0 60000 65536"/>
                <a:gd name="T15" fmla="*/ 0 60000 65536"/>
                <a:gd name="T16" fmla="*/ 0 60000 65536"/>
                <a:gd name="T17" fmla="*/ 0 60000 65536"/>
                <a:gd name="T18" fmla="*/ 0 w 70"/>
                <a:gd name="T19" fmla="*/ 0 h 72"/>
                <a:gd name="T20" fmla="*/ 70 w 7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70" h="72">
                  <a:moveTo>
                    <a:pt x="0" y="0"/>
                  </a:moveTo>
                  <a:cubicBezTo>
                    <a:pt x="6" y="0"/>
                    <a:pt x="12" y="0"/>
                    <a:pt x="18" y="1"/>
                  </a:cubicBezTo>
                  <a:cubicBezTo>
                    <a:pt x="24" y="2"/>
                    <a:pt x="33" y="5"/>
                    <a:pt x="39" y="9"/>
                  </a:cubicBezTo>
                  <a:cubicBezTo>
                    <a:pt x="45" y="13"/>
                    <a:pt x="50" y="18"/>
                    <a:pt x="54" y="24"/>
                  </a:cubicBezTo>
                  <a:cubicBezTo>
                    <a:pt x="58" y="30"/>
                    <a:pt x="63" y="37"/>
                    <a:pt x="66" y="45"/>
                  </a:cubicBezTo>
                  <a:cubicBezTo>
                    <a:pt x="69" y="53"/>
                    <a:pt x="69" y="62"/>
                    <a:pt x="70" y="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84" name="Freeform 353"/>
            <p:cNvSpPr>
              <a:spLocks/>
            </p:cNvSpPr>
            <p:nvPr/>
          </p:nvSpPr>
          <p:spPr bwMode="auto">
            <a:xfrm>
              <a:off x="6780884" y="5526189"/>
              <a:ext cx="38033" cy="14069"/>
            </a:xfrm>
            <a:custGeom>
              <a:avLst/>
              <a:gdLst>
                <a:gd name="T0" fmla="*/ 0 w 80"/>
                <a:gd name="T1" fmla="*/ 2147483647 h 76"/>
                <a:gd name="T2" fmla="*/ 2147483647 w 80"/>
                <a:gd name="T3" fmla="*/ 2147483647 h 76"/>
                <a:gd name="T4" fmla="*/ 2147483647 w 80"/>
                <a:gd name="T5" fmla="*/ 2147483647 h 76"/>
                <a:gd name="T6" fmla="*/ 2147483647 w 80"/>
                <a:gd name="T7" fmla="*/ 2147483647 h 76"/>
                <a:gd name="T8" fmla="*/ 2147483647 w 80"/>
                <a:gd name="T9" fmla="*/ 2147483647 h 76"/>
                <a:gd name="T10" fmla="*/ 2147483647 w 80"/>
                <a:gd name="T11" fmla="*/ 0 h 76"/>
                <a:gd name="T12" fmla="*/ 0 60000 65536"/>
                <a:gd name="T13" fmla="*/ 0 60000 65536"/>
                <a:gd name="T14" fmla="*/ 0 60000 65536"/>
                <a:gd name="T15" fmla="*/ 0 60000 65536"/>
                <a:gd name="T16" fmla="*/ 0 60000 65536"/>
                <a:gd name="T17" fmla="*/ 0 60000 65536"/>
                <a:gd name="T18" fmla="*/ 0 w 80"/>
                <a:gd name="T19" fmla="*/ 0 h 76"/>
                <a:gd name="T20" fmla="*/ 80 w 80"/>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80" h="76">
                  <a:moveTo>
                    <a:pt x="0" y="75"/>
                  </a:moveTo>
                  <a:cubicBezTo>
                    <a:pt x="9" y="75"/>
                    <a:pt x="19" y="76"/>
                    <a:pt x="27" y="74"/>
                  </a:cubicBezTo>
                  <a:cubicBezTo>
                    <a:pt x="35" y="72"/>
                    <a:pt x="43" y="67"/>
                    <a:pt x="49" y="63"/>
                  </a:cubicBezTo>
                  <a:cubicBezTo>
                    <a:pt x="55" y="59"/>
                    <a:pt x="62" y="53"/>
                    <a:pt x="66" y="48"/>
                  </a:cubicBezTo>
                  <a:cubicBezTo>
                    <a:pt x="70" y="43"/>
                    <a:pt x="71" y="40"/>
                    <a:pt x="73" y="32"/>
                  </a:cubicBezTo>
                  <a:cubicBezTo>
                    <a:pt x="75" y="24"/>
                    <a:pt x="80" y="2"/>
                    <a:pt x="7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85" name="Line 359"/>
            <p:cNvSpPr>
              <a:spLocks noChangeShapeType="1"/>
            </p:cNvSpPr>
            <p:nvPr/>
          </p:nvSpPr>
          <p:spPr bwMode="auto">
            <a:xfrm>
              <a:off x="6169972" y="5449612"/>
              <a:ext cx="0" cy="98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86" name="Freeform 360"/>
            <p:cNvSpPr>
              <a:spLocks/>
            </p:cNvSpPr>
            <p:nvPr/>
          </p:nvSpPr>
          <p:spPr bwMode="auto">
            <a:xfrm>
              <a:off x="6146201" y="5425255"/>
              <a:ext cx="24246" cy="26387"/>
            </a:xfrm>
            <a:custGeom>
              <a:avLst/>
              <a:gdLst>
                <a:gd name="T0" fmla="*/ 0 w 139"/>
                <a:gd name="T1" fmla="*/ 0 h 144"/>
                <a:gd name="T2" fmla="*/ 2147483647 w 139"/>
                <a:gd name="T3" fmla="*/ 2147483647 h 144"/>
                <a:gd name="T4" fmla="*/ 2147483647 w 139"/>
                <a:gd name="T5" fmla="*/ 2147483647 h 144"/>
                <a:gd name="T6" fmla="*/ 2147483647 w 139"/>
                <a:gd name="T7" fmla="*/ 2147483647 h 144"/>
                <a:gd name="T8" fmla="*/ 2147483647 w 139"/>
                <a:gd name="T9" fmla="*/ 2147483647 h 144"/>
                <a:gd name="T10" fmla="*/ 2147483647 w 139"/>
                <a:gd name="T11" fmla="*/ 2147483647 h 144"/>
                <a:gd name="T12" fmla="*/ 2147483647 w 139"/>
                <a:gd name="T13" fmla="*/ 2147483647 h 144"/>
                <a:gd name="T14" fmla="*/ 2147483647 w 139"/>
                <a:gd name="T15" fmla="*/ 2147483647 h 144"/>
                <a:gd name="T16" fmla="*/ 2147483647 w 139"/>
                <a:gd name="T17" fmla="*/ 2147483647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4"/>
                <a:gd name="T29" fmla="*/ 139 w 139"/>
                <a:gd name="T30" fmla="*/ 144 h 1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4">
                  <a:moveTo>
                    <a:pt x="0" y="0"/>
                  </a:moveTo>
                  <a:cubicBezTo>
                    <a:pt x="11" y="0"/>
                    <a:pt x="22" y="1"/>
                    <a:pt x="32" y="3"/>
                  </a:cubicBezTo>
                  <a:cubicBezTo>
                    <a:pt x="42" y="5"/>
                    <a:pt x="51" y="8"/>
                    <a:pt x="59" y="12"/>
                  </a:cubicBezTo>
                  <a:cubicBezTo>
                    <a:pt x="67" y="16"/>
                    <a:pt x="76" y="23"/>
                    <a:pt x="83" y="28"/>
                  </a:cubicBezTo>
                  <a:cubicBezTo>
                    <a:pt x="90" y="33"/>
                    <a:pt x="93" y="35"/>
                    <a:pt x="99" y="42"/>
                  </a:cubicBezTo>
                  <a:cubicBezTo>
                    <a:pt x="105" y="49"/>
                    <a:pt x="114" y="59"/>
                    <a:pt x="119" y="67"/>
                  </a:cubicBezTo>
                  <a:cubicBezTo>
                    <a:pt x="124" y="75"/>
                    <a:pt x="128" y="85"/>
                    <a:pt x="131" y="93"/>
                  </a:cubicBezTo>
                  <a:cubicBezTo>
                    <a:pt x="134" y="101"/>
                    <a:pt x="137" y="109"/>
                    <a:pt x="138" y="117"/>
                  </a:cubicBezTo>
                  <a:cubicBezTo>
                    <a:pt x="139" y="125"/>
                    <a:pt x="135" y="131"/>
                    <a:pt x="137"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87" name="Line 361"/>
            <p:cNvSpPr>
              <a:spLocks noChangeShapeType="1"/>
            </p:cNvSpPr>
            <p:nvPr/>
          </p:nvSpPr>
          <p:spPr bwMode="auto">
            <a:xfrm flipV="1">
              <a:off x="6058724" y="5425255"/>
              <a:ext cx="89854" cy="5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88" name="Line 362"/>
            <p:cNvSpPr>
              <a:spLocks noChangeShapeType="1"/>
            </p:cNvSpPr>
            <p:nvPr/>
          </p:nvSpPr>
          <p:spPr bwMode="auto">
            <a:xfrm>
              <a:off x="7313826" y="5547040"/>
              <a:ext cx="3194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89" name="Line 392"/>
            <p:cNvSpPr>
              <a:spLocks noChangeShapeType="1"/>
            </p:cNvSpPr>
            <p:nvPr/>
          </p:nvSpPr>
          <p:spPr bwMode="auto">
            <a:xfrm>
              <a:off x="7062806" y="5450119"/>
              <a:ext cx="0" cy="98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90" name="Line 393"/>
            <p:cNvSpPr>
              <a:spLocks noChangeShapeType="1"/>
            </p:cNvSpPr>
            <p:nvPr/>
          </p:nvSpPr>
          <p:spPr bwMode="auto">
            <a:xfrm>
              <a:off x="7315728" y="5450119"/>
              <a:ext cx="0" cy="98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91" name="Line 394"/>
            <p:cNvSpPr>
              <a:spLocks noChangeShapeType="1"/>
            </p:cNvSpPr>
            <p:nvPr/>
          </p:nvSpPr>
          <p:spPr bwMode="auto">
            <a:xfrm flipV="1">
              <a:off x="7086577" y="5425762"/>
              <a:ext cx="20490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92" name="Freeform 395"/>
            <p:cNvSpPr>
              <a:spLocks/>
            </p:cNvSpPr>
            <p:nvPr/>
          </p:nvSpPr>
          <p:spPr bwMode="auto">
            <a:xfrm>
              <a:off x="7062806" y="5425255"/>
              <a:ext cx="24246" cy="24864"/>
            </a:xfrm>
            <a:custGeom>
              <a:avLst/>
              <a:gdLst>
                <a:gd name="T0" fmla="*/ 0 w 139"/>
                <a:gd name="T1" fmla="*/ 2147483647 h 134"/>
                <a:gd name="T2" fmla="*/ 2147483647 w 139"/>
                <a:gd name="T3" fmla="*/ 2147483647 h 134"/>
                <a:gd name="T4" fmla="*/ 2147483647 w 139"/>
                <a:gd name="T5" fmla="*/ 2147483647 h 134"/>
                <a:gd name="T6" fmla="*/ 2147483647 w 139"/>
                <a:gd name="T7" fmla="*/ 2147483647 h 134"/>
                <a:gd name="T8" fmla="*/ 2147483647 w 139"/>
                <a:gd name="T9" fmla="*/ 2147483647 h 134"/>
                <a:gd name="T10" fmla="*/ 2147483647 w 139"/>
                <a:gd name="T11" fmla="*/ 2147483647 h 134"/>
                <a:gd name="T12" fmla="*/ 2147483647 w 139"/>
                <a:gd name="T13" fmla="*/ 2147483647 h 134"/>
                <a:gd name="T14" fmla="*/ 2147483647 w 139"/>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134"/>
                <a:gd name="T26" fmla="*/ 139 w 139"/>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134">
                  <a:moveTo>
                    <a:pt x="0" y="134"/>
                  </a:moveTo>
                  <a:cubicBezTo>
                    <a:pt x="2" y="119"/>
                    <a:pt x="4" y="105"/>
                    <a:pt x="7" y="95"/>
                  </a:cubicBezTo>
                  <a:cubicBezTo>
                    <a:pt x="10" y="85"/>
                    <a:pt x="15" y="78"/>
                    <a:pt x="19" y="71"/>
                  </a:cubicBezTo>
                  <a:cubicBezTo>
                    <a:pt x="23" y="64"/>
                    <a:pt x="27" y="57"/>
                    <a:pt x="33" y="50"/>
                  </a:cubicBezTo>
                  <a:cubicBezTo>
                    <a:pt x="39" y="43"/>
                    <a:pt x="48" y="36"/>
                    <a:pt x="55" y="30"/>
                  </a:cubicBezTo>
                  <a:cubicBezTo>
                    <a:pt x="62" y="24"/>
                    <a:pt x="65" y="19"/>
                    <a:pt x="73" y="15"/>
                  </a:cubicBezTo>
                  <a:cubicBezTo>
                    <a:pt x="81" y="11"/>
                    <a:pt x="92" y="7"/>
                    <a:pt x="103" y="5"/>
                  </a:cubicBezTo>
                  <a:cubicBezTo>
                    <a:pt x="114" y="3"/>
                    <a:pt x="135" y="1"/>
                    <a:pt x="13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93" name="Freeform 396"/>
            <p:cNvSpPr>
              <a:spLocks/>
            </p:cNvSpPr>
            <p:nvPr/>
          </p:nvSpPr>
          <p:spPr bwMode="auto">
            <a:xfrm>
              <a:off x="7291957" y="5425762"/>
              <a:ext cx="24246" cy="26387"/>
            </a:xfrm>
            <a:custGeom>
              <a:avLst/>
              <a:gdLst>
                <a:gd name="T0" fmla="*/ 0 w 139"/>
                <a:gd name="T1" fmla="*/ 0 h 144"/>
                <a:gd name="T2" fmla="*/ 2147483647 w 139"/>
                <a:gd name="T3" fmla="*/ 2147483647 h 144"/>
                <a:gd name="T4" fmla="*/ 2147483647 w 139"/>
                <a:gd name="T5" fmla="*/ 2147483647 h 144"/>
                <a:gd name="T6" fmla="*/ 2147483647 w 139"/>
                <a:gd name="T7" fmla="*/ 2147483647 h 144"/>
                <a:gd name="T8" fmla="*/ 2147483647 w 139"/>
                <a:gd name="T9" fmla="*/ 2147483647 h 144"/>
                <a:gd name="T10" fmla="*/ 2147483647 w 139"/>
                <a:gd name="T11" fmla="*/ 2147483647 h 144"/>
                <a:gd name="T12" fmla="*/ 2147483647 w 139"/>
                <a:gd name="T13" fmla="*/ 2147483647 h 144"/>
                <a:gd name="T14" fmla="*/ 2147483647 w 139"/>
                <a:gd name="T15" fmla="*/ 2147483647 h 144"/>
                <a:gd name="T16" fmla="*/ 2147483647 w 139"/>
                <a:gd name="T17" fmla="*/ 2147483647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4"/>
                <a:gd name="T29" fmla="*/ 139 w 139"/>
                <a:gd name="T30" fmla="*/ 144 h 1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4">
                  <a:moveTo>
                    <a:pt x="0" y="0"/>
                  </a:moveTo>
                  <a:cubicBezTo>
                    <a:pt x="11" y="0"/>
                    <a:pt x="22" y="1"/>
                    <a:pt x="32" y="3"/>
                  </a:cubicBezTo>
                  <a:cubicBezTo>
                    <a:pt x="42" y="5"/>
                    <a:pt x="51" y="8"/>
                    <a:pt x="59" y="12"/>
                  </a:cubicBezTo>
                  <a:cubicBezTo>
                    <a:pt x="67" y="16"/>
                    <a:pt x="76" y="23"/>
                    <a:pt x="83" y="28"/>
                  </a:cubicBezTo>
                  <a:cubicBezTo>
                    <a:pt x="90" y="33"/>
                    <a:pt x="93" y="35"/>
                    <a:pt x="99" y="42"/>
                  </a:cubicBezTo>
                  <a:cubicBezTo>
                    <a:pt x="105" y="49"/>
                    <a:pt x="114" y="59"/>
                    <a:pt x="119" y="67"/>
                  </a:cubicBezTo>
                  <a:cubicBezTo>
                    <a:pt x="124" y="75"/>
                    <a:pt x="128" y="85"/>
                    <a:pt x="131" y="93"/>
                  </a:cubicBezTo>
                  <a:cubicBezTo>
                    <a:pt x="134" y="101"/>
                    <a:pt x="137" y="109"/>
                    <a:pt x="138" y="117"/>
                  </a:cubicBezTo>
                  <a:cubicBezTo>
                    <a:pt x="139" y="125"/>
                    <a:pt x="135" y="131"/>
                    <a:pt x="137"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94" name="Line 426"/>
            <p:cNvSpPr>
              <a:spLocks noChangeShapeType="1"/>
            </p:cNvSpPr>
            <p:nvPr/>
          </p:nvSpPr>
          <p:spPr bwMode="auto">
            <a:xfrm>
              <a:off x="7633307" y="5450119"/>
              <a:ext cx="0" cy="98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95" name="Line 427"/>
            <p:cNvSpPr>
              <a:spLocks noChangeShapeType="1"/>
            </p:cNvSpPr>
            <p:nvPr/>
          </p:nvSpPr>
          <p:spPr bwMode="auto">
            <a:xfrm>
              <a:off x="7886230" y="5450119"/>
              <a:ext cx="0" cy="98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96" name="Line 428"/>
            <p:cNvSpPr>
              <a:spLocks noChangeShapeType="1"/>
            </p:cNvSpPr>
            <p:nvPr/>
          </p:nvSpPr>
          <p:spPr bwMode="auto">
            <a:xfrm flipV="1">
              <a:off x="7657078" y="5425762"/>
              <a:ext cx="20490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97" name="Freeform 429"/>
            <p:cNvSpPr>
              <a:spLocks/>
            </p:cNvSpPr>
            <p:nvPr/>
          </p:nvSpPr>
          <p:spPr bwMode="auto">
            <a:xfrm>
              <a:off x="7633307" y="5425255"/>
              <a:ext cx="24246" cy="24864"/>
            </a:xfrm>
            <a:custGeom>
              <a:avLst/>
              <a:gdLst>
                <a:gd name="T0" fmla="*/ 0 w 139"/>
                <a:gd name="T1" fmla="*/ 2147483647 h 134"/>
                <a:gd name="T2" fmla="*/ 2147483647 w 139"/>
                <a:gd name="T3" fmla="*/ 2147483647 h 134"/>
                <a:gd name="T4" fmla="*/ 2147483647 w 139"/>
                <a:gd name="T5" fmla="*/ 2147483647 h 134"/>
                <a:gd name="T6" fmla="*/ 2147483647 w 139"/>
                <a:gd name="T7" fmla="*/ 2147483647 h 134"/>
                <a:gd name="T8" fmla="*/ 2147483647 w 139"/>
                <a:gd name="T9" fmla="*/ 2147483647 h 134"/>
                <a:gd name="T10" fmla="*/ 2147483647 w 139"/>
                <a:gd name="T11" fmla="*/ 2147483647 h 134"/>
                <a:gd name="T12" fmla="*/ 2147483647 w 139"/>
                <a:gd name="T13" fmla="*/ 2147483647 h 134"/>
                <a:gd name="T14" fmla="*/ 2147483647 w 139"/>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134"/>
                <a:gd name="T26" fmla="*/ 139 w 139"/>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134">
                  <a:moveTo>
                    <a:pt x="0" y="134"/>
                  </a:moveTo>
                  <a:cubicBezTo>
                    <a:pt x="2" y="119"/>
                    <a:pt x="4" y="105"/>
                    <a:pt x="7" y="95"/>
                  </a:cubicBezTo>
                  <a:cubicBezTo>
                    <a:pt x="10" y="85"/>
                    <a:pt x="15" y="78"/>
                    <a:pt x="19" y="71"/>
                  </a:cubicBezTo>
                  <a:cubicBezTo>
                    <a:pt x="23" y="64"/>
                    <a:pt x="27" y="57"/>
                    <a:pt x="33" y="50"/>
                  </a:cubicBezTo>
                  <a:cubicBezTo>
                    <a:pt x="39" y="43"/>
                    <a:pt x="48" y="36"/>
                    <a:pt x="55" y="30"/>
                  </a:cubicBezTo>
                  <a:cubicBezTo>
                    <a:pt x="62" y="24"/>
                    <a:pt x="65" y="19"/>
                    <a:pt x="73" y="15"/>
                  </a:cubicBezTo>
                  <a:cubicBezTo>
                    <a:pt x="81" y="11"/>
                    <a:pt x="92" y="7"/>
                    <a:pt x="103" y="5"/>
                  </a:cubicBezTo>
                  <a:cubicBezTo>
                    <a:pt x="114" y="3"/>
                    <a:pt x="135" y="1"/>
                    <a:pt x="13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98" name="Freeform 430"/>
            <p:cNvSpPr>
              <a:spLocks/>
            </p:cNvSpPr>
            <p:nvPr/>
          </p:nvSpPr>
          <p:spPr bwMode="auto">
            <a:xfrm>
              <a:off x="7862459" y="5425762"/>
              <a:ext cx="24246" cy="26387"/>
            </a:xfrm>
            <a:custGeom>
              <a:avLst/>
              <a:gdLst>
                <a:gd name="T0" fmla="*/ 0 w 139"/>
                <a:gd name="T1" fmla="*/ 0 h 144"/>
                <a:gd name="T2" fmla="*/ 2147483647 w 139"/>
                <a:gd name="T3" fmla="*/ 2147483647 h 144"/>
                <a:gd name="T4" fmla="*/ 2147483647 w 139"/>
                <a:gd name="T5" fmla="*/ 2147483647 h 144"/>
                <a:gd name="T6" fmla="*/ 2147483647 w 139"/>
                <a:gd name="T7" fmla="*/ 2147483647 h 144"/>
                <a:gd name="T8" fmla="*/ 2147483647 w 139"/>
                <a:gd name="T9" fmla="*/ 2147483647 h 144"/>
                <a:gd name="T10" fmla="*/ 2147483647 w 139"/>
                <a:gd name="T11" fmla="*/ 2147483647 h 144"/>
                <a:gd name="T12" fmla="*/ 2147483647 w 139"/>
                <a:gd name="T13" fmla="*/ 2147483647 h 144"/>
                <a:gd name="T14" fmla="*/ 2147483647 w 139"/>
                <a:gd name="T15" fmla="*/ 2147483647 h 144"/>
                <a:gd name="T16" fmla="*/ 2147483647 w 139"/>
                <a:gd name="T17" fmla="*/ 2147483647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4"/>
                <a:gd name="T29" fmla="*/ 139 w 139"/>
                <a:gd name="T30" fmla="*/ 144 h 1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4">
                  <a:moveTo>
                    <a:pt x="0" y="0"/>
                  </a:moveTo>
                  <a:cubicBezTo>
                    <a:pt x="11" y="0"/>
                    <a:pt x="22" y="1"/>
                    <a:pt x="32" y="3"/>
                  </a:cubicBezTo>
                  <a:cubicBezTo>
                    <a:pt x="42" y="5"/>
                    <a:pt x="51" y="8"/>
                    <a:pt x="59" y="12"/>
                  </a:cubicBezTo>
                  <a:cubicBezTo>
                    <a:pt x="67" y="16"/>
                    <a:pt x="76" y="23"/>
                    <a:pt x="83" y="28"/>
                  </a:cubicBezTo>
                  <a:cubicBezTo>
                    <a:pt x="90" y="33"/>
                    <a:pt x="93" y="35"/>
                    <a:pt x="99" y="42"/>
                  </a:cubicBezTo>
                  <a:cubicBezTo>
                    <a:pt x="105" y="49"/>
                    <a:pt x="114" y="59"/>
                    <a:pt x="119" y="67"/>
                  </a:cubicBezTo>
                  <a:cubicBezTo>
                    <a:pt x="124" y="75"/>
                    <a:pt x="128" y="85"/>
                    <a:pt x="131" y="93"/>
                  </a:cubicBezTo>
                  <a:cubicBezTo>
                    <a:pt x="134" y="101"/>
                    <a:pt x="137" y="109"/>
                    <a:pt x="138" y="117"/>
                  </a:cubicBezTo>
                  <a:cubicBezTo>
                    <a:pt x="139" y="125"/>
                    <a:pt x="135" y="131"/>
                    <a:pt x="137"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499" name="Line 431"/>
            <p:cNvSpPr>
              <a:spLocks noChangeShapeType="1"/>
            </p:cNvSpPr>
            <p:nvPr/>
          </p:nvSpPr>
          <p:spPr bwMode="auto">
            <a:xfrm>
              <a:off x="6172824" y="5547040"/>
              <a:ext cx="3194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00" name="Line 432"/>
            <p:cNvSpPr>
              <a:spLocks noChangeShapeType="1"/>
            </p:cNvSpPr>
            <p:nvPr/>
          </p:nvSpPr>
          <p:spPr bwMode="auto">
            <a:xfrm>
              <a:off x="6743326" y="5547040"/>
              <a:ext cx="3194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01" name="Line 433"/>
            <p:cNvSpPr>
              <a:spLocks noChangeShapeType="1"/>
            </p:cNvSpPr>
            <p:nvPr/>
          </p:nvSpPr>
          <p:spPr bwMode="auto">
            <a:xfrm>
              <a:off x="7884328" y="5547040"/>
              <a:ext cx="3194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02" name="Line 434"/>
            <p:cNvSpPr>
              <a:spLocks noChangeShapeType="1"/>
            </p:cNvSpPr>
            <p:nvPr/>
          </p:nvSpPr>
          <p:spPr bwMode="auto">
            <a:xfrm flipH="1">
              <a:off x="5967444" y="5425255"/>
              <a:ext cx="912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03" name="Line 435"/>
            <p:cNvSpPr>
              <a:spLocks noChangeShapeType="1"/>
            </p:cNvSpPr>
            <p:nvPr/>
          </p:nvSpPr>
          <p:spPr bwMode="auto">
            <a:xfrm>
              <a:off x="8317909" y="5425255"/>
              <a:ext cx="912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04" name="Line 436"/>
            <p:cNvSpPr>
              <a:spLocks noChangeShapeType="1"/>
            </p:cNvSpPr>
            <p:nvPr/>
          </p:nvSpPr>
          <p:spPr bwMode="auto">
            <a:xfrm>
              <a:off x="5967444" y="5425255"/>
              <a:ext cx="0" cy="462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05" name="Line 437"/>
            <p:cNvSpPr>
              <a:spLocks noChangeShapeType="1"/>
            </p:cNvSpPr>
            <p:nvPr/>
          </p:nvSpPr>
          <p:spPr bwMode="auto">
            <a:xfrm>
              <a:off x="8409188" y="5425255"/>
              <a:ext cx="0" cy="4627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06" name="Line 438"/>
            <p:cNvSpPr>
              <a:spLocks noChangeShapeType="1"/>
            </p:cNvSpPr>
            <p:nvPr/>
          </p:nvSpPr>
          <p:spPr bwMode="auto">
            <a:xfrm flipV="1">
              <a:off x="5970296" y="5257800"/>
              <a:ext cx="299513" cy="1644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nvGrpSpPr>
            <p:cNvPr id="189507" name="Group 439"/>
            <p:cNvGrpSpPr>
              <a:grpSpLocks/>
            </p:cNvGrpSpPr>
            <p:nvPr/>
          </p:nvGrpSpPr>
          <p:grpSpPr bwMode="auto">
            <a:xfrm>
              <a:off x="6365587" y="5263386"/>
              <a:ext cx="5136" cy="123307"/>
              <a:chOff x="-256" y="3664"/>
              <a:chExt cx="5136" cy="243"/>
            </a:xfrm>
          </p:grpSpPr>
          <p:sp>
            <p:nvSpPr>
              <p:cNvPr id="189526" name="Line 440"/>
              <p:cNvSpPr>
                <a:spLocks noChangeShapeType="1"/>
              </p:cNvSpPr>
              <p:nvPr/>
            </p:nvSpPr>
            <p:spPr bwMode="auto">
              <a:xfrm>
                <a:off x="4448" y="3713"/>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27" name="Line 441"/>
              <p:cNvSpPr>
                <a:spLocks noChangeShapeType="1"/>
              </p:cNvSpPr>
              <p:nvPr/>
            </p:nvSpPr>
            <p:spPr bwMode="auto">
              <a:xfrm flipV="1">
                <a:off x="4498" y="3665"/>
                <a:ext cx="2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28" name="Freeform 442"/>
              <p:cNvSpPr>
                <a:spLocks/>
              </p:cNvSpPr>
              <p:nvPr/>
            </p:nvSpPr>
            <p:spPr bwMode="auto">
              <a:xfrm>
                <a:off x="4448" y="3664"/>
                <a:ext cx="51" cy="49"/>
              </a:xfrm>
              <a:custGeom>
                <a:avLst/>
                <a:gdLst>
                  <a:gd name="T0" fmla="*/ 0 w 139"/>
                  <a:gd name="T1" fmla="*/ 0 h 134"/>
                  <a:gd name="T2" fmla="*/ 0 w 139"/>
                  <a:gd name="T3" fmla="*/ 0 h 134"/>
                  <a:gd name="T4" fmla="*/ 0 w 139"/>
                  <a:gd name="T5" fmla="*/ 0 h 134"/>
                  <a:gd name="T6" fmla="*/ 0 w 139"/>
                  <a:gd name="T7" fmla="*/ 0 h 134"/>
                  <a:gd name="T8" fmla="*/ 0 w 139"/>
                  <a:gd name="T9" fmla="*/ 0 h 134"/>
                  <a:gd name="T10" fmla="*/ 0 w 139"/>
                  <a:gd name="T11" fmla="*/ 0 h 134"/>
                  <a:gd name="T12" fmla="*/ 0 w 139"/>
                  <a:gd name="T13" fmla="*/ 0 h 134"/>
                  <a:gd name="T14" fmla="*/ 0 w 139"/>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134"/>
                  <a:gd name="T26" fmla="*/ 139 w 139"/>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134">
                    <a:moveTo>
                      <a:pt x="0" y="134"/>
                    </a:moveTo>
                    <a:cubicBezTo>
                      <a:pt x="2" y="119"/>
                      <a:pt x="4" y="105"/>
                      <a:pt x="7" y="95"/>
                    </a:cubicBezTo>
                    <a:cubicBezTo>
                      <a:pt x="10" y="85"/>
                      <a:pt x="15" y="78"/>
                      <a:pt x="19" y="71"/>
                    </a:cubicBezTo>
                    <a:cubicBezTo>
                      <a:pt x="23" y="64"/>
                      <a:pt x="27" y="57"/>
                      <a:pt x="33" y="50"/>
                    </a:cubicBezTo>
                    <a:cubicBezTo>
                      <a:pt x="39" y="43"/>
                      <a:pt x="48" y="36"/>
                      <a:pt x="55" y="30"/>
                    </a:cubicBezTo>
                    <a:cubicBezTo>
                      <a:pt x="62" y="24"/>
                      <a:pt x="65" y="19"/>
                      <a:pt x="73" y="15"/>
                    </a:cubicBezTo>
                    <a:cubicBezTo>
                      <a:pt x="81" y="11"/>
                      <a:pt x="92" y="7"/>
                      <a:pt x="103" y="5"/>
                    </a:cubicBezTo>
                    <a:cubicBezTo>
                      <a:pt x="114" y="3"/>
                      <a:pt x="135" y="1"/>
                      <a:pt x="13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29" name="Line 443"/>
              <p:cNvSpPr>
                <a:spLocks noChangeShapeType="1"/>
              </p:cNvSpPr>
              <p:nvPr/>
            </p:nvSpPr>
            <p:spPr bwMode="auto">
              <a:xfrm>
                <a:off x="848" y="3713"/>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30" name="Line 444"/>
              <p:cNvSpPr>
                <a:spLocks noChangeShapeType="1"/>
              </p:cNvSpPr>
              <p:nvPr/>
            </p:nvSpPr>
            <p:spPr bwMode="auto">
              <a:xfrm>
                <a:off x="1380" y="3713"/>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31" name="Line 445"/>
              <p:cNvSpPr>
                <a:spLocks noChangeShapeType="1"/>
              </p:cNvSpPr>
              <p:nvPr/>
            </p:nvSpPr>
            <p:spPr bwMode="auto">
              <a:xfrm flipV="1">
                <a:off x="898" y="3665"/>
                <a:ext cx="4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32" name="Freeform 446"/>
              <p:cNvSpPr>
                <a:spLocks/>
              </p:cNvSpPr>
              <p:nvPr/>
            </p:nvSpPr>
            <p:spPr bwMode="auto">
              <a:xfrm>
                <a:off x="848" y="3664"/>
                <a:ext cx="51" cy="49"/>
              </a:xfrm>
              <a:custGeom>
                <a:avLst/>
                <a:gdLst>
                  <a:gd name="T0" fmla="*/ 0 w 139"/>
                  <a:gd name="T1" fmla="*/ 0 h 134"/>
                  <a:gd name="T2" fmla="*/ 0 w 139"/>
                  <a:gd name="T3" fmla="*/ 0 h 134"/>
                  <a:gd name="T4" fmla="*/ 0 w 139"/>
                  <a:gd name="T5" fmla="*/ 0 h 134"/>
                  <a:gd name="T6" fmla="*/ 0 w 139"/>
                  <a:gd name="T7" fmla="*/ 0 h 134"/>
                  <a:gd name="T8" fmla="*/ 0 w 139"/>
                  <a:gd name="T9" fmla="*/ 0 h 134"/>
                  <a:gd name="T10" fmla="*/ 0 w 139"/>
                  <a:gd name="T11" fmla="*/ 0 h 134"/>
                  <a:gd name="T12" fmla="*/ 0 w 139"/>
                  <a:gd name="T13" fmla="*/ 0 h 134"/>
                  <a:gd name="T14" fmla="*/ 0 w 139"/>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134"/>
                  <a:gd name="T26" fmla="*/ 139 w 139"/>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134">
                    <a:moveTo>
                      <a:pt x="0" y="134"/>
                    </a:moveTo>
                    <a:cubicBezTo>
                      <a:pt x="2" y="119"/>
                      <a:pt x="4" y="105"/>
                      <a:pt x="7" y="95"/>
                    </a:cubicBezTo>
                    <a:cubicBezTo>
                      <a:pt x="10" y="85"/>
                      <a:pt x="15" y="78"/>
                      <a:pt x="19" y="71"/>
                    </a:cubicBezTo>
                    <a:cubicBezTo>
                      <a:pt x="23" y="64"/>
                      <a:pt x="27" y="57"/>
                      <a:pt x="33" y="50"/>
                    </a:cubicBezTo>
                    <a:cubicBezTo>
                      <a:pt x="39" y="43"/>
                      <a:pt x="48" y="36"/>
                      <a:pt x="55" y="30"/>
                    </a:cubicBezTo>
                    <a:cubicBezTo>
                      <a:pt x="62" y="24"/>
                      <a:pt x="65" y="19"/>
                      <a:pt x="73" y="15"/>
                    </a:cubicBezTo>
                    <a:cubicBezTo>
                      <a:pt x="81" y="11"/>
                      <a:pt x="92" y="7"/>
                      <a:pt x="103" y="5"/>
                    </a:cubicBezTo>
                    <a:cubicBezTo>
                      <a:pt x="114" y="3"/>
                      <a:pt x="135" y="1"/>
                      <a:pt x="13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33" name="Freeform 447"/>
              <p:cNvSpPr>
                <a:spLocks/>
              </p:cNvSpPr>
              <p:nvPr/>
            </p:nvSpPr>
            <p:spPr bwMode="auto">
              <a:xfrm>
                <a:off x="1330" y="3665"/>
                <a:ext cx="51" cy="52"/>
              </a:xfrm>
              <a:custGeom>
                <a:avLst/>
                <a:gdLst>
                  <a:gd name="T0" fmla="*/ 0 w 139"/>
                  <a:gd name="T1" fmla="*/ 0 h 144"/>
                  <a:gd name="T2" fmla="*/ 0 w 139"/>
                  <a:gd name="T3" fmla="*/ 0 h 144"/>
                  <a:gd name="T4" fmla="*/ 0 w 139"/>
                  <a:gd name="T5" fmla="*/ 0 h 144"/>
                  <a:gd name="T6" fmla="*/ 0 w 139"/>
                  <a:gd name="T7" fmla="*/ 0 h 144"/>
                  <a:gd name="T8" fmla="*/ 0 w 139"/>
                  <a:gd name="T9" fmla="*/ 0 h 144"/>
                  <a:gd name="T10" fmla="*/ 0 w 139"/>
                  <a:gd name="T11" fmla="*/ 0 h 144"/>
                  <a:gd name="T12" fmla="*/ 0 w 139"/>
                  <a:gd name="T13" fmla="*/ 0 h 144"/>
                  <a:gd name="T14" fmla="*/ 0 w 139"/>
                  <a:gd name="T15" fmla="*/ 0 h 144"/>
                  <a:gd name="T16" fmla="*/ 0 w 139"/>
                  <a:gd name="T17" fmla="*/ 0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4"/>
                  <a:gd name="T29" fmla="*/ 139 w 139"/>
                  <a:gd name="T30" fmla="*/ 144 h 1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4">
                    <a:moveTo>
                      <a:pt x="0" y="0"/>
                    </a:moveTo>
                    <a:cubicBezTo>
                      <a:pt x="11" y="0"/>
                      <a:pt x="22" y="1"/>
                      <a:pt x="32" y="3"/>
                    </a:cubicBezTo>
                    <a:cubicBezTo>
                      <a:pt x="42" y="5"/>
                      <a:pt x="51" y="8"/>
                      <a:pt x="59" y="12"/>
                    </a:cubicBezTo>
                    <a:cubicBezTo>
                      <a:pt x="67" y="16"/>
                      <a:pt x="76" y="23"/>
                      <a:pt x="83" y="28"/>
                    </a:cubicBezTo>
                    <a:cubicBezTo>
                      <a:pt x="90" y="33"/>
                      <a:pt x="93" y="35"/>
                      <a:pt x="99" y="42"/>
                    </a:cubicBezTo>
                    <a:cubicBezTo>
                      <a:pt x="105" y="49"/>
                      <a:pt x="114" y="59"/>
                      <a:pt x="119" y="67"/>
                    </a:cubicBezTo>
                    <a:cubicBezTo>
                      <a:pt x="124" y="75"/>
                      <a:pt x="128" y="85"/>
                      <a:pt x="131" y="93"/>
                    </a:cubicBezTo>
                    <a:cubicBezTo>
                      <a:pt x="134" y="101"/>
                      <a:pt x="137" y="109"/>
                      <a:pt x="138" y="117"/>
                    </a:cubicBezTo>
                    <a:cubicBezTo>
                      <a:pt x="139" y="125"/>
                      <a:pt x="135" y="131"/>
                      <a:pt x="137"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34" name="Line 448"/>
              <p:cNvSpPr>
                <a:spLocks noChangeShapeType="1"/>
              </p:cNvSpPr>
              <p:nvPr/>
            </p:nvSpPr>
            <p:spPr bwMode="auto">
              <a:xfrm>
                <a:off x="170" y="3712"/>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35" name="Freeform 449"/>
              <p:cNvSpPr>
                <a:spLocks/>
              </p:cNvSpPr>
              <p:nvPr/>
            </p:nvSpPr>
            <p:spPr bwMode="auto">
              <a:xfrm>
                <a:off x="120" y="3664"/>
                <a:ext cx="51" cy="52"/>
              </a:xfrm>
              <a:custGeom>
                <a:avLst/>
                <a:gdLst>
                  <a:gd name="T0" fmla="*/ 0 w 139"/>
                  <a:gd name="T1" fmla="*/ 0 h 144"/>
                  <a:gd name="T2" fmla="*/ 0 w 139"/>
                  <a:gd name="T3" fmla="*/ 0 h 144"/>
                  <a:gd name="T4" fmla="*/ 0 w 139"/>
                  <a:gd name="T5" fmla="*/ 0 h 144"/>
                  <a:gd name="T6" fmla="*/ 0 w 139"/>
                  <a:gd name="T7" fmla="*/ 0 h 144"/>
                  <a:gd name="T8" fmla="*/ 0 w 139"/>
                  <a:gd name="T9" fmla="*/ 0 h 144"/>
                  <a:gd name="T10" fmla="*/ 0 w 139"/>
                  <a:gd name="T11" fmla="*/ 0 h 144"/>
                  <a:gd name="T12" fmla="*/ 0 w 139"/>
                  <a:gd name="T13" fmla="*/ 0 h 144"/>
                  <a:gd name="T14" fmla="*/ 0 w 139"/>
                  <a:gd name="T15" fmla="*/ 0 h 144"/>
                  <a:gd name="T16" fmla="*/ 0 w 139"/>
                  <a:gd name="T17" fmla="*/ 0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4"/>
                  <a:gd name="T29" fmla="*/ 139 w 139"/>
                  <a:gd name="T30" fmla="*/ 144 h 1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4">
                    <a:moveTo>
                      <a:pt x="0" y="0"/>
                    </a:moveTo>
                    <a:cubicBezTo>
                      <a:pt x="11" y="0"/>
                      <a:pt x="22" y="1"/>
                      <a:pt x="32" y="3"/>
                    </a:cubicBezTo>
                    <a:cubicBezTo>
                      <a:pt x="42" y="5"/>
                      <a:pt x="51" y="8"/>
                      <a:pt x="59" y="12"/>
                    </a:cubicBezTo>
                    <a:cubicBezTo>
                      <a:pt x="67" y="16"/>
                      <a:pt x="76" y="23"/>
                      <a:pt x="83" y="28"/>
                    </a:cubicBezTo>
                    <a:cubicBezTo>
                      <a:pt x="90" y="33"/>
                      <a:pt x="93" y="35"/>
                      <a:pt x="99" y="42"/>
                    </a:cubicBezTo>
                    <a:cubicBezTo>
                      <a:pt x="105" y="49"/>
                      <a:pt x="114" y="59"/>
                      <a:pt x="119" y="67"/>
                    </a:cubicBezTo>
                    <a:cubicBezTo>
                      <a:pt x="124" y="75"/>
                      <a:pt x="128" y="85"/>
                      <a:pt x="131" y="93"/>
                    </a:cubicBezTo>
                    <a:cubicBezTo>
                      <a:pt x="134" y="101"/>
                      <a:pt x="137" y="109"/>
                      <a:pt x="138" y="117"/>
                    </a:cubicBezTo>
                    <a:cubicBezTo>
                      <a:pt x="139" y="125"/>
                      <a:pt x="135" y="131"/>
                      <a:pt x="137"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36" name="Line 450"/>
              <p:cNvSpPr>
                <a:spLocks noChangeShapeType="1"/>
              </p:cNvSpPr>
              <p:nvPr/>
            </p:nvSpPr>
            <p:spPr bwMode="auto">
              <a:xfrm flipV="1">
                <a:off x="-64" y="3664"/>
                <a:ext cx="189"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37" name="Line 451"/>
              <p:cNvSpPr>
                <a:spLocks noChangeShapeType="1"/>
              </p:cNvSpPr>
              <p:nvPr/>
            </p:nvSpPr>
            <p:spPr bwMode="auto">
              <a:xfrm>
                <a:off x="2576" y="390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38" name="Line 452"/>
              <p:cNvSpPr>
                <a:spLocks noChangeShapeType="1"/>
              </p:cNvSpPr>
              <p:nvPr/>
            </p:nvSpPr>
            <p:spPr bwMode="auto">
              <a:xfrm>
                <a:off x="2048" y="3713"/>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39" name="Line 453"/>
              <p:cNvSpPr>
                <a:spLocks noChangeShapeType="1"/>
              </p:cNvSpPr>
              <p:nvPr/>
            </p:nvSpPr>
            <p:spPr bwMode="auto">
              <a:xfrm>
                <a:off x="2580" y="3713"/>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40" name="Line 454"/>
              <p:cNvSpPr>
                <a:spLocks noChangeShapeType="1"/>
              </p:cNvSpPr>
              <p:nvPr/>
            </p:nvSpPr>
            <p:spPr bwMode="auto">
              <a:xfrm flipV="1">
                <a:off x="2098" y="3665"/>
                <a:ext cx="4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41" name="Freeform 455"/>
              <p:cNvSpPr>
                <a:spLocks/>
              </p:cNvSpPr>
              <p:nvPr/>
            </p:nvSpPr>
            <p:spPr bwMode="auto">
              <a:xfrm>
                <a:off x="2048" y="3664"/>
                <a:ext cx="51" cy="49"/>
              </a:xfrm>
              <a:custGeom>
                <a:avLst/>
                <a:gdLst>
                  <a:gd name="T0" fmla="*/ 0 w 139"/>
                  <a:gd name="T1" fmla="*/ 0 h 134"/>
                  <a:gd name="T2" fmla="*/ 0 w 139"/>
                  <a:gd name="T3" fmla="*/ 0 h 134"/>
                  <a:gd name="T4" fmla="*/ 0 w 139"/>
                  <a:gd name="T5" fmla="*/ 0 h 134"/>
                  <a:gd name="T6" fmla="*/ 0 w 139"/>
                  <a:gd name="T7" fmla="*/ 0 h 134"/>
                  <a:gd name="T8" fmla="*/ 0 w 139"/>
                  <a:gd name="T9" fmla="*/ 0 h 134"/>
                  <a:gd name="T10" fmla="*/ 0 w 139"/>
                  <a:gd name="T11" fmla="*/ 0 h 134"/>
                  <a:gd name="T12" fmla="*/ 0 w 139"/>
                  <a:gd name="T13" fmla="*/ 0 h 134"/>
                  <a:gd name="T14" fmla="*/ 0 w 139"/>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134"/>
                  <a:gd name="T26" fmla="*/ 139 w 139"/>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134">
                    <a:moveTo>
                      <a:pt x="0" y="134"/>
                    </a:moveTo>
                    <a:cubicBezTo>
                      <a:pt x="2" y="119"/>
                      <a:pt x="4" y="105"/>
                      <a:pt x="7" y="95"/>
                    </a:cubicBezTo>
                    <a:cubicBezTo>
                      <a:pt x="10" y="85"/>
                      <a:pt x="15" y="78"/>
                      <a:pt x="19" y="71"/>
                    </a:cubicBezTo>
                    <a:cubicBezTo>
                      <a:pt x="23" y="64"/>
                      <a:pt x="27" y="57"/>
                      <a:pt x="33" y="50"/>
                    </a:cubicBezTo>
                    <a:cubicBezTo>
                      <a:pt x="39" y="43"/>
                      <a:pt x="48" y="36"/>
                      <a:pt x="55" y="30"/>
                    </a:cubicBezTo>
                    <a:cubicBezTo>
                      <a:pt x="62" y="24"/>
                      <a:pt x="65" y="19"/>
                      <a:pt x="73" y="15"/>
                    </a:cubicBezTo>
                    <a:cubicBezTo>
                      <a:pt x="81" y="11"/>
                      <a:pt x="92" y="7"/>
                      <a:pt x="103" y="5"/>
                    </a:cubicBezTo>
                    <a:cubicBezTo>
                      <a:pt x="114" y="3"/>
                      <a:pt x="135" y="1"/>
                      <a:pt x="13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42" name="Freeform 456"/>
              <p:cNvSpPr>
                <a:spLocks/>
              </p:cNvSpPr>
              <p:nvPr/>
            </p:nvSpPr>
            <p:spPr bwMode="auto">
              <a:xfrm>
                <a:off x="2530" y="3665"/>
                <a:ext cx="51" cy="52"/>
              </a:xfrm>
              <a:custGeom>
                <a:avLst/>
                <a:gdLst>
                  <a:gd name="T0" fmla="*/ 0 w 139"/>
                  <a:gd name="T1" fmla="*/ 0 h 144"/>
                  <a:gd name="T2" fmla="*/ 0 w 139"/>
                  <a:gd name="T3" fmla="*/ 0 h 144"/>
                  <a:gd name="T4" fmla="*/ 0 w 139"/>
                  <a:gd name="T5" fmla="*/ 0 h 144"/>
                  <a:gd name="T6" fmla="*/ 0 w 139"/>
                  <a:gd name="T7" fmla="*/ 0 h 144"/>
                  <a:gd name="T8" fmla="*/ 0 w 139"/>
                  <a:gd name="T9" fmla="*/ 0 h 144"/>
                  <a:gd name="T10" fmla="*/ 0 w 139"/>
                  <a:gd name="T11" fmla="*/ 0 h 144"/>
                  <a:gd name="T12" fmla="*/ 0 w 139"/>
                  <a:gd name="T13" fmla="*/ 0 h 144"/>
                  <a:gd name="T14" fmla="*/ 0 w 139"/>
                  <a:gd name="T15" fmla="*/ 0 h 144"/>
                  <a:gd name="T16" fmla="*/ 0 w 139"/>
                  <a:gd name="T17" fmla="*/ 0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4"/>
                  <a:gd name="T29" fmla="*/ 139 w 139"/>
                  <a:gd name="T30" fmla="*/ 144 h 1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4">
                    <a:moveTo>
                      <a:pt x="0" y="0"/>
                    </a:moveTo>
                    <a:cubicBezTo>
                      <a:pt x="11" y="0"/>
                      <a:pt x="22" y="1"/>
                      <a:pt x="32" y="3"/>
                    </a:cubicBezTo>
                    <a:cubicBezTo>
                      <a:pt x="42" y="5"/>
                      <a:pt x="51" y="8"/>
                      <a:pt x="59" y="12"/>
                    </a:cubicBezTo>
                    <a:cubicBezTo>
                      <a:pt x="67" y="16"/>
                      <a:pt x="76" y="23"/>
                      <a:pt x="83" y="28"/>
                    </a:cubicBezTo>
                    <a:cubicBezTo>
                      <a:pt x="90" y="33"/>
                      <a:pt x="93" y="35"/>
                      <a:pt x="99" y="42"/>
                    </a:cubicBezTo>
                    <a:cubicBezTo>
                      <a:pt x="105" y="49"/>
                      <a:pt x="114" y="59"/>
                      <a:pt x="119" y="67"/>
                    </a:cubicBezTo>
                    <a:cubicBezTo>
                      <a:pt x="124" y="75"/>
                      <a:pt x="128" y="85"/>
                      <a:pt x="131" y="93"/>
                    </a:cubicBezTo>
                    <a:cubicBezTo>
                      <a:pt x="134" y="101"/>
                      <a:pt x="137" y="109"/>
                      <a:pt x="138" y="117"/>
                    </a:cubicBezTo>
                    <a:cubicBezTo>
                      <a:pt x="139" y="125"/>
                      <a:pt x="135" y="131"/>
                      <a:pt x="137"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43" name="Line 457"/>
              <p:cNvSpPr>
                <a:spLocks noChangeShapeType="1"/>
              </p:cNvSpPr>
              <p:nvPr/>
            </p:nvSpPr>
            <p:spPr bwMode="auto">
              <a:xfrm>
                <a:off x="3248" y="3713"/>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44" name="Line 458"/>
              <p:cNvSpPr>
                <a:spLocks noChangeShapeType="1"/>
              </p:cNvSpPr>
              <p:nvPr/>
            </p:nvSpPr>
            <p:spPr bwMode="auto">
              <a:xfrm>
                <a:off x="3780" y="3713"/>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45" name="Line 459"/>
              <p:cNvSpPr>
                <a:spLocks noChangeShapeType="1"/>
              </p:cNvSpPr>
              <p:nvPr/>
            </p:nvSpPr>
            <p:spPr bwMode="auto">
              <a:xfrm flipV="1">
                <a:off x="3298" y="3665"/>
                <a:ext cx="4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46" name="Freeform 460"/>
              <p:cNvSpPr>
                <a:spLocks/>
              </p:cNvSpPr>
              <p:nvPr/>
            </p:nvSpPr>
            <p:spPr bwMode="auto">
              <a:xfrm>
                <a:off x="3248" y="3664"/>
                <a:ext cx="51" cy="49"/>
              </a:xfrm>
              <a:custGeom>
                <a:avLst/>
                <a:gdLst>
                  <a:gd name="T0" fmla="*/ 0 w 139"/>
                  <a:gd name="T1" fmla="*/ 0 h 134"/>
                  <a:gd name="T2" fmla="*/ 0 w 139"/>
                  <a:gd name="T3" fmla="*/ 0 h 134"/>
                  <a:gd name="T4" fmla="*/ 0 w 139"/>
                  <a:gd name="T5" fmla="*/ 0 h 134"/>
                  <a:gd name="T6" fmla="*/ 0 w 139"/>
                  <a:gd name="T7" fmla="*/ 0 h 134"/>
                  <a:gd name="T8" fmla="*/ 0 w 139"/>
                  <a:gd name="T9" fmla="*/ 0 h 134"/>
                  <a:gd name="T10" fmla="*/ 0 w 139"/>
                  <a:gd name="T11" fmla="*/ 0 h 134"/>
                  <a:gd name="T12" fmla="*/ 0 w 139"/>
                  <a:gd name="T13" fmla="*/ 0 h 134"/>
                  <a:gd name="T14" fmla="*/ 0 w 139"/>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139"/>
                  <a:gd name="T25" fmla="*/ 0 h 134"/>
                  <a:gd name="T26" fmla="*/ 139 w 139"/>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 h="134">
                    <a:moveTo>
                      <a:pt x="0" y="134"/>
                    </a:moveTo>
                    <a:cubicBezTo>
                      <a:pt x="2" y="119"/>
                      <a:pt x="4" y="105"/>
                      <a:pt x="7" y="95"/>
                    </a:cubicBezTo>
                    <a:cubicBezTo>
                      <a:pt x="10" y="85"/>
                      <a:pt x="15" y="78"/>
                      <a:pt x="19" y="71"/>
                    </a:cubicBezTo>
                    <a:cubicBezTo>
                      <a:pt x="23" y="64"/>
                      <a:pt x="27" y="57"/>
                      <a:pt x="33" y="50"/>
                    </a:cubicBezTo>
                    <a:cubicBezTo>
                      <a:pt x="39" y="43"/>
                      <a:pt x="48" y="36"/>
                      <a:pt x="55" y="30"/>
                    </a:cubicBezTo>
                    <a:cubicBezTo>
                      <a:pt x="62" y="24"/>
                      <a:pt x="65" y="19"/>
                      <a:pt x="73" y="15"/>
                    </a:cubicBezTo>
                    <a:cubicBezTo>
                      <a:pt x="81" y="11"/>
                      <a:pt x="92" y="7"/>
                      <a:pt x="103" y="5"/>
                    </a:cubicBezTo>
                    <a:cubicBezTo>
                      <a:pt x="114" y="3"/>
                      <a:pt x="135" y="1"/>
                      <a:pt x="139"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47" name="Freeform 461"/>
              <p:cNvSpPr>
                <a:spLocks/>
              </p:cNvSpPr>
              <p:nvPr/>
            </p:nvSpPr>
            <p:spPr bwMode="auto">
              <a:xfrm>
                <a:off x="3730" y="3665"/>
                <a:ext cx="51" cy="52"/>
              </a:xfrm>
              <a:custGeom>
                <a:avLst/>
                <a:gdLst>
                  <a:gd name="T0" fmla="*/ 0 w 139"/>
                  <a:gd name="T1" fmla="*/ 0 h 144"/>
                  <a:gd name="T2" fmla="*/ 0 w 139"/>
                  <a:gd name="T3" fmla="*/ 0 h 144"/>
                  <a:gd name="T4" fmla="*/ 0 w 139"/>
                  <a:gd name="T5" fmla="*/ 0 h 144"/>
                  <a:gd name="T6" fmla="*/ 0 w 139"/>
                  <a:gd name="T7" fmla="*/ 0 h 144"/>
                  <a:gd name="T8" fmla="*/ 0 w 139"/>
                  <a:gd name="T9" fmla="*/ 0 h 144"/>
                  <a:gd name="T10" fmla="*/ 0 w 139"/>
                  <a:gd name="T11" fmla="*/ 0 h 144"/>
                  <a:gd name="T12" fmla="*/ 0 w 139"/>
                  <a:gd name="T13" fmla="*/ 0 h 144"/>
                  <a:gd name="T14" fmla="*/ 0 w 139"/>
                  <a:gd name="T15" fmla="*/ 0 h 144"/>
                  <a:gd name="T16" fmla="*/ 0 w 139"/>
                  <a:gd name="T17" fmla="*/ 0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144"/>
                  <a:gd name="T29" fmla="*/ 139 w 139"/>
                  <a:gd name="T30" fmla="*/ 144 h 1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144">
                    <a:moveTo>
                      <a:pt x="0" y="0"/>
                    </a:moveTo>
                    <a:cubicBezTo>
                      <a:pt x="11" y="0"/>
                      <a:pt x="22" y="1"/>
                      <a:pt x="32" y="3"/>
                    </a:cubicBezTo>
                    <a:cubicBezTo>
                      <a:pt x="42" y="5"/>
                      <a:pt x="51" y="8"/>
                      <a:pt x="59" y="12"/>
                    </a:cubicBezTo>
                    <a:cubicBezTo>
                      <a:pt x="67" y="16"/>
                      <a:pt x="76" y="23"/>
                      <a:pt x="83" y="28"/>
                    </a:cubicBezTo>
                    <a:cubicBezTo>
                      <a:pt x="90" y="33"/>
                      <a:pt x="93" y="35"/>
                      <a:pt x="99" y="42"/>
                    </a:cubicBezTo>
                    <a:cubicBezTo>
                      <a:pt x="105" y="49"/>
                      <a:pt x="114" y="59"/>
                      <a:pt x="119" y="67"/>
                    </a:cubicBezTo>
                    <a:cubicBezTo>
                      <a:pt x="124" y="75"/>
                      <a:pt x="128" y="85"/>
                      <a:pt x="131" y="93"/>
                    </a:cubicBezTo>
                    <a:cubicBezTo>
                      <a:pt x="134" y="101"/>
                      <a:pt x="137" y="109"/>
                      <a:pt x="138" y="117"/>
                    </a:cubicBezTo>
                    <a:cubicBezTo>
                      <a:pt x="139" y="125"/>
                      <a:pt x="135" y="131"/>
                      <a:pt x="137"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48" name="Line 462"/>
              <p:cNvSpPr>
                <a:spLocks noChangeShapeType="1"/>
              </p:cNvSpPr>
              <p:nvPr/>
            </p:nvSpPr>
            <p:spPr bwMode="auto">
              <a:xfrm>
                <a:off x="176" y="390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49" name="Line 463"/>
              <p:cNvSpPr>
                <a:spLocks noChangeShapeType="1"/>
              </p:cNvSpPr>
              <p:nvPr/>
            </p:nvSpPr>
            <p:spPr bwMode="auto">
              <a:xfrm>
                <a:off x="1376" y="390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50" name="Line 464"/>
              <p:cNvSpPr>
                <a:spLocks noChangeShapeType="1"/>
              </p:cNvSpPr>
              <p:nvPr/>
            </p:nvSpPr>
            <p:spPr bwMode="auto">
              <a:xfrm>
                <a:off x="3776" y="390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51" name="Line 465"/>
              <p:cNvSpPr>
                <a:spLocks noChangeShapeType="1"/>
              </p:cNvSpPr>
              <p:nvPr/>
            </p:nvSpPr>
            <p:spPr bwMode="auto">
              <a:xfrm flipH="1">
                <a:off x="-256" y="36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52" name="Line 466"/>
              <p:cNvSpPr>
                <a:spLocks noChangeShapeType="1"/>
              </p:cNvSpPr>
              <p:nvPr/>
            </p:nvSpPr>
            <p:spPr bwMode="auto">
              <a:xfrm>
                <a:off x="4688" y="366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sp>
          <p:nvSpPr>
            <p:cNvPr id="189508" name="Line 467"/>
            <p:cNvSpPr>
              <a:spLocks noChangeShapeType="1"/>
            </p:cNvSpPr>
            <p:nvPr/>
          </p:nvSpPr>
          <p:spPr bwMode="auto">
            <a:xfrm>
              <a:off x="6253170" y="5383137"/>
              <a:ext cx="222590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09" name="Line 468"/>
            <p:cNvSpPr>
              <a:spLocks noChangeShapeType="1"/>
            </p:cNvSpPr>
            <p:nvPr/>
          </p:nvSpPr>
          <p:spPr bwMode="auto">
            <a:xfrm>
              <a:off x="6257449" y="5263382"/>
              <a:ext cx="0" cy="1197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10" name="Line 469"/>
            <p:cNvSpPr>
              <a:spLocks noChangeShapeType="1"/>
            </p:cNvSpPr>
            <p:nvPr/>
          </p:nvSpPr>
          <p:spPr bwMode="auto">
            <a:xfrm flipH="1">
              <a:off x="6166644" y="5383137"/>
              <a:ext cx="86526" cy="461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11" name="Line 470"/>
            <p:cNvSpPr>
              <a:spLocks noChangeShapeType="1"/>
            </p:cNvSpPr>
            <p:nvPr/>
          </p:nvSpPr>
          <p:spPr bwMode="auto">
            <a:xfrm>
              <a:off x="6339220" y="5406479"/>
              <a:ext cx="5015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12" name="Line 471"/>
            <p:cNvSpPr>
              <a:spLocks noChangeShapeType="1"/>
            </p:cNvSpPr>
            <p:nvPr/>
          </p:nvSpPr>
          <p:spPr bwMode="auto">
            <a:xfrm>
              <a:off x="6931591" y="5406479"/>
              <a:ext cx="5015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13" name="Line 472"/>
            <p:cNvSpPr>
              <a:spLocks noChangeShapeType="1"/>
            </p:cNvSpPr>
            <p:nvPr/>
          </p:nvSpPr>
          <p:spPr bwMode="auto">
            <a:xfrm>
              <a:off x="7497813" y="5411046"/>
              <a:ext cx="5015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14" name="Line 473"/>
            <p:cNvSpPr>
              <a:spLocks noChangeShapeType="1"/>
            </p:cNvSpPr>
            <p:nvPr/>
          </p:nvSpPr>
          <p:spPr bwMode="auto">
            <a:xfrm>
              <a:off x="8068314" y="5411046"/>
              <a:ext cx="35038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15" name="Line 474"/>
            <p:cNvSpPr>
              <a:spLocks noChangeShapeType="1"/>
            </p:cNvSpPr>
            <p:nvPr/>
          </p:nvSpPr>
          <p:spPr bwMode="auto">
            <a:xfrm flipH="1">
              <a:off x="6170922" y="5406479"/>
              <a:ext cx="168773" cy="969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16" name="Line 475"/>
            <p:cNvSpPr>
              <a:spLocks noChangeShapeType="1"/>
            </p:cNvSpPr>
            <p:nvPr/>
          </p:nvSpPr>
          <p:spPr bwMode="auto">
            <a:xfrm flipH="1">
              <a:off x="6749981" y="5415613"/>
              <a:ext cx="168773" cy="969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17" name="Line 476"/>
            <p:cNvSpPr>
              <a:spLocks noChangeShapeType="1"/>
            </p:cNvSpPr>
            <p:nvPr/>
          </p:nvSpPr>
          <p:spPr bwMode="auto">
            <a:xfrm flipH="1">
              <a:off x="7325236" y="5415613"/>
              <a:ext cx="168773" cy="969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18" name="Line 477"/>
            <p:cNvSpPr>
              <a:spLocks noChangeShapeType="1"/>
            </p:cNvSpPr>
            <p:nvPr/>
          </p:nvSpPr>
          <p:spPr bwMode="auto">
            <a:xfrm flipH="1">
              <a:off x="7891459" y="5415613"/>
              <a:ext cx="168773" cy="969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19" name="Line 478"/>
            <p:cNvSpPr>
              <a:spLocks noChangeShapeType="1"/>
            </p:cNvSpPr>
            <p:nvPr/>
          </p:nvSpPr>
          <p:spPr bwMode="auto">
            <a:xfrm flipH="1">
              <a:off x="6746178" y="5406479"/>
              <a:ext cx="99363" cy="553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20" name="Line 479"/>
            <p:cNvSpPr>
              <a:spLocks noChangeShapeType="1"/>
            </p:cNvSpPr>
            <p:nvPr/>
          </p:nvSpPr>
          <p:spPr bwMode="auto">
            <a:xfrm flipH="1">
              <a:off x="7316679" y="5416121"/>
              <a:ext cx="99363" cy="553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21" name="Line 480"/>
            <p:cNvSpPr>
              <a:spLocks noChangeShapeType="1"/>
            </p:cNvSpPr>
            <p:nvPr/>
          </p:nvSpPr>
          <p:spPr bwMode="auto">
            <a:xfrm flipH="1">
              <a:off x="7887180" y="5416121"/>
              <a:ext cx="99363" cy="553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22" name="Line 481"/>
            <p:cNvSpPr>
              <a:spLocks noChangeShapeType="1"/>
            </p:cNvSpPr>
            <p:nvPr/>
          </p:nvSpPr>
          <p:spPr bwMode="auto">
            <a:xfrm>
              <a:off x="6170922" y="5526235"/>
              <a:ext cx="324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23" name="Line 482"/>
            <p:cNvSpPr>
              <a:spLocks noChangeShapeType="1"/>
            </p:cNvSpPr>
            <p:nvPr/>
          </p:nvSpPr>
          <p:spPr bwMode="auto">
            <a:xfrm>
              <a:off x="6754260" y="5517101"/>
              <a:ext cx="324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24" name="Line 483"/>
            <p:cNvSpPr>
              <a:spLocks noChangeShapeType="1"/>
            </p:cNvSpPr>
            <p:nvPr/>
          </p:nvSpPr>
          <p:spPr bwMode="auto">
            <a:xfrm>
              <a:off x="7324761" y="5521668"/>
              <a:ext cx="324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sp>
          <p:nvSpPr>
            <p:cNvPr id="189525" name="Line 484"/>
            <p:cNvSpPr>
              <a:spLocks noChangeShapeType="1"/>
            </p:cNvSpPr>
            <p:nvPr/>
          </p:nvSpPr>
          <p:spPr bwMode="auto">
            <a:xfrm>
              <a:off x="7886705" y="5521668"/>
              <a:ext cx="324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9650" tIns="44825" rIns="89650" bIns="44825" anchor="ctr"/>
            <a:lstStyle/>
            <a:p>
              <a:endParaRPr lang="en-US">
                <a:solidFill>
                  <a:srgbClr val="797A7D"/>
                </a:solidFill>
                <a:latin typeface="HelveticaNeueLT Pro 45 Lt" panose="020B0403020202020204" pitchFamily="34" charset="0"/>
              </a:endParaRPr>
            </a:p>
          </p:txBody>
        </p:sp>
      </p:grpSp>
      <p:sp>
        <p:nvSpPr>
          <p:cNvPr id="3" name="Title 2"/>
          <p:cNvSpPr>
            <a:spLocks noGrp="1"/>
          </p:cNvSpPr>
          <p:nvPr>
            <p:ph type="title"/>
          </p:nvPr>
        </p:nvSpPr>
        <p:spPr/>
        <p:txBody>
          <a:bodyPr/>
          <a:lstStyle/>
          <a:p>
            <a:r>
              <a:rPr lang="en-US" dirty="0">
                <a:latin typeface="HelveticaNeueLT Pro 45 Lt" panose="020B0403020202020204" pitchFamily="34" charset="0"/>
              </a:rPr>
              <a:t>Labware Editor</a:t>
            </a:r>
          </a:p>
        </p:txBody>
      </p:sp>
      <p:sp>
        <p:nvSpPr>
          <p:cNvPr id="383" name="Text Placeholder 4"/>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Overview</a:t>
            </a:r>
          </a:p>
        </p:txBody>
      </p:sp>
      <p:pic>
        <p:nvPicPr>
          <p:cNvPr id="4" name="Picture 3"/>
          <p:cNvPicPr>
            <a:picLocks noChangeAspect="1"/>
          </p:cNvPicPr>
          <p:nvPr/>
        </p:nvPicPr>
        <p:blipFill>
          <a:blip r:embed="rId6"/>
          <a:stretch>
            <a:fillRect/>
          </a:stretch>
        </p:blipFill>
        <p:spPr>
          <a:xfrm>
            <a:off x="8153006" y="3142523"/>
            <a:ext cx="542925" cy="6286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704975"/>
            <a:ext cx="4281488" cy="461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904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468" y="2879656"/>
            <a:ext cx="343693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90471" name="Rectangle 15"/>
          <p:cNvSpPr>
            <a:spLocks noChangeArrowheads="1"/>
          </p:cNvSpPr>
          <p:nvPr/>
        </p:nvSpPr>
        <p:spPr bwMode="auto">
          <a:xfrm>
            <a:off x="5027752" y="1826051"/>
            <a:ext cx="35789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*All </a:t>
            </a:r>
            <a:r>
              <a:rPr lang="en-US" altLang="en-US" b="1" dirty="0">
                <a:solidFill>
                  <a:srgbClr val="797A7D"/>
                </a:solidFill>
                <a:latin typeface="HelveticaNeueLT Pro 45 Lt" panose="020B0403020202020204" pitchFamily="34" charset="0"/>
              </a:rPr>
              <a:t>measurements</a:t>
            </a:r>
            <a:r>
              <a:rPr lang="en-US" altLang="en-US" dirty="0">
                <a:solidFill>
                  <a:srgbClr val="797A7D"/>
                </a:solidFill>
                <a:latin typeface="HelveticaNeueLT Pro 45 Lt" panose="020B0403020202020204" pitchFamily="34" charset="0"/>
              </a:rPr>
              <a:t> are from the </a:t>
            </a:r>
            <a:r>
              <a:rPr lang="en-US" altLang="en-US" b="1" dirty="0">
                <a:solidFill>
                  <a:srgbClr val="797A7D"/>
                </a:solidFill>
                <a:latin typeface="HelveticaNeueLT Pro 45 Lt" panose="020B0403020202020204" pitchFamily="34" charset="0"/>
              </a:rPr>
              <a:t>inside bottom </a:t>
            </a:r>
            <a:r>
              <a:rPr lang="en-US" altLang="en-US" dirty="0">
                <a:solidFill>
                  <a:srgbClr val="797A7D"/>
                </a:solidFill>
                <a:latin typeface="HelveticaNeueLT Pro 45 Lt" panose="020B0403020202020204" pitchFamily="34" charset="0"/>
              </a:rPr>
              <a:t>of container.</a:t>
            </a:r>
          </a:p>
        </p:txBody>
      </p:sp>
      <p:grpSp>
        <p:nvGrpSpPr>
          <p:cNvPr id="2" name="Group 19"/>
          <p:cNvGrpSpPr>
            <a:grpSpLocks/>
          </p:cNvGrpSpPr>
          <p:nvPr/>
        </p:nvGrpSpPr>
        <p:grpSpPr bwMode="auto">
          <a:xfrm>
            <a:off x="8332004" y="2726645"/>
            <a:ext cx="396875" cy="400050"/>
            <a:chOff x="6668983" y="6495803"/>
            <a:chExt cx="396835" cy="400110"/>
          </a:xfrm>
        </p:grpSpPr>
        <p:sp>
          <p:nvSpPr>
            <p:cNvPr id="190491" name="Oval 17"/>
            <p:cNvSpPr>
              <a:spLocks noChangeArrowheads="1"/>
            </p:cNvSpPr>
            <p:nvPr/>
          </p:nvSpPr>
          <p:spPr bwMode="auto">
            <a:xfrm>
              <a:off x="6705600" y="6553200"/>
              <a:ext cx="304800" cy="304800"/>
            </a:xfrm>
            <a:prstGeom prst="ellipse">
              <a:avLst/>
            </a:prstGeom>
            <a:solidFill>
              <a:srgbClr val="043260"/>
            </a:solidFill>
            <a:ln>
              <a:noFill/>
            </a:ln>
            <a:extLst>
              <a:ext uri="{91240B29-F687-4F45-9708-019B960494DF}">
                <a14:hiddenLine xmlns:a14="http://schemas.microsoft.com/office/drawing/2010/main" w="25400" algn="ctr">
                  <a:solidFill>
                    <a:srgbClr val="000000"/>
                  </a:solidFill>
                  <a:round/>
                  <a:headEnd/>
                  <a:tailEnd type="triangle" w="med" len="me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90492" name="Rectangle 16"/>
            <p:cNvSpPr>
              <a:spLocks noChangeArrowheads="1"/>
            </p:cNvSpPr>
            <p:nvPr/>
          </p:nvSpPr>
          <p:spPr bwMode="auto">
            <a:xfrm>
              <a:off x="6668983" y="6495803"/>
              <a:ext cx="3968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solidFill>
                    <a:schemeClr val="bg1"/>
                  </a:solidFill>
                  <a:latin typeface="HelveticaNeueLT Pro 45 Lt" panose="020B0403020202020204" pitchFamily="34" charset="0"/>
                </a:rPr>
                <a:t>1</a:t>
              </a:r>
            </a:p>
          </p:txBody>
        </p:sp>
      </p:grpSp>
      <p:grpSp>
        <p:nvGrpSpPr>
          <p:cNvPr id="3" name="Group 20"/>
          <p:cNvGrpSpPr>
            <a:grpSpLocks/>
          </p:cNvGrpSpPr>
          <p:nvPr/>
        </p:nvGrpSpPr>
        <p:grpSpPr bwMode="auto">
          <a:xfrm>
            <a:off x="8341406" y="5029200"/>
            <a:ext cx="396875" cy="400050"/>
            <a:chOff x="6668983" y="6495803"/>
            <a:chExt cx="396835" cy="400110"/>
          </a:xfrm>
        </p:grpSpPr>
        <p:sp>
          <p:nvSpPr>
            <p:cNvPr id="190489" name="Oval 21"/>
            <p:cNvSpPr>
              <a:spLocks noChangeArrowheads="1"/>
            </p:cNvSpPr>
            <p:nvPr/>
          </p:nvSpPr>
          <p:spPr bwMode="auto">
            <a:xfrm>
              <a:off x="6705600" y="6553200"/>
              <a:ext cx="304800" cy="304800"/>
            </a:xfrm>
            <a:prstGeom prst="ellipse">
              <a:avLst/>
            </a:prstGeom>
            <a:solidFill>
              <a:srgbClr val="043260"/>
            </a:solidFill>
            <a:ln>
              <a:noFill/>
            </a:ln>
            <a:extLst>
              <a:ext uri="{91240B29-F687-4F45-9708-019B960494DF}">
                <a14:hiddenLine xmlns:a14="http://schemas.microsoft.com/office/drawing/2010/main" w="25400" algn="ctr">
                  <a:solidFill>
                    <a:srgbClr val="000000"/>
                  </a:solidFill>
                  <a:round/>
                  <a:headEnd/>
                  <a:tailEnd type="triangle" w="med" len="me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90490" name="Rectangle 22"/>
            <p:cNvSpPr>
              <a:spLocks noChangeArrowheads="1"/>
            </p:cNvSpPr>
            <p:nvPr/>
          </p:nvSpPr>
          <p:spPr bwMode="auto">
            <a:xfrm>
              <a:off x="6668983" y="6495803"/>
              <a:ext cx="3968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solidFill>
                    <a:schemeClr val="bg1"/>
                  </a:solidFill>
                  <a:latin typeface="HelveticaNeueLT Pro 45 Lt" panose="020B0403020202020204" pitchFamily="34" charset="0"/>
                </a:rPr>
                <a:t>3</a:t>
              </a:r>
            </a:p>
          </p:txBody>
        </p:sp>
      </p:grpSp>
      <p:grpSp>
        <p:nvGrpSpPr>
          <p:cNvPr id="4" name="Group 23"/>
          <p:cNvGrpSpPr>
            <a:grpSpLocks/>
          </p:cNvGrpSpPr>
          <p:nvPr/>
        </p:nvGrpSpPr>
        <p:grpSpPr bwMode="auto">
          <a:xfrm>
            <a:off x="8341406" y="3190376"/>
            <a:ext cx="396875" cy="400050"/>
            <a:chOff x="6668983" y="6495803"/>
            <a:chExt cx="396835" cy="400110"/>
          </a:xfrm>
        </p:grpSpPr>
        <p:sp>
          <p:nvSpPr>
            <p:cNvPr id="190487" name="Oval 24"/>
            <p:cNvSpPr>
              <a:spLocks noChangeArrowheads="1"/>
            </p:cNvSpPr>
            <p:nvPr/>
          </p:nvSpPr>
          <p:spPr bwMode="auto">
            <a:xfrm>
              <a:off x="6705600" y="6553200"/>
              <a:ext cx="304800" cy="304800"/>
            </a:xfrm>
            <a:prstGeom prst="ellipse">
              <a:avLst/>
            </a:prstGeom>
            <a:solidFill>
              <a:srgbClr val="043260"/>
            </a:solidFill>
            <a:ln>
              <a:noFill/>
            </a:ln>
            <a:extLst>
              <a:ext uri="{91240B29-F687-4F45-9708-019B960494DF}">
                <a14:hiddenLine xmlns:a14="http://schemas.microsoft.com/office/drawing/2010/main" w="25400" algn="ctr">
                  <a:solidFill>
                    <a:srgbClr val="000000"/>
                  </a:solidFill>
                  <a:round/>
                  <a:headEnd/>
                  <a:tailEnd type="triangle" w="med" len="me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90488" name="Rectangle 25"/>
            <p:cNvSpPr>
              <a:spLocks noChangeArrowheads="1"/>
            </p:cNvSpPr>
            <p:nvPr/>
          </p:nvSpPr>
          <p:spPr bwMode="auto">
            <a:xfrm>
              <a:off x="6668983" y="6495803"/>
              <a:ext cx="3968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solidFill>
                    <a:schemeClr val="bg1"/>
                  </a:solidFill>
                  <a:latin typeface="HelveticaNeueLT Pro 45 Lt" panose="020B0403020202020204" pitchFamily="34" charset="0"/>
                </a:rPr>
                <a:t>2</a:t>
              </a:r>
            </a:p>
          </p:txBody>
        </p:sp>
      </p:grpSp>
      <p:grpSp>
        <p:nvGrpSpPr>
          <p:cNvPr id="5" name="Group 26"/>
          <p:cNvGrpSpPr>
            <a:grpSpLocks/>
          </p:cNvGrpSpPr>
          <p:nvPr/>
        </p:nvGrpSpPr>
        <p:grpSpPr bwMode="auto">
          <a:xfrm>
            <a:off x="3198096" y="2911475"/>
            <a:ext cx="396875" cy="400050"/>
            <a:chOff x="6668983" y="6495803"/>
            <a:chExt cx="396835" cy="400110"/>
          </a:xfrm>
        </p:grpSpPr>
        <p:sp>
          <p:nvSpPr>
            <p:cNvPr id="190485" name="Oval 27"/>
            <p:cNvSpPr>
              <a:spLocks noChangeArrowheads="1"/>
            </p:cNvSpPr>
            <p:nvPr/>
          </p:nvSpPr>
          <p:spPr bwMode="auto">
            <a:xfrm>
              <a:off x="6705600" y="6553200"/>
              <a:ext cx="304800" cy="304800"/>
            </a:xfrm>
            <a:prstGeom prst="ellipse">
              <a:avLst/>
            </a:prstGeom>
            <a:solidFill>
              <a:srgbClr val="043260"/>
            </a:solidFill>
            <a:ln>
              <a:noFill/>
            </a:ln>
            <a:extLst>
              <a:ext uri="{91240B29-F687-4F45-9708-019B960494DF}">
                <a14:hiddenLine xmlns:a14="http://schemas.microsoft.com/office/drawing/2010/main" w="25400" algn="ctr">
                  <a:solidFill>
                    <a:srgbClr val="000000"/>
                  </a:solidFill>
                  <a:round/>
                  <a:headEnd/>
                  <a:tailEnd type="triangle" w="med" len="me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90486" name="Rectangle 28"/>
            <p:cNvSpPr>
              <a:spLocks noChangeArrowheads="1"/>
            </p:cNvSpPr>
            <p:nvPr/>
          </p:nvSpPr>
          <p:spPr bwMode="auto">
            <a:xfrm>
              <a:off x="6668983" y="6495803"/>
              <a:ext cx="3968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solidFill>
                    <a:schemeClr val="bg1"/>
                  </a:solidFill>
                  <a:latin typeface="HelveticaNeueLT Pro 45 Lt" panose="020B0403020202020204" pitchFamily="34" charset="0"/>
                </a:rPr>
                <a:t>1</a:t>
              </a:r>
            </a:p>
          </p:txBody>
        </p:sp>
      </p:grpSp>
      <p:grpSp>
        <p:nvGrpSpPr>
          <p:cNvPr id="6" name="Group 29"/>
          <p:cNvGrpSpPr>
            <a:grpSpLocks/>
          </p:cNvGrpSpPr>
          <p:nvPr/>
        </p:nvGrpSpPr>
        <p:grpSpPr bwMode="auto">
          <a:xfrm>
            <a:off x="3208415" y="4193914"/>
            <a:ext cx="396875" cy="400050"/>
            <a:chOff x="6668983" y="6495803"/>
            <a:chExt cx="396835" cy="400110"/>
          </a:xfrm>
        </p:grpSpPr>
        <p:sp>
          <p:nvSpPr>
            <p:cNvPr id="190483" name="Oval 30"/>
            <p:cNvSpPr>
              <a:spLocks noChangeArrowheads="1"/>
            </p:cNvSpPr>
            <p:nvPr/>
          </p:nvSpPr>
          <p:spPr bwMode="auto">
            <a:xfrm>
              <a:off x="6705600" y="6553200"/>
              <a:ext cx="304800" cy="304800"/>
            </a:xfrm>
            <a:prstGeom prst="ellipse">
              <a:avLst/>
            </a:prstGeom>
            <a:solidFill>
              <a:srgbClr val="043260"/>
            </a:solidFill>
            <a:ln>
              <a:noFill/>
            </a:ln>
            <a:extLst>
              <a:ext uri="{91240B29-F687-4F45-9708-019B960494DF}">
                <a14:hiddenLine xmlns:a14="http://schemas.microsoft.com/office/drawing/2010/main" w="25400" algn="ctr">
                  <a:solidFill>
                    <a:srgbClr val="000000"/>
                  </a:solidFill>
                  <a:round/>
                  <a:headEnd/>
                  <a:tailEnd type="triangle" w="med" len="me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90484" name="Rectangle 31"/>
            <p:cNvSpPr>
              <a:spLocks noChangeArrowheads="1"/>
            </p:cNvSpPr>
            <p:nvPr/>
          </p:nvSpPr>
          <p:spPr bwMode="auto">
            <a:xfrm>
              <a:off x="6668983" y="6495803"/>
              <a:ext cx="3968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solidFill>
                    <a:schemeClr val="bg1"/>
                  </a:solidFill>
                  <a:latin typeface="HelveticaNeueLT Pro 45 Lt" panose="020B0403020202020204" pitchFamily="34" charset="0"/>
                </a:rPr>
                <a:t>2</a:t>
              </a:r>
            </a:p>
          </p:txBody>
        </p:sp>
      </p:grpSp>
      <p:grpSp>
        <p:nvGrpSpPr>
          <p:cNvPr id="7" name="Group 32"/>
          <p:cNvGrpSpPr>
            <a:grpSpLocks/>
          </p:cNvGrpSpPr>
          <p:nvPr/>
        </p:nvGrpSpPr>
        <p:grpSpPr bwMode="auto">
          <a:xfrm>
            <a:off x="3208415" y="3282268"/>
            <a:ext cx="396875" cy="400050"/>
            <a:chOff x="6668983" y="6495803"/>
            <a:chExt cx="396835" cy="400110"/>
          </a:xfrm>
        </p:grpSpPr>
        <p:sp>
          <p:nvSpPr>
            <p:cNvPr id="190481" name="Oval 33"/>
            <p:cNvSpPr>
              <a:spLocks noChangeArrowheads="1"/>
            </p:cNvSpPr>
            <p:nvPr/>
          </p:nvSpPr>
          <p:spPr bwMode="auto">
            <a:xfrm>
              <a:off x="6705600" y="6553200"/>
              <a:ext cx="304800" cy="304800"/>
            </a:xfrm>
            <a:prstGeom prst="ellipse">
              <a:avLst/>
            </a:prstGeom>
            <a:solidFill>
              <a:srgbClr val="043260"/>
            </a:solidFill>
            <a:ln>
              <a:noFill/>
            </a:ln>
            <a:extLst>
              <a:ext uri="{91240B29-F687-4F45-9708-019B960494DF}">
                <a14:hiddenLine xmlns:a14="http://schemas.microsoft.com/office/drawing/2010/main" w="25400" algn="ctr">
                  <a:solidFill>
                    <a:srgbClr val="000000"/>
                  </a:solidFill>
                  <a:round/>
                  <a:headEnd/>
                  <a:tailEnd type="triangle" w="med" len="me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90482" name="Rectangle 34"/>
            <p:cNvSpPr>
              <a:spLocks noChangeArrowheads="1"/>
            </p:cNvSpPr>
            <p:nvPr/>
          </p:nvSpPr>
          <p:spPr bwMode="auto">
            <a:xfrm>
              <a:off x="6668983" y="6495803"/>
              <a:ext cx="3968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solidFill>
                    <a:schemeClr val="bg1"/>
                  </a:solidFill>
                  <a:latin typeface="HelveticaNeueLT Pro 45 Lt" panose="020B0403020202020204" pitchFamily="34" charset="0"/>
                </a:rPr>
                <a:t>3</a:t>
              </a:r>
            </a:p>
          </p:txBody>
        </p:sp>
      </p:grpSp>
      <p:sp>
        <p:nvSpPr>
          <p:cNvPr id="27" name="Rectangle 26"/>
          <p:cNvSpPr>
            <a:spLocks noChangeArrowheads="1"/>
          </p:cNvSpPr>
          <p:nvPr/>
        </p:nvSpPr>
        <p:spPr bwMode="auto">
          <a:xfrm>
            <a:off x="6969806" y="2879656"/>
            <a:ext cx="1219200" cy="228600"/>
          </a:xfrm>
          <a:prstGeom prst="rect">
            <a:avLst/>
          </a:prstGeom>
          <a:solidFill>
            <a:srgbClr val="FEF8E2"/>
          </a:solidFill>
          <a:ln>
            <a:noFill/>
          </a:ln>
          <a:extLst>
            <a:ext uri="{91240B29-F687-4F45-9708-019B960494DF}">
              <a14:hiddenLine xmlns:a14="http://schemas.microsoft.com/office/drawing/2010/main" w="25400" algn="ctr">
                <a:solidFill>
                  <a:srgbClr val="000000"/>
                </a:solidFill>
                <a:round/>
                <a:headEnd/>
                <a:tailEnd type="triangle" w="med" len="me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28" name="Rectangle 27"/>
          <p:cNvSpPr>
            <a:spLocks noChangeArrowheads="1"/>
          </p:cNvSpPr>
          <p:nvPr/>
        </p:nvSpPr>
        <p:spPr bwMode="auto">
          <a:xfrm>
            <a:off x="7025368" y="3143181"/>
            <a:ext cx="1219200" cy="228600"/>
          </a:xfrm>
          <a:prstGeom prst="rect">
            <a:avLst/>
          </a:prstGeom>
          <a:solidFill>
            <a:srgbClr val="FEF8E2"/>
          </a:solidFill>
          <a:ln>
            <a:noFill/>
          </a:ln>
          <a:extLst>
            <a:ext uri="{91240B29-F687-4F45-9708-019B960494DF}">
              <a14:hiddenLine xmlns:a14="http://schemas.microsoft.com/office/drawing/2010/main" w="25400" algn="ctr">
                <a:solidFill>
                  <a:srgbClr val="000000"/>
                </a:solidFill>
                <a:round/>
                <a:headEnd/>
                <a:tailEnd type="triangle" w="med" len="me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29" name="Rectangle 28"/>
          <p:cNvSpPr>
            <a:spLocks noChangeArrowheads="1"/>
          </p:cNvSpPr>
          <p:nvPr/>
        </p:nvSpPr>
        <p:spPr bwMode="auto">
          <a:xfrm>
            <a:off x="7046006" y="4937056"/>
            <a:ext cx="1219200" cy="381000"/>
          </a:xfrm>
          <a:prstGeom prst="rect">
            <a:avLst/>
          </a:prstGeom>
          <a:solidFill>
            <a:srgbClr val="FEF8E2"/>
          </a:solidFill>
          <a:ln>
            <a:noFill/>
          </a:ln>
          <a:extLst>
            <a:ext uri="{91240B29-F687-4F45-9708-019B960494DF}">
              <a14:hiddenLine xmlns:a14="http://schemas.microsoft.com/office/drawing/2010/main" w="25400" algn="ctr">
                <a:solidFill>
                  <a:srgbClr val="000000"/>
                </a:solidFill>
                <a:round/>
                <a:headEnd/>
                <a:tailEnd type="triangle" w="med" len="me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8" name="Title 7"/>
          <p:cNvSpPr>
            <a:spLocks noGrp="1"/>
          </p:cNvSpPr>
          <p:nvPr>
            <p:ph type="title"/>
          </p:nvPr>
        </p:nvSpPr>
        <p:spPr/>
        <p:txBody>
          <a:bodyPr/>
          <a:lstStyle/>
          <a:p>
            <a:r>
              <a:rPr lang="en-US" dirty="0">
                <a:latin typeface="HelveticaNeueLT Pro 45 Lt" panose="020B0403020202020204" pitchFamily="34" charset="0"/>
              </a:rPr>
              <a:t>Labware Editor</a:t>
            </a:r>
          </a:p>
        </p:txBody>
      </p:sp>
      <p:sp>
        <p:nvSpPr>
          <p:cNvPr id="9" name="Text Placeholder 8"/>
          <p:cNvSpPr>
            <a:spLocks noGrp="1"/>
          </p:cNvSpPr>
          <p:nvPr>
            <p:ph type="body" sz="quarter" idx="11"/>
          </p:nvPr>
        </p:nvSpPr>
        <p:spPr/>
        <p:txBody>
          <a:bodyPr/>
          <a:lstStyle/>
          <a:p>
            <a:r>
              <a:rPr lang="en-US" dirty="0">
                <a:latin typeface="HelveticaNeueLT Pro 45 Lt" panose="020B0403020202020204" pitchFamily="34" charset="0"/>
              </a:rPr>
              <a:t>Container Properties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bwMode="auto">
          <a:xfrm>
            <a:off x="454706" y="1447800"/>
            <a:ext cx="8229600" cy="4800600"/>
          </a:xfrm>
          <a:prstGeom prst="rect">
            <a:avLst/>
          </a:prstGeom>
          <a:noFill/>
          <a:ln w="9525">
            <a:noFill/>
            <a:miter lim="800000"/>
            <a:headEnd/>
            <a:tailEnd/>
          </a:ln>
        </p:spPr>
        <p:txBody>
          <a:bodyPr/>
          <a:lstStyle/>
          <a:p>
            <a:pPr>
              <a:spcBef>
                <a:spcPct val="20000"/>
              </a:spcBef>
              <a:buClr>
                <a:schemeClr val="tx1"/>
              </a:buClr>
              <a:buSzPct val="75000"/>
              <a:defRPr/>
            </a:pPr>
            <a:r>
              <a:rPr lang="en-US" sz="2200" b="1" kern="0" dirty="0">
                <a:solidFill>
                  <a:srgbClr val="5B9BD5"/>
                </a:solidFill>
                <a:latin typeface="HelveticaNeueLT Pro 45 Lt" panose="020B0403020202020204" pitchFamily="34" charset="0"/>
              </a:rPr>
              <a:t>Personal Safety</a:t>
            </a:r>
          </a:p>
          <a:p>
            <a:pPr marL="342900" indent="-342900">
              <a:spcBef>
                <a:spcPct val="20000"/>
              </a:spcBef>
              <a:buClr>
                <a:srgbClr val="797A7D"/>
              </a:buClr>
              <a:buSzPct val="75000"/>
              <a:buFont typeface="Arial" panose="020B0604020202020204" pitchFamily="34" charset="0"/>
              <a:buChar char="•"/>
              <a:defRPr/>
            </a:pPr>
            <a:r>
              <a:rPr lang="en-US" b="1" kern="0" dirty="0">
                <a:solidFill>
                  <a:srgbClr val="797A7D"/>
                </a:solidFill>
                <a:latin typeface="HelveticaNeueLT Pro 45 Lt" panose="020B0403020202020204" pitchFamily="34" charset="0"/>
              </a:rPr>
              <a:t>Do not </a:t>
            </a:r>
            <a:r>
              <a:rPr lang="en-US" kern="0" dirty="0">
                <a:solidFill>
                  <a:srgbClr val="797A7D"/>
                </a:solidFill>
                <a:latin typeface="HelveticaNeueLT Pro 45 Lt" panose="020B0403020202020204" pitchFamily="34" charset="0"/>
              </a:rPr>
              <a:t>place hands in the way of </a:t>
            </a:r>
            <a:r>
              <a:rPr lang="en-US" b="1" kern="0" dirty="0">
                <a:solidFill>
                  <a:srgbClr val="797A7D"/>
                </a:solidFill>
                <a:latin typeface="HelveticaNeueLT Pro 45 Lt" panose="020B0403020202020204" pitchFamily="34" charset="0"/>
              </a:rPr>
              <a:t>moving parts</a:t>
            </a:r>
            <a:r>
              <a:rPr lang="en-US" kern="0" dirty="0">
                <a:solidFill>
                  <a:srgbClr val="797A7D"/>
                </a:solidFill>
                <a:latin typeface="HelveticaNeueLT Pro 45 Lt" panose="020B0403020202020204" pitchFamily="34" charset="0"/>
              </a:rPr>
              <a:t>.</a:t>
            </a:r>
          </a:p>
          <a:p>
            <a:pPr marL="342900" indent="-342900">
              <a:spcBef>
                <a:spcPct val="20000"/>
              </a:spcBef>
              <a:buClr>
                <a:srgbClr val="797A7D"/>
              </a:buClr>
              <a:buSzPct val="75000"/>
              <a:buFont typeface="Arial" panose="020B0604020202020204" pitchFamily="34" charset="0"/>
              <a:buChar char="•"/>
              <a:defRPr/>
            </a:pPr>
            <a:r>
              <a:rPr lang="en-US" kern="0" dirty="0">
                <a:solidFill>
                  <a:srgbClr val="797A7D"/>
                </a:solidFill>
                <a:latin typeface="HelveticaNeueLT Pro 45 Lt" panose="020B0403020202020204" pitchFamily="34" charset="0"/>
              </a:rPr>
              <a:t>Use </a:t>
            </a:r>
            <a:r>
              <a:rPr lang="en-US" b="1" kern="0" dirty="0">
                <a:solidFill>
                  <a:srgbClr val="797A7D"/>
                </a:solidFill>
                <a:latin typeface="HelveticaNeueLT Pro 45 Lt" panose="020B0403020202020204" pitchFamily="34" charset="0"/>
              </a:rPr>
              <a:t>Good Laboratory Practices </a:t>
            </a:r>
            <a:r>
              <a:rPr lang="en-US" kern="0" dirty="0">
                <a:solidFill>
                  <a:srgbClr val="797A7D"/>
                </a:solidFill>
                <a:latin typeface="HelveticaNeueLT Pro 45 Lt" panose="020B0403020202020204" pitchFamily="34" charset="0"/>
              </a:rPr>
              <a:t>and </a:t>
            </a:r>
            <a:r>
              <a:rPr lang="en-US" b="1" kern="0" dirty="0">
                <a:solidFill>
                  <a:srgbClr val="797A7D"/>
                </a:solidFill>
                <a:latin typeface="HelveticaNeueLT Pro 45 Lt" panose="020B0403020202020204" pitchFamily="34" charset="0"/>
              </a:rPr>
              <a:t>Universal Precautions</a:t>
            </a:r>
            <a:r>
              <a:rPr lang="en-US" kern="0" dirty="0">
                <a:solidFill>
                  <a:srgbClr val="797A7D"/>
                </a:solidFill>
                <a:latin typeface="HelveticaNeueLT Pro 45 Lt" panose="020B0403020202020204" pitchFamily="34" charset="0"/>
              </a:rPr>
              <a:t>.  </a:t>
            </a:r>
          </a:p>
          <a:p>
            <a:pPr marL="342900" indent="-342900">
              <a:spcBef>
                <a:spcPct val="20000"/>
              </a:spcBef>
              <a:buClr>
                <a:srgbClr val="797A7D"/>
              </a:buClr>
              <a:buSzPct val="75000"/>
              <a:buFont typeface="Arial" panose="020B0604020202020204" pitchFamily="34" charset="0"/>
              <a:buChar char="•"/>
              <a:defRPr/>
            </a:pPr>
            <a:r>
              <a:rPr lang="en-US" kern="0" dirty="0">
                <a:solidFill>
                  <a:srgbClr val="797A7D"/>
                </a:solidFill>
                <a:latin typeface="HelveticaNeueLT Pro 45 Lt" panose="020B0403020202020204" pitchFamily="34" charset="0"/>
              </a:rPr>
              <a:t>Wear suitable </a:t>
            </a:r>
            <a:r>
              <a:rPr lang="en-US" b="1" kern="0" dirty="0">
                <a:solidFill>
                  <a:srgbClr val="797A7D"/>
                </a:solidFill>
                <a:latin typeface="HelveticaNeueLT Pro 45 Lt" panose="020B0403020202020204" pitchFamily="34" charset="0"/>
              </a:rPr>
              <a:t>Personal Protective Equipment</a:t>
            </a:r>
            <a:r>
              <a:rPr lang="en-US" kern="0" dirty="0">
                <a:solidFill>
                  <a:srgbClr val="797A7D"/>
                </a:solidFill>
                <a:latin typeface="HelveticaNeueLT Pro 45 Lt" panose="020B0403020202020204" pitchFamily="34" charset="0"/>
              </a:rPr>
              <a:t>.</a:t>
            </a:r>
          </a:p>
          <a:p>
            <a:pPr marL="342900" indent="-342900">
              <a:spcBef>
                <a:spcPct val="20000"/>
              </a:spcBef>
              <a:buClr>
                <a:srgbClr val="797A7D"/>
              </a:buClr>
              <a:buSzPct val="75000"/>
              <a:buFont typeface="Arial" panose="020B0604020202020204" pitchFamily="34" charset="0"/>
              <a:buChar char="•"/>
              <a:defRPr/>
            </a:pPr>
            <a:r>
              <a:rPr lang="en-US" b="1" u="sng" kern="0" dirty="0">
                <a:solidFill>
                  <a:srgbClr val="FF0000"/>
                </a:solidFill>
                <a:latin typeface="HelveticaNeueLT Pro 45 Lt" panose="020B0403020202020204" pitchFamily="34" charset="0"/>
              </a:rPr>
              <a:t>Never disable any security measure</a:t>
            </a:r>
            <a:r>
              <a:rPr lang="en-US" kern="0" dirty="0">
                <a:solidFill>
                  <a:srgbClr val="797A7D"/>
                </a:solidFill>
                <a:latin typeface="HelveticaNeueLT Pro 45 Lt" panose="020B0403020202020204" pitchFamily="34" charset="0"/>
              </a:rPr>
              <a:t>.</a:t>
            </a:r>
          </a:p>
          <a:p>
            <a:pPr>
              <a:spcBef>
                <a:spcPct val="20000"/>
              </a:spcBef>
              <a:buClr>
                <a:srgbClr val="797A7D"/>
              </a:buClr>
              <a:buSzPct val="75000"/>
              <a:defRPr/>
            </a:pPr>
            <a:endParaRPr lang="en-US" kern="0" dirty="0">
              <a:solidFill>
                <a:srgbClr val="797A7D"/>
              </a:solidFill>
              <a:latin typeface="HelveticaNeueLT Pro 45 Lt" panose="020B0403020202020204" pitchFamily="34" charset="0"/>
            </a:endParaRPr>
          </a:p>
          <a:p>
            <a:pPr>
              <a:spcBef>
                <a:spcPct val="20000"/>
              </a:spcBef>
              <a:buClr>
                <a:schemeClr val="tx1"/>
              </a:buClr>
              <a:buSzPct val="75000"/>
              <a:defRPr/>
            </a:pPr>
            <a:endParaRPr lang="en-US" sz="2200" kern="0" dirty="0">
              <a:solidFill>
                <a:srgbClr val="797A7D"/>
              </a:solidFill>
              <a:latin typeface="HelveticaNeueLT Pro 45 Lt" panose="020B0403020202020204" pitchFamily="34" charset="0"/>
            </a:endParaRPr>
          </a:p>
          <a:p>
            <a:pPr marL="342900" indent="-342900">
              <a:spcBef>
                <a:spcPct val="20000"/>
              </a:spcBef>
              <a:buClr>
                <a:schemeClr val="tx1"/>
              </a:buClr>
              <a:buSzPct val="75000"/>
              <a:buFont typeface="Arial" panose="020B0604020202020204" pitchFamily="34" charset="0"/>
              <a:buChar char="•"/>
              <a:defRPr/>
            </a:pPr>
            <a:endParaRPr lang="en-US" sz="2200" kern="0" dirty="0">
              <a:solidFill>
                <a:srgbClr val="797A7D"/>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STAR Safety</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General Precautions</a:t>
            </a:r>
          </a:p>
        </p:txBody>
      </p:sp>
      <p:pic>
        <p:nvPicPr>
          <p:cNvPr id="6" name="Picture 5"/>
          <p:cNvPicPr>
            <a:picLocks noChangeAspect="1"/>
          </p:cNvPicPr>
          <p:nvPr/>
        </p:nvPicPr>
        <p:blipFill>
          <a:blip r:embed="rId3"/>
          <a:stretch>
            <a:fillRect/>
          </a:stretch>
        </p:blipFill>
        <p:spPr>
          <a:xfrm>
            <a:off x="685800" y="3429000"/>
            <a:ext cx="3102141" cy="30552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1194" y="3711870"/>
            <a:ext cx="4563112" cy="2495898"/>
          </a:xfrm>
          <a:prstGeom prst="rect">
            <a:avLst/>
          </a:prstGeom>
        </p:spPr>
      </p:pic>
    </p:spTree>
    <p:extLst>
      <p:ext uri="{BB962C8B-B14F-4D97-AF65-F5344CB8AC3E}">
        <p14:creationId xmlns:p14="http://schemas.microsoft.com/office/powerpoint/2010/main" val="2064550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b="25848"/>
          <a:stretch/>
        </p:blipFill>
        <p:spPr bwMode="auto">
          <a:xfrm>
            <a:off x="454706" y="1355755"/>
            <a:ext cx="3733800" cy="298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43365" name="Text Box 6"/>
          <p:cNvSpPr txBox="1">
            <a:spLocks noChangeArrowheads="1"/>
          </p:cNvSpPr>
          <p:nvPr/>
        </p:nvSpPr>
        <p:spPr bwMode="auto">
          <a:xfrm>
            <a:off x="4278702" y="1600200"/>
            <a:ext cx="4417106"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There will be one Tab for each segment definition.</a:t>
            </a:r>
          </a:p>
          <a:p>
            <a:pPr eaLnBrk="1" hangingPunct="1">
              <a:spcBef>
                <a:spcPct val="50000"/>
              </a:spcBef>
            </a:pPr>
            <a:endParaRPr lang="de-CH" altLang="en-US" dirty="0">
              <a:solidFill>
                <a:srgbClr val="797A7D"/>
              </a:solidFill>
              <a:latin typeface="HelveticaNeueLT Pro 45 Lt" panose="020B0403020202020204" pitchFamily="34" charset="0"/>
            </a:endParaRPr>
          </a:p>
          <a:p>
            <a:pPr eaLnBrk="1" hangingPunct="1">
              <a:spcBef>
                <a:spcPct val="50000"/>
              </a:spcBef>
            </a:pPr>
            <a:r>
              <a:rPr lang="de-CH" altLang="en-US" dirty="0">
                <a:solidFill>
                  <a:srgbClr val="797A7D"/>
                </a:solidFill>
                <a:latin typeface="HelveticaNeueLT Pro 45 Lt" panose="020B0403020202020204" pitchFamily="34" charset="0"/>
              </a:rPr>
              <a:t>Select the segment geometry.</a:t>
            </a:r>
          </a:p>
          <a:p>
            <a:pPr eaLnBrk="1" hangingPunct="1">
              <a:spcBef>
                <a:spcPct val="50000"/>
              </a:spcBef>
            </a:pPr>
            <a:endParaRPr lang="de-CH" altLang="en-US" dirty="0">
              <a:solidFill>
                <a:srgbClr val="797A7D"/>
              </a:solidFill>
              <a:latin typeface="HelveticaNeueLT Pro 45 Lt" panose="020B0403020202020204" pitchFamily="34" charset="0"/>
            </a:endParaRPr>
          </a:p>
          <a:p>
            <a:pPr eaLnBrk="1" hangingPunct="1">
              <a:spcBef>
                <a:spcPct val="50000"/>
              </a:spcBef>
            </a:pPr>
            <a:r>
              <a:rPr lang="de-CH" altLang="en-US" dirty="0">
                <a:solidFill>
                  <a:srgbClr val="797A7D"/>
                </a:solidFill>
                <a:latin typeface="HelveticaNeueLT Pro 45 Lt" panose="020B0403020202020204" pitchFamily="34" charset="0"/>
              </a:rPr>
              <a:t>Enter the diameters &amp; height of the segment.</a:t>
            </a:r>
          </a:p>
        </p:txBody>
      </p:sp>
      <p:pic>
        <p:nvPicPr>
          <p:cNvPr id="143368"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206" y="5117794"/>
            <a:ext cx="6324600" cy="1454994"/>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flipH="1" flipV="1">
            <a:off x="3124200" y="2719630"/>
            <a:ext cx="1154502" cy="129947"/>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048000" y="3657601"/>
            <a:ext cx="1230702" cy="6606"/>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143000" y="1828800"/>
            <a:ext cx="3255056" cy="76200"/>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latin typeface="HelveticaNeueLT Pro 45 Lt" panose="020B0403020202020204" pitchFamily="34" charset="0"/>
              </a:rPr>
              <a:t>Labware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Container Segment Properties</a:t>
            </a:r>
          </a:p>
        </p:txBody>
      </p:sp>
      <p:sp>
        <p:nvSpPr>
          <p:cNvPr id="16" name="TextBox 15"/>
          <p:cNvSpPr txBox="1"/>
          <p:nvPr/>
        </p:nvSpPr>
        <p:spPr>
          <a:xfrm>
            <a:off x="861119" y="4632138"/>
            <a:ext cx="7527382" cy="646331"/>
          </a:xfrm>
          <a:prstGeom prst="rect">
            <a:avLst/>
          </a:prstGeom>
          <a:noFill/>
        </p:spPr>
        <p:txBody>
          <a:bodyPr wrap="none" rtlCol="0">
            <a:spAutoFit/>
          </a:bodyPr>
          <a:lstStyle/>
          <a:p>
            <a:r>
              <a:rPr lang="de-CH" altLang="en-US" dirty="0">
                <a:solidFill>
                  <a:srgbClr val="797A7D"/>
                </a:solidFill>
                <a:latin typeface="HelveticaNeueLT Pro 45 Lt" panose="020B0403020202020204" pitchFamily="34" charset="0"/>
              </a:rPr>
              <a:t>Examples of container geometery and dimensions (96 well Corning plates)</a:t>
            </a:r>
            <a:endParaRPr lang="en-US" altLang="en-US" dirty="0">
              <a:solidFill>
                <a:srgbClr val="797A7D"/>
              </a:solidFill>
              <a:latin typeface="HelveticaNeueLT Pro 45 Lt" panose="020B0403020202020204" pitchFamily="34" charset="0"/>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31"/>
          <p:cNvSpPr txBox="1">
            <a:spLocks noChangeArrowheads="1"/>
          </p:cNvSpPr>
          <p:nvPr/>
        </p:nvSpPr>
        <p:spPr bwMode="auto">
          <a:xfrm>
            <a:off x="420777" y="4422279"/>
            <a:ext cx="4114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After </a:t>
            </a:r>
            <a:r>
              <a:rPr lang="de-CH" altLang="en-US" b="1" dirty="0">
                <a:solidFill>
                  <a:srgbClr val="797A7D"/>
                </a:solidFill>
                <a:latin typeface="HelveticaNeueLT Pro 45 Lt" panose="020B0403020202020204" pitchFamily="34" charset="0"/>
              </a:rPr>
              <a:t>completing</a:t>
            </a:r>
            <a:r>
              <a:rPr lang="de-CH" altLang="en-US" dirty="0">
                <a:solidFill>
                  <a:srgbClr val="797A7D"/>
                </a:solidFill>
                <a:latin typeface="HelveticaNeueLT Pro 45 Lt" panose="020B0403020202020204" pitchFamily="34" charset="0"/>
              </a:rPr>
              <a:t> and </a:t>
            </a:r>
            <a:r>
              <a:rPr lang="de-CH" altLang="en-US" b="1" dirty="0">
                <a:solidFill>
                  <a:srgbClr val="797A7D"/>
                </a:solidFill>
                <a:latin typeface="HelveticaNeueLT Pro 45 Lt" panose="020B0403020202020204" pitchFamily="34" charset="0"/>
              </a:rPr>
              <a:t>saving</a:t>
            </a:r>
            <a:r>
              <a:rPr lang="de-CH" altLang="en-US" dirty="0">
                <a:solidFill>
                  <a:srgbClr val="797A7D"/>
                </a:solidFill>
                <a:latin typeface="HelveticaNeueLT Pro 45 Lt" panose="020B0403020202020204" pitchFamily="34" charset="0"/>
              </a:rPr>
              <a:t> the </a:t>
            </a:r>
            <a:r>
              <a:rPr lang="de-CH" altLang="en-US" b="1" dirty="0">
                <a:solidFill>
                  <a:srgbClr val="797A7D"/>
                </a:solidFill>
                <a:latin typeface="HelveticaNeueLT Pro 45 Lt" panose="020B0403020202020204" pitchFamily="34" charset="0"/>
              </a:rPr>
              <a:t>container definition</a:t>
            </a:r>
            <a:r>
              <a:rPr lang="de-CH" altLang="en-US" dirty="0">
                <a:solidFill>
                  <a:srgbClr val="797A7D"/>
                </a:solidFill>
                <a:latin typeface="HelveticaNeueLT Pro 45 Lt" panose="020B0403020202020204" pitchFamily="34" charset="0"/>
              </a:rPr>
              <a:t>, the </a:t>
            </a:r>
            <a:r>
              <a:rPr lang="de-CH" altLang="en-US" b="1" dirty="0">
                <a:solidFill>
                  <a:srgbClr val="797A7D"/>
                </a:solidFill>
                <a:latin typeface="HelveticaNeueLT Pro 45 Lt" panose="020B0403020202020204" pitchFamily="34" charset="0"/>
              </a:rPr>
              <a:t>volume</a:t>
            </a:r>
            <a:r>
              <a:rPr lang="de-CH" altLang="en-US" dirty="0">
                <a:solidFill>
                  <a:srgbClr val="797A7D"/>
                </a:solidFill>
                <a:latin typeface="HelveticaNeueLT Pro 45 Lt" panose="020B0403020202020204" pitchFamily="34" charset="0"/>
              </a:rPr>
              <a:t> of the container is </a:t>
            </a:r>
            <a:r>
              <a:rPr lang="de-CH" altLang="en-US" b="1" dirty="0">
                <a:solidFill>
                  <a:srgbClr val="797A7D"/>
                </a:solidFill>
                <a:latin typeface="HelveticaNeueLT Pro 45 Lt" panose="020B0403020202020204" pitchFamily="34" charset="0"/>
              </a:rPr>
              <a:t>calculated</a:t>
            </a:r>
            <a:r>
              <a:rPr lang="de-CH" altLang="en-US" dirty="0">
                <a:solidFill>
                  <a:srgbClr val="797A7D"/>
                </a:solidFill>
                <a:latin typeface="HelveticaNeueLT Pro 45 Lt" panose="020B0403020202020204" pitchFamily="34" charset="0"/>
              </a:rPr>
              <a:t> and </a:t>
            </a:r>
            <a:r>
              <a:rPr lang="de-CH" altLang="en-US" b="1" dirty="0">
                <a:solidFill>
                  <a:srgbClr val="797A7D"/>
                </a:solidFill>
                <a:latin typeface="HelveticaNeueLT Pro 45 Lt" panose="020B0403020202020204" pitchFamily="34" charset="0"/>
              </a:rPr>
              <a:t>displayed</a:t>
            </a:r>
            <a:r>
              <a:rPr lang="de-CH" altLang="en-US" dirty="0">
                <a:solidFill>
                  <a:srgbClr val="797A7D"/>
                </a:solidFill>
                <a:latin typeface="HelveticaNeueLT Pro 45 Lt" panose="020B0403020202020204" pitchFamily="34" charset="0"/>
              </a:rPr>
              <a:t> in the </a:t>
            </a:r>
            <a:r>
              <a:rPr lang="de-CH" altLang="en-US" b="1" dirty="0">
                <a:solidFill>
                  <a:srgbClr val="797A7D"/>
                </a:solidFill>
                <a:latin typeface="HelveticaNeueLT Pro 45 Lt" panose="020B0403020202020204" pitchFamily="34" charset="0"/>
              </a:rPr>
              <a:t>Labware Editor</a:t>
            </a:r>
            <a:r>
              <a:rPr lang="de-CH" altLang="en-US" dirty="0">
                <a:solidFill>
                  <a:srgbClr val="797A7D"/>
                </a:solidFill>
                <a:latin typeface="HelveticaNeueLT Pro 45 Lt" panose="020B0403020202020204" pitchFamily="34" charset="0"/>
              </a:rPr>
              <a:t>.</a:t>
            </a:r>
          </a:p>
        </p:txBody>
      </p:sp>
      <p:sp>
        <p:nvSpPr>
          <p:cNvPr id="192515" name="Text Box 6"/>
          <p:cNvSpPr txBox="1">
            <a:spLocks noChangeArrowheads="1"/>
          </p:cNvSpPr>
          <p:nvPr/>
        </p:nvSpPr>
        <p:spPr bwMode="auto">
          <a:xfrm>
            <a:off x="4521200" y="1524000"/>
            <a:ext cx="41631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This dialog only shows up if "</a:t>
            </a:r>
            <a:r>
              <a:rPr lang="de-CH" altLang="en-US" b="1" dirty="0">
                <a:solidFill>
                  <a:srgbClr val="797A7D"/>
                </a:solidFill>
                <a:latin typeface="HelveticaNeueLT Pro 45 Lt" panose="020B0403020202020204" pitchFamily="34" charset="0"/>
              </a:rPr>
              <a:t>Wick side of Container"</a:t>
            </a:r>
            <a:r>
              <a:rPr lang="de-CH" altLang="en-US" dirty="0">
                <a:solidFill>
                  <a:srgbClr val="797A7D"/>
                </a:solidFill>
                <a:latin typeface="HelveticaNeueLT Pro 45 Lt" panose="020B0403020202020204" pitchFamily="34" charset="0"/>
              </a:rPr>
              <a:t> is </a:t>
            </a:r>
            <a:r>
              <a:rPr lang="de-CH" altLang="en-US" b="1" dirty="0">
                <a:solidFill>
                  <a:srgbClr val="797A7D"/>
                </a:solidFill>
                <a:latin typeface="HelveticaNeueLT Pro 45 Lt" panose="020B0403020202020204" pitchFamily="34" charset="0"/>
              </a:rPr>
              <a:t>checked</a:t>
            </a:r>
            <a:r>
              <a:rPr lang="de-CH" altLang="en-US" dirty="0">
                <a:solidFill>
                  <a:srgbClr val="797A7D"/>
                </a:solidFill>
                <a:latin typeface="HelveticaNeueLT Pro 45 Lt" panose="020B0403020202020204" pitchFamily="34" charset="0"/>
              </a:rPr>
              <a:t> on the </a:t>
            </a:r>
            <a:r>
              <a:rPr lang="de-CH" altLang="en-US" b="1" dirty="0">
                <a:solidFill>
                  <a:srgbClr val="797A7D"/>
                </a:solidFill>
                <a:latin typeface="HelveticaNeueLT Pro 45 Lt" panose="020B0403020202020204" pitchFamily="34" charset="0"/>
              </a:rPr>
              <a:t>first</a:t>
            </a:r>
            <a:r>
              <a:rPr lang="de-CH" altLang="en-US" dirty="0">
                <a:solidFill>
                  <a:srgbClr val="797A7D"/>
                </a:solidFill>
                <a:latin typeface="HelveticaNeueLT Pro 45 Lt" panose="020B0403020202020204" pitchFamily="34" charset="0"/>
              </a:rPr>
              <a:t> window. </a:t>
            </a:r>
          </a:p>
        </p:txBody>
      </p:sp>
      <p:pic>
        <p:nvPicPr>
          <p:cNvPr id="19251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524000"/>
            <a:ext cx="38004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356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4506" y="3429000"/>
            <a:ext cx="3479800"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9252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631" y="2462212"/>
            <a:ext cx="34956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Labware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Container Wicking Properties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1600200"/>
            <a:ext cx="42275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33123" name="Text Box 6"/>
          <p:cNvSpPr txBox="1">
            <a:spLocks noChangeArrowheads="1"/>
          </p:cNvSpPr>
          <p:nvPr/>
        </p:nvSpPr>
        <p:spPr bwMode="auto">
          <a:xfrm>
            <a:off x="4800600" y="5152784"/>
            <a:ext cx="3883706"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85750" algn="l"/>
              </a:tabLst>
              <a:defRPr>
                <a:solidFill>
                  <a:schemeClr val="tx1"/>
                </a:solidFill>
                <a:latin typeface="Arial" panose="020B0604020202020204" pitchFamily="34" charset="0"/>
              </a:defRPr>
            </a:lvl1pPr>
            <a:lvl2pPr marL="742950" indent="-285750" eaLnBrk="0" hangingPunct="0">
              <a:tabLst>
                <a:tab pos="285750" algn="l"/>
              </a:tabLst>
              <a:defRPr>
                <a:solidFill>
                  <a:schemeClr val="tx1"/>
                </a:solidFill>
                <a:latin typeface="Arial" panose="020B0604020202020204" pitchFamily="34" charset="0"/>
              </a:defRPr>
            </a:lvl2pPr>
            <a:lvl3pPr marL="1143000" indent="-228600" eaLnBrk="0" hangingPunct="0">
              <a:tabLst>
                <a:tab pos="285750" algn="l"/>
              </a:tabLst>
              <a:defRPr>
                <a:solidFill>
                  <a:schemeClr val="tx1"/>
                </a:solidFill>
                <a:latin typeface="Arial" panose="020B0604020202020204" pitchFamily="34" charset="0"/>
              </a:defRPr>
            </a:lvl3pPr>
            <a:lvl4pPr marL="1600200" indent="-228600" eaLnBrk="0" hangingPunct="0">
              <a:tabLst>
                <a:tab pos="285750" algn="l"/>
              </a:tabLst>
              <a:defRPr>
                <a:solidFill>
                  <a:schemeClr val="tx1"/>
                </a:solidFill>
                <a:latin typeface="Arial" panose="020B0604020202020204" pitchFamily="34" charset="0"/>
              </a:defRPr>
            </a:lvl4pPr>
            <a:lvl5pPr marL="2057400" indent="-228600" eaLnBrk="0" hangingPunct="0">
              <a:tabLst>
                <a:tab pos="2857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857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857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857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85750" algn="l"/>
              </a:tabLst>
              <a:defRPr>
                <a:solidFill>
                  <a:schemeClr val="tx1"/>
                </a:solidFill>
                <a:latin typeface="Arial" panose="020B0604020202020204" pitchFamily="34" charset="0"/>
              </a:defRPr>
            </a:lvl9pPr>
          </a:lstStyle>
          <a:p>
            <a:pPr eaLnBrk="1" hangingPunct="1"/>
            <a:r>
              <a:rPr lang="de-CH" altLang="en-US" sz="1400" dirty="0">
                <a:solidFill>
                  <a:srgbClr val="797A7D"/>
                </a:solidFill>
                <a:latin typeface="HelveticaNeueLT Pro 45 Lt" panose="020B0403020202020204" pitchFamily="34" charset="0"/>
              </a:rPr>
              <a:t>** Microtiter plate SBS standards:</a:t>
            </a:r>
          </a:p>
          <a:p>
            <a:pPr eaLnBrk="1" hangingPunct="1"/>
            <a:r>
              <a:rPr lang="en-US" altLang="en-US" sz="1400" dirty="0">
                <a:solidFill>
                  <a:srgbClr val="797A7D"/>
                </a:solidFill>
                <a:latin typeface="HelveticaNeueLT Pro 45 Lt" panose="020B0403020202020204" pitchFamily="34" charset="0"/>
              </a:rPr>
              <a:t>	</a:t>
            </a:r>
            <a:r>
              <a:rPr lang="en-US" altLang="en-US" sz="1400" b="1" dirty="0">
                <a:solidFill>
                  <a:srgbClr val="797A7D"/>
                </a:solidFill>
                <a:latin typeface="HelveticaNeueLT Pro 45 Lt" panose="020B0403020202020204" pitchFamily="34" charset="0"/>
              </a:rPr>
              <a:t>Base length 127.76 (± 0.5) mm (X) </a:t>
            </a:r>
          </a:p>
          <a:p>
            <a:pPr eaLnBrk="1" hangingPunct="1"/>
            <a:r>
              <a:rPr lang="en-US" altLang="en-US" sz="1400" b="1" dirty="0">
                <a:solidFill>
                  <a:srgbClr val="797A7D"/>
                </a:solidFill>
                <a:latin typeface="HelveticaNeueLT Pro 45 Lt" panose="020B0403020202020204" pitchFamily="34" charset="0"/>
              </a:rPr>
              <a:t>	Base width 85.48 (± 0.5) mm    (Y)</a:t>
            </a:r>
          </a:p>
          <a:p>
            <a:pPr eaLnBrk="1" hangingPunct="1"/>
            <a:r>
              <a:rPr lang="en-US" altLang="en-US" sz="1400" dirty="0">
                <a:solidFill>
                  <a:srgbClr val="797A7D"/>
                </a:solidFill>
                <a:latin typeface="HelveticaNeueLT Pro 45 Lt" panose="020B0403020202020204" pitchFamily="34" charset="0"/>
              </a:rPr>
              <a:t>	Containers are arranged in a 2:3 		rectangular matrix.</a:t>
            </a:r>
            <a:endParaRPr lang="de-CH" altLang="en-US" sz="1400" dirty="0">
              <a:solidFill>
                <a:srgbClr val="797A7D"/>
              </a:solidFill>
              <a:latin typeface="HelveticaNeueLT Pro 45 Lt" panose="020B0403020202020204" pitchFamily="34" charset="0"/>
            </a:endParaRPr>
          </a:p>
        </p:txBody>
      </p:sp>
      <p:sp>
        <p:nvSpPr>
          <p:cNvPr id="133131" name="Rectangle 27"/>
          <p:cNvSpPr>
            <a:spLocks noChangeArrowheads="1"/>
          </p:cNvSpPr>
          <p:nvPr/>
        </p:nvSpPr>
        <p:spPr bwMode="auto">
          <a:xfrm>
            <a:off x="4862513" y="1752600"/>
            <a:ext cx="3821793"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b="1" dirty="0">
                <a:solidFill>
                  <a:srgbClr val="797A7D"/>
                </a:solidFill>
                <a:latin typeface="HelveticaNeueLT Pro 45 Lt" panose="020B0403020202020204" pitchFamily="34" charset="0"/>
              </a:rPr>
              <a:t>Select</a:t>
            </a:r>
            <a:r>
              <a:rPr lang="de-CH" altLang="en-US" dirty="0">
                <a:solidFill>
                  <a:srgbClr val="797A7D"/>
                </a:solidFill>
                <a:latin typeface="HelveticaNeueLT Pro 45 Lt" panose="020B0403020202020204" pitchFamily="34" charset="0"/>
              </a:rPr>
              <a:t> the </a:t>
            </a:r>
            <a:r>
              <a:rPr lang="de-CH" altLang="en-US" b="1" dirty="0">
                <a:solidFill>
                  <a:srgbClr val="797A7D"/>
                </a:solidFill>
                <a:latin typeface="HelveticaNeueLT Pro 45 Lt" panose="020B0403020202020204" pitchFamily="34" charset="0"/>
              </a:rPr>
              <a:t>type</a:t>
            </a:r>
            <a:r>
              <a:rPr lang="de-CH" altLang="en-US" dirty="0">
                <a:solidFill>
                  <a:srgbClr val="797A7D"/>
                </a:solidFill>
                <a:latin typeface="HelveticaNeueLT Pro 45 Lt" panose="020B0403020202020204" pitchFamily="34" charset="0"/>
              </a:rPr>
              <a:t> of rack. **</a:t>
            </a:r>
          </a:p>
          <a:p>
            <a:pPr eaLnBrk="1" hangingPunct="1"/>
            <a:endParaRPr lang="de-CH" altLang="en-US" dirty="0">
              <a:solidFill>
                <a:srgbClr val="797A7D"/>
              </a:solidFill>
              <a:latin typeface="HelveticaNeueLT Pro 45 Lt" panose="020B0403020202020204" pitchFamily="34" charset="0"/>
            </a:endParaRPr>
          </a:p>
          <a:p>
            <a:pPr eaLnBrk="1" hangingPunct="1"/>
            <a:r>
              <a:rPr lang="de-CH" altLang="en-US" b="1" dirty="0">
                <a:solidFill>
                  <a:srgbClr val="797A7D"/>
                </a:solidFill>
                <a:latin typeface="HelveticaNeueLT Pro 45 Lt" panose="020B0403020202020204" pitchFamily="34" charset="0"/>
              </a:rPr>
              <a:t>Define</a:t>
            </a:r>
            <a:r>
              <a:rPr lang="de-CH" altLang="en-US" dirty="0">
                <a:solidFill>
                  <a:srgbClr val="797A7D"/>
                </a:solidFill>
                <a:latin typeface="HelveticaNeueLT Pro 45 Lt" panose="020B0403020202020204" pitchFamily="34" charset="0"/>
              </a:rPr>
              <a:t> if a Cover or lid is present.</a:t>
            </a:r>
          </a:p>
          <a:p>
            <a:pPr eaLnBrk="1" hangingPunct="1"/>
            <a:endParaRPr lang="de-CH" altLang="en-US" dirty="0">
              <a:solidFill>
                <a:srgbClr val="797A7D"/>
              </a:solidFill>
              <a:latin typeface="HelveticaNeueLT Pro 45 Lt" panose="020B0403020202020204" pitchFamily="34" charset="0"/>
            </a:endParaRPr>
          </a:p>
          <a:p>
            <a:pPr eaLnBrk="1" hangingPunct="1"/>
            <a:r>
              <a:rPr lang="de-CH" altLang="en-US" dirty="0">
                <a:solidFill>
                  <a:srgbClr val="797A7D"/>
                </a:solidFill>
                <a:latin typeface="HelveticaNeueLT Pro 45 Lt" panose="020B0403020202020204" pitchFamily="34" charset="0"/>
              </a:rPr>
              <a:t>Set </a:t>
            </a:r>
            <a:r>
              <a:rPr lang="de-CH" altLang="en-US" b="1" dirty="0">
                <a:solidFill>
                  <a:srgbClr val="797A7D"/>
                </a:solidFill>
                <a:latin typeface="HelveticaNeueLT Pro 45 Lt" panose="020B0403020202020204" pitchFamily="34" charset="0"/>
              </a:rPr>
              <a:t>visibility</a:t>
            </a:r>
            <a:r>
              <a:rPr lang="de-CH" altLang="en-US" dirty="0">
                <a:solidFill>
                  <a:srgbClr val="797A7D"/>
                </a:solidFill>
                <a:latin typeface="HelveticaNeueLT Pro 45 Lt" panose="020B0403020202020204" pitchFamily="34" charset="0"/>
              </a:rPr>
              <a:t> during </a:t>
            </a:r>
            <a:r>
              <a:rPr lang="de-CH" altLang="en-US" b="1" dirty="0">
                <a:solidFill>
                  <a:srgbClr val="797A7D"/>
                </a:solidFill>
                <a:latin typeface="HelveticaNeueLT Pro 45 Lt" panose="020B0403020202020204" pitchFamily="34" charset="0"/>
              </a:rPr>
              <a:t>Run Control</a:t>
            </a:r>
            <a:r>
              <a:rPr lang="de-CH" altLang="en-US" dirty="0">
                <a:solidFill>
                  <a:srgbClr val="797A7D"/>
                </a:solidFill>
                <a:latin typeface="HelveticaNeueLT Pro 45 Lt" panose="020B0403020202020204" pitchFamily="34" charset="0"/>
              </a:rPr>
              <a:t>.  </a:t>
            </a:r>
          </a:p>
          <a:p>
            <a:pPr eaLnBrk="1" hangingPunct="1"/>
            <a:endParaRPr lang="de-CH" altLang="en-US" dirty="0">
              <a:solidFill>
                <a:srgbClr val="797A7D"/>
              </a:solidFill>
              <a:latin typeface="HelveticaNeueLT Pro 45 Lt" panose="020B0403020202020204" pitchFamily="34" charset="0"/>
            </a:endParaRPr>
          </a:p>
          <a:p>
            <a:pPr eaLnBrk="1" hangingPunct="1"/>
            <a:r>
              <a:rPr lang="de-CH" altLang="en-US" dirty="0">
                <a:solidFill>
                  <a:srgbClr val="797A7D"/>
                </a:solidFill>
                <a:latin typeface="HelveticaNeueLT Pro 45 Lt" panose="020B0403020202020204" pitchFamily="34" charset="0"/>
              </a:rPr>
              <a:t>Select rack </a:t>
            </a:r>
            <a:r>
              <a:rPr lang="de-CH" altLang="en-US" b="1" dirty="0">
                <a:solidFill>
                  <a:srgbClr val="797A7D"/>
                </a:solidFill>
                <a:latin typeface="HelveticaNeueLT Pro 45 Lt" panose="020B0403020202020204" pitchFamily="34" charset="0"/>
              </a:rPr>
              <a:t>display</a:t>
            </a:r>
            <a:r>
              <a:rPr lang="de-CH" altLang="en-US" dirty="0">
                <a:solidFill>
                  <a:srgbClr val="797A7D"/>
                </a:solidFill>
                <a:latin typeface="HelveticaNeueLT Pro 45 Lt" panose="020B0403020202020204" pitchFamily="34" charset="0"/>
              </a:rPr>
              <a:t> </a:t>
            </a:r>
            <a:r>
              <a:rPr lang="de-CH" altLang="en-US" b="1" dirty="0">
                <a:solidFill>
                  <a:srgbClr val="797A7D"/>
                </a:solidFill>
                <a:latin typeface="HelveticaNeueLT Pro 45 Lt" panose="020B0403020202020204" pitchFamily="34" charset="0"/>
              </a:rPr>
              <a:t>color</a:t>
            </a:r>
            <a:r>
              <a:rPr lang="de-CH" altLang="en-US" dirty="0">
                <a:solidFill>
                  <a:srgbClr val="797A7D"/>
                </a:solidFill>
                <a:latin typeface="HelveticaNeueLT Pro 45 Lt" panose="020B0403020202020204" pitchFamily="34" charset="0"/>
              </a:rPr>
              <a:t>.</a:t>
            </a:r>
          </a:p>
          <a:p>
            <a:pPr eaLnBrk="1" hangingPunct="1"/>
            <a:endParaRPr lang="de-CH" altLang="en-US" dirty="0">
              <a:solidFill>
                <a:srgbClr val="797A7D"/>
              </a:solidFill>
              <a:latin typeface="HelveticaNeueLT Pro 45 Lt" panose="020B0403020202020204" pitchFamily="34" charset="0"/>
            </a:endParaRPr>
          </a:p>
          <a:p>
            <a:pPr eaLnBrk="1" hangingPunct="1"/>
            <a:r>
              <a:rPr lang="de-CH" altLang="en-US" dirty="0">
                <a:solidFill>
                  <a:srgbClr val="797A7D"/>
                </a:solidFill>
                <a:latin typeface="HelveticaNeueLT Pro 45 Lt" panose="020B0403020202020204" pitchFamily="34" charset="0"/>
              </a:rPr>
              <a:t>Enter text to </a:t>
            </a:r>
            <a:r>
              <a:rPr lang="de-CH" altLang="en-US" b="1" dirty="0">
                <a:solidFill>
                  <a:srgbClr val="797A7D"/>
                </a:solidFill>
                <a:latin typeface="HelveticaNeueLT Pro 45 Lt" panose="020B0403020202020204" pitchFamily="34" charset="0"/>
              </a:rPr>
              <a:t>describe</a:t>
            </a:r>
            <a:r>
              <a:rPr lang="de-CH" altLang="en-US" dirty="0">
                <a:solidFill>
                  <a:srgbClr val="797A7D"/>
                </a:solidFill>
                <a:latin typeface="HelveticaNeueLT Pro 45 Lt" panose="020B0403020202020204" pitchFamily="34" charset="0"/>
              </a:rPr>
              <a:t> Labware (displayed in </a:t>
            </a:r>
            <a:r>
              <a:rPr lang="de-CH" altLang="en-US" b="1" dirty="0">
                <a:solidFill>
                  <a:srgbClr val="797A7D"/>
                </a:solidFill>
                <a:latin typeface="HelveticaNeueLT Pro 45 Lt" panose="020B0403020202020204" pitchFamily="34" charset="0"/>
              </a:rPr>
              <a:t>Deck Editor</a:t>
            </a:r>
            <a:r>
              <a:rPr lang="de-CH" altLang="en-US" dirty="0">
                <a:solidFill>
                  <a:srgbClr val="797A7D"/>
                </a:solidFill>
                <a:latin typeface="HelveticaNeueLT Pro 45 Lt" panose="020B0403020202020204" pitchFamily="34" charset="0"/>
              </a:rPr>
              <a:t>).</a:t>
            </a:r>
          </a:p>
          <a:p>
            <a:pPr eaLnBrk="1" hangingPunct="1"/>
            <a:endParaRPr lang="de-CH" altLang="en-US" dirty="0">
              <a:solidFill>
                <a:srgbClr val="797A7D"/>
              </a:solidFill>
              <a:latin typeface="HelveticaNeueLT Pro 45 Lt" panose="020B0403020202020204" pitchFamily="34" charset="0"/>
            </a:endParaRPr>
          </a:p>
        </p:txBody>
      </p:sp>
      <p:cxnSp>
        <p:nvCxnSpPr>
          <p:cNvPr id="12" name="Straight Arrow Connector 23"/>
          <p:cNvCxnSpPr>
            <a:cxnSpLocks noChangeShapeType="1"/>
          </p:cNvCxnSpPr>
          <p:nvPr/>
        </p:nvCxnSpPr>
        <p:spPr bwMode="auto">
          <a:xfrm flipH="1">
            <a:off x="2805113" y="1981200"/>
            <a:ext cx="2057400" cy="228603"/>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15" name="Straight Arrow Connector 23"/>
          <p:cNvCxnSpPr>
            <a:cxnSpLocks noChangeShapeType="1"/>
          </p:cNvCxnSpPr>
          <p:nvPr/>
        </p:nvCxnSpPr>
        <p:spPr bwMode="auto">
          <a:xfrm flipH="1">
            <a:off x="1966913" y="2470666"/>
            <a:ext cx="2895600" cy="577334"/>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16" name="Straight Arrow Connector 23"/>
          <p:cNvCxnSpPr>
            <a:cxnSpLocks noChangeShapeType="1"/>
          </p:cNvCxnSpPr>
          <p:nvPr/>
        </p:nvCxnSpPr>
        <p:spPr bwMode="auto">
          <a:xfrm flipH="1">
            <a:off x="2347913" y="3004066"/>
            <a:ext cx="2514600" cy="348734"/>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18" name="Straight Arrow Connector 23"/>
          <p:cNvCxnSpPr>
            <a:cxnSpLocks noChangeShapeType="1"/>
          </p:cNvCxnSpPr>
          <p:nvPr/>
        </p:nvCxnSpPr>
        <p:spPr bwMode="auto">
          <a:xfrm flipH="1">
            <a:off x="2576513" y="3537466"/>
            <a:ext cx="2286000" cy="348734"/>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23"/>
          <p:cNvCxnSpPr>
            <a:cxnSpLocks noChangeShapeType="1"/>
          </p:cNvCxnSpPr>
          <p:nvPr/>
        </p:nvCxnSpPr>
        <p:spPr bwMode="auto">
          <a:xfrm flipH="1">
            <a:off x="1966913" y="4077216"/>
            <a:ext cx="2870200" cy="647184"/>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dirty="0">
                <a:latin typeface="HelveticaNeueLT Pro 45 Lt" panose="020B0403020202020204" pitchFamily="34" charset="0"/>
              </a:rPr>
              <a:t>Labware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Rack Properties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1600200"/>
            <a:ext cx="41005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94563" name="Text Box 6"/>
          <p:cNvSpPr txBox="1">
            <a:spLocks noChangeArrowheads="1"/>
          </p:cNvSpPr>
          <p:nvPr/>
        </p:nvSpPr>
        <p:spPr bwMode="auto">
          <a:xfrm>
            <a:off x="5235574" y="2736259"/>
            <a:ext cx="3448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Enter the lid </a:t>
            </a:r>
            <a:r>
              <a:rPr lang="de-CH" altLang="en-US" b="1" dirty="0">
                <a:solidFill>
                  <a:srgbClr val="797A7D"/>
                </a:solidFill>
                <a:latin typeface="HelveticaNeueLT Pro 45 Lt" panose="020B0403020202020204" pitchFamily="34" charset="0"/>
              </a:rPr>
              <a:t>dimensions.</a:t>
            </a:r>
          </a:p>
        </p:txBody>
      </p:sp>
      <p:sp>
        <p:nvSpPr>
          <p:cNvPr id="194564" name="Text Box 35"/>
          <p:cNvSpPr txBox="1">
            <a:spLocks noChangeArrowheads="1"/>
          </p:cNvSpPr>
          <p:nvPr/>
        </p:nvSpPr>
        <p:spPr bwMode="auto">
          <a:xfrm>
            <a:off x="5235575" y="3657600"/>
            <a:ext cx="3448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Enter text to </a:t>
            </a:r>
            <a:r>
              <a:rPr lang="de-CH" altLang="en-US" b="1" dirty="0">
                <a:solidFill>
                  <a:srgbClr val="797A7D"/>
                </a:solidFill>
                <a:latin typeface="HelveticaNeueLT Pro 45 Lt" panose="020B0403020202020204" pitchFamily="34" charset="0"/>
              </a:rPr>
              <a:t>describe</a:t>
            </a:r>
            <a:r>
              <a:rPr lang="de-CH" altLang="en-US" dirty="0">
                <a:solidFill>
                  <a:srgbClr val="797A7D"/>
                </a:solidFill>
                <a:latin typeface="HelveticaNeueLT Pro 45 Lt" panose="020B0403020202020204" pitchFamily="34" charset="0"/>
              </a:rPr>
              <a:t> the lid.</a:t>
            </a:r>
          </a:p>
        </p:txBody>
      </p:sp>
      <p:cxnSp>
        <p:nvCxnSpPr>
          <p:cNvPr id="194565" name="Straight Arrow Connector 23"/>
          <p:cNvCxnSpPr>
            <a:cxnSpLocks noChangeShapeType="1"/>
            <a:stCxn id="194563" idx="1"/>
          </p:cNvCxnSpPr>
          <p:nvPr/>
        </p:nvCxnSpPr>
        <p:spPr bwMode="auto">
          <a:xfrm flipH="1" flipV="1">
            <a:off x="4321176" y="2888659"/>
            <a:ext cx="914398" cy="32266"/>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194566" name="Straight Arrow Connector 29"/>
          <p:cNvCxnSpPr>
            <a:cxnSpLocks noChangeShapeType="1"/>
            <a:stCxn id="194564" idx="1"/>
          </p:cNvCxnSpPr>
          <p:nvPr/>
        </p:nvCxnSpPr>
        <p:spPr bwMode="auto">
          <a:xfrm flipH="1">
            <a:off x="4244975" y="3842266"/>
            <a:ext cx="990600" cy="120134"/>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sp>
        <p:nvSpPr>
          <p:cNvPr id="194569" name="Text Box 6"/>
          <p:cNvSpPr txBox="1">
            <a:spLocks noChangeArrowheads="1"/>
          </p:cNvSpPr>
          <p:nvPr/>
        </p:nvSpPr>
        <p:spPr bwMode="auto">
          <a:xfrm>
            <a:off x="4854575" y="1600200"/>
            <a:ext cx="3829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This will display </a:t>
            </a:r>
            <a:r>
              <a:rPr lang="de-CH" altLang="en-US" b="1" dirty="0">
                <a:solidFill>
                  <a:srgbClr val="797A7D"/>
                </a:solidFill>
                <a:latin typeface="HelveticaNeueLT Pro 45 Lt" panose="020B0403020202020204" pitchFamily="34" charset="0"/>
              </a:rPr>
              <a:t>only </a:t>
            </a:r>
            <a:r>
              <a:rPr lang="de-CH" altLang="en-US" dirty="0">
                <a:solidFill>
                  <a:srgbClr val="797A7D"/>
                </a:solidFill>
                <a:latin typeface="HelveticaNeueLT Pro 45 Lt" panose="020B0403020202020204" pitchFamily="34" charset="0"/>
              </a:rPr>
              <a:t>if "</a:t>
            </a:r>
            <a:r>
              <a:rPr lang="de-CH" altLang="en-US" b="1" dirty="0">
                <a:solidFill>
                  <a:srgbClr val="797A7D"/>
                </a:solidFill>
                <a:latin typeface="HelveticaNeueLT Pro 45 Lt" panose="020B0403020202020204" pitchFamily="34" charset="0"/>
              </a:rPr>
              <a:t>Include Cover Definition"</a:t>
            </a:r>
            <a:r>
              <a:rPr lang="de-CH" altLang="en-US" dirty="0">
                <a:solidFill>
                  <a:srgbClr val="797A7D"/>
                </a:solidFill>
                <a:latin typeface="HelveticaNeueLT Pro 45 Lt" panose="020B0403020202020204" pitchFamily="34" charset="0"/>
              </a:rPr>
              <a:t> is checked.</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Labware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Rack Cover Properties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AutoShape 4" descr="mk:@MSITStore:C:\Program%20Files\HAMILTON\Bin\HxLabwr3Enu.chm::/VisioDrawings/RackGeometry.bmp"/>
          <p:cNvSpPr>
            <a:spLocks noChangeAspect="1" noChangeArrowheads="1"/>
          </p:cNvSpPr>
          <p:nvPr/>
        </p:nvSpPr>
        <p:spPr bwMode="auto">
          <a:xfrm>
            <a:off x="176213" y="-593725"/>
            <a:ext cx="477202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35176" name="Rectangle 20"/>
          <p:cNvSpPr>
            <a:spLocks noChangeArrowheads="1"/>
          </p:cNvSpPr>
          <p:nvPr/>
        </p:nvSpPr>
        <p:spPr bwMode="auto">
          <a:xfrm>
            <a:off x="5164986" y="1429553"/>
            <a:ext cx="3519319"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166688" algn="l"/>
              </a:tabLst>
              <a:defRPr>
                <a:solidFill>
                  <a:schemeClr val="tx1"/>
                </a:solidFill>
                <a:latin typeface="Arial" panose="020B0604020202020204" pitchFamily="34" charset="0"/>
              </a:defRPr>
            </a:lvl1pPr>
            <a:lvl2pPr marL="742950" indent="-285750" eaLnBrk="0" hangingPunct="0">
              <a:tabLst>
                <a:tab pos="166688" algn="l"/>
              </a:tabLst>
              <a:defRPr>
                <a:solidFill>
                  <a:schemeClr val="tx1"/>
                </a:solidFill>
                <a:latin typeface="Arial" panose="020B0604020202020204" pitchFamily="34" charset="0"/>
              </a:defRPr>
            </a:lvl2pPr>
            <a:lvl3pPr marL="1143000" indent="-228600" eaLnBrk="0" hangingPunct="0">
              <a:tabLst>
                <a:tab pos="166688" algn="l"/>
              </a:tabLst>
              <a:defRPr>
                <a:solidFill>
                  <a:schemeClr val="tx1"/>
                </a:solidFill>
                <a:latin typeface="Arial" panose="020B0604020202020204" pitchFamily="34" charset="0"/>
              </a:defRPr>
            </a:lvl3pPr>
            <a:lvl4pPr marL="1600200" indent="-228600" eaLnBrk="0" hangingPunct="0">
              <a:tabLst>
                <a:tab pos="166688" algn="l"/>
              </a:tabLst>
              <a:defRPr>
                <a:solidFill>
                  <a:schemeClr val="tx1"/>
                </a:solidFill>
                <a:latin typeface="Arial" panose="020B0604020202020204" pitchFamily="34" charset="0"/>
              </a:defRPr>
            </a:lvl4pPr>
            <a:lvl5pPr marL="2057400" indent="-228600" eaLnBrk="0" hangingPunct="0">
              <a:tabLst>
                <a:tab pos="166688"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166688"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166688"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166688"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166688" algn="l"/>
              </a:tabLst>
              <a:defRPr>
                <a:solidFill>
                  <a:schemeClr val="tx1"/>
                </a:solidFill>
                <a:latin typeface="Arial" panose="020B0604020202020204" pitchFamily="34" charset="0"/>
              </a:defRPr>
            </a:lvl9pPr>
          </a:lstStyle>
          <a:p>
            <a:pPr marL="285750" indent="-285750" eaLnBrk="1" hangingPunct="1">
              <a:spcAft>
                <a:spcPts val="12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A </a:t>
            </a:r>
            <a:r>
              <a:rPr lang="en-US" altLang="en-US" sz="1600" b="1" dirty="0">
                <a:solidFill>
                  <a:srgbClr val="797A7D"/>
                </a:solidFill>
                <a:latin typeface="HelveticaNeueLT Pro 45 Lt" panose="020B0403020202020204" pitchFamily="34" charset="0"/>
              </a:rPr>
              <a:t>geometry segment </a:t>
            </a:r>
            <a:r>
              <a:rPr lang="en-US" altLang="en-US" sz="1600" dirty="0">
                <a:solidFill>
                  <a:srgbClr val="797A7D"/>
                </a:solidFill>
                <a:latin typeface="HelveticaNeueLT Pro 45 Lt" panose="020B0403020202020204" pitchFamily="34" charset="0"/>
              </a:rPr>
              <a:t>represents a </a:t>
            </a:r>
            <a:r>
              <a:rPr lang="en-US" altLang="en-US" sz="1600" b="1" dirty="0">
                <a:solidFill>
                  <a:srgbClr val="797A7D"/>
                </a:solidFill>
                <a:latin typeface="HelveticaNeueLT Pro 45 Lt" panose="020B0403020202020204" pitchFamily="34" charset="0"/>
              </a:rPr>
              <a:t>cross section </a:t>
            </a:r>
            <a:r>
              <a:rPr lang="en-US" altLang="en-US" sz="1600" dirty="0">
                <a:solidFill>
                  <a:srgbClr val="797A7D"/>
                </a:solidFill>
                <a:latin typeface="HelveticaNeueLT Pro 45 Lt" panose="020B0403020202020204" pitchFamily="34" charset="0"/>
              </a:rPr>
              <a:t>of the </a:t>
            </a:r>
            <a:r>
              <a:rPr lang="en-US" altLang="en-US" sz="1600" b="1" dirty="0">
                <a:solidFill>
                  <a:srgbClr val="797A7D"/>
                </a:solidFill>
                <a:latin typeface="HelveticaNeueLT Pro 45 Lt" panose="020B0403020202020204" pitchFamily="34" charset="0"/>
              </a:rPr>
              <a:t>rack</a:t>
            </a:r>
            <a:r>
              <a:rPr lang="en-US" altLang="en-US" sz="1600" dirty="0">
                <a:solidFill>
                  <a:srgbClr val="797A7D"/>
                </a:solidFill>
                <a:latin typeface="HelveticaNeueLT Pro 45 Lt" panose="020B0403020202020204" pitchFamily="34" charset="0"/>
              </a:rPr>
              <a:t> along a </a:t>
            </a:r>
            <a:r>
              <a:rPr lang="en-US" altLang="en-US" sz="1600" b="1" dirty="0">
                <a:solidFill>
                  <a:srgbClr val="797A7D"/>
                </a:solidFill>
                <a:latin typeface="HelveticaNeueLT Pro 45 Lt" panose="020B0403020202020204" pitchFamily="34" charset="0"/>
              </a:rPr>
              <a:t>particular axis</a:t>
            </a:r>
            <a:r>
              <a:rPr lang="en-US" altLang="en-US" sz="1600" dirty="0">
                <a:solidFill>
                  <a:srgbClr val="797A7D"/>
                </a:solidFill>
                <a:latin typeface="HelveticaNeueLT Pro 45 Lt" panose="020B0403020202020204" pitchFamily="34" charset="0"/>
              </a:rPr>
              <a:t>.</a:t>
            </a:r>
          </a:p>
          <a:p>
            <a:pPr marL="285750" indent="-285750" eaLnBrk="1" hangingPunct="1">
              <a:spcAft>
                <a:spcPts val="12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The </a:t>
            </a:r>
            <a:r>
              <a:rPr lang="en-US" altLang="en-US" sz="1600" b="1" dirty="0">
                <a:solidFill>
                  <a:srgbClr val="797A7D"/>
                </a:solidFill>
                <a:latin typeface="HelveticaNeueLT Pro 45 Lt" panose="020B0403020202020204" pitchFamily="34" charset="0"/>
              </a:rPr>
              <a:t>segments</a:t>
            </a:r>
            <a:r>
              <a:rPr lang="en-US" altLang="en-US" sz="1600" dirty="0">
                <a:solidFill>
                  <a:srgbClr val="797A7D"/>
                </a:solidFill>
                <a:latin typeface="HelveticaNeueLT Pro 45 Lt" panose="020B0403020202020204" pitchFamily="34" charset="0"/>
              </a:rPr>
              <a:t> are ordered from the </a:t>
            </a:r>
            <a:r>
              <a:rPr lang="en-US" altLang="en-US" sz="1600" b="1" dirty="0">
                <a:solidFill>
                  <a:srgbClr val="797A7D"/>
                </a:solidFill>
                <a:latin typeface="HelveticaNeueLT Pro 45 Lt" panose="020B0403020202020204" pitchFamily="34" charset="0"/>
              </a:rPr>
              <a:t>top</a:t>
            </a:r>
            <a:r>
              <a:rPr lang="en-US" altLang="en-US" sz="1600" dirty="0">
                <a:solidFill>
                  <a:srgbClr val="797A7D"/>
                </a:solidFill>
                <a:latin typeface="HelveticaNeueLT Pro 45 Lt" panose="020B0403020202020204" pitchFamily="34" charset="0"/>
              </a:rPr>
              <a:t> to </a:t>
            </a:r>
            <a:r>
              <a:rPr lang="en-US" altLang="en-US" sz="1600" b="1" dirty="0">
                <a:solidFill>
                  <a:srgbClr val="797A7D"/>
                </a:solidFill>
                <a:latin typeface="HelveticaNeueLT Pro 45 Lt" panose="020B0403020202020204" pitchFamily="34" charset="0"/>
              </a:rPr>
              <a:t>bottom</a:t>
            </a:r>
            <a:r>
              <a:rPr lang="en-US" altLang="en-US" sz="1600" dirty="0">
                <a:solidFill>
                  <a:srgbClr val="797A7D"/>
                </a:solidFill>
                <a:latin typeface="HelveticaNeueLT Pro 45 Lt" panose="020B0403020202020204" pitchFamily="34" charset="0"/>
              </a:rPr>
              <a:t>.</a:t>
            </a:r>
          </a:p>
          <a:p>
            <a:pPr marL="285750" indent="-285750" eaLnBrk="1" hangingPunct="1">
              <a:spcAft>
                <a:spcPts val="1200"/>
              </a:spcAft>
              <a:buClr>
                <a:srgbClr val="797A7D"/>
              </a:buClr>
              <a:buFont typeface="Arial" panose="020B0604020202020204" pitchFamily="34" charset="0"/>
              <a:buChar char="•"/>
            </a:pPr>
            <a:r>
              <a:rPr lang="en-US" altLang="en-US" sz="1600" dirty="0">
                <a:solidFill>
                  <a:srgbClr val="797A7D"/>
                </a:solidFill>
                <a:latin typeface="HelveticaNeueLT Pro 45 Lt" panose="020B0403020202020204" pitchFamily="34" charset="0"/>
              </a:rPr>
              <a:t>If </a:t>
            </a:r>
            <a:r>
              <a:rPr lang="en-US" altLang="en-US" sz="1600" b="1" dirty="0">
                <a:solidFill>
                  <a:srgbClr val="797A7D"/>
                </a:solidFill>
                <a:latin typeface="HelveticaNeueLT Pro 45 Lt" panose="020B0403020202020204" pitchFamily="34" charset="0"/>
              </a:rPr>
              <a:t>no data</a:t>
            </a:r>
            <a:r>
              <a:rPr lang="en-US" altLang="en-US" sz="1600" dirty="0">
                <a:solidFill>
                  <a:srgbClr val="797A7D"/>
                </a:solidFill>
                <a:latin typeface="HelveticaNeueLT Pro 45 Lt" panose="020B0403020202020204" pitchFamily="34" charset="0"/>
              </a:rPr>
              <a:t> is entered, the </a:t>
            </a:r>
            <a:r>
              <a:rPr lang="en-US" altLang="en-US" sz="1600" b="1" dirty="0">
                <a:solidFill>
                  <a:srgbClr val="797A7D"/>
                </a:solidFill>
                <a:latin typeface="HelveticaNeueLT Pro 45 Lt" panose="020B0403020202020204" pitchFamily="34" charset="0"/>
              </a:rPr>
              <a:t>default</a:t>
            </a:r>
            <a:r>
              <a:rPr lang="en-US" altLang="en-US" sz="1600" dirty="0">
                <a:solidFill>
                  <a:srgbClr val="797A7D"/>
                </a:solidFill>
                <a:latin typeface="HelveticaNeueLT Pro 45 Lt" panose="020B0403020202020204" pitchFamily="34" charset="0"/>
              </a:rPr>
              <a:t> segment is represented by the </a:t>
            </a:r>
            <a:r>
              <a:rPr lang="en-US" altLang="en-US" sz="1600" b="1" dirty="0">
                <a:solidFill>
                  <a:srgbClr val="797A7D"/>
                </a:solidFill>
                <a:latin typeface="HelveticaNeueLT Pro 45 Lt" panose="020B0403020202020204" pitchFamily="34" charset="0"/>
              </a:rPr>
              <a:t>X and Y dimensions</a:t>
            </a:r>
            <a:r>
              <a:rPr lang="en-US" altLang="en-US" sz="1600" dirty="0">
                <a:solidFill>
                  <a:srgbClr val="797A7D"/>
                </a:solidFill>
                <a:latin typeface="HelveticaNeueLT Pro 45 Lt" panose="020B0403020202020204" pitchFamily="34" charset="0"/>
              </a:rPr>
              <a:t> of the rack. </a:t>
            </a:r>
          </a:p>
          <a:p>
            <a:pPr marL="285750" indent="-285750" eaLnBrk="1" hangingPunct="1">
              <a:spcAft>
                <a:spcPts val="1200"/>
              </a:spcAft>
              <a:buClr>
                <a:srgbClr val="797A7D"/>
              </a:buClr>
              <a:buFont typeface="Arial" panose="020B0604020202020204" pitchFamily="34" charset="0"/>
              <a:buChar char="•"/>
            </a:pPr>
            <a:r>
              <a:rPr lang="en-US" altLang="en-US" sz="1600" b="1" dirty="0">
                <a:solidFill>
                  <a:srgbClr val="797A7D"/>
                </a:solidFill>
                <a:latin typeface="HelveticaNeueLT Pro 45 Lt" panose="020B0403020202020204" pitchFamily="34" charset="0"/>
              </a:rPr>
              <a:t>Segment height </a:t>
            </a:r>
            <a:r>
              <a:rPr lang="en-US" altLang="en-US" sz="1600" dirty="0">
                <a:solidFill>
                  <a:srgbClr val="797A7D"/>
                </a:solidFill>
                <a:latin typeface="HelveticaNeueLT Pro 45 Lt" panose="020B0403020202020204" pitchFamily="34" charset="0"/>
              </a:rPr>
              <a:t>is defaults to the </a:t>
            </a:r>
            <a:r>
              <a:rPr lang="en-US" altLang="en-US" sz="1600" b="1" dirty="0">
                <a:solidFill>
                  <a:srgbClr val="797A7D"/>
                </a:solidFill>
                <a:latin typeface="HelveticaNeueLT Pro 45 Lt" panose="020B0403020202020204" pitchFamily="34" charset="0"/>
              </a:rPr>
              <a:t>clearance height value</a:t>
            </a:r>
            <a:r>
              <a:rPr lang="en-US" altLang="en-US" sz="1600" dirty="0">
                <a:solidFill>
                  <a:srgbClr val="797A7D"/>
                </a:solidFill>
                <a:latin typeface="HelveticaNeueLT Pro 45 Lt" panose="020B0403020202020204" pitchFamily="34" charset="0"/>
              </a:rPr>
              <a:t>.</a:t>
            </a:r>
          </a:p>
        </p:txBody>
      </p:sp>
      <p:pic>
        <p:nvPicPr>
          <p:cNvPr id="1955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555" y="4956176"/>
            <a:ext cx="3587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9559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3888" y="2997200"/>
            <a:ext cx="276225"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4746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06" y="5199578"/>
            <a:ext cx="4198937"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cxnSp>
        <p:nvCxnSpPr>
          <p:cNvPr id="18" name="Straight Connector 17"/>
          <p:cNvCxnSpPr/>
          <p:nvPr/>
        </p:nvCxnSpPr>
        <p:spPr bwMode="auto">
          <a:xfrm>
            <a:off x="7678737" y="5316538"/>
            <a:ext cx="228600" cy="0"/>
          </a:xfrm>
          <a:prstGeom prst="line">
            <a:avLst/>
          </a:prstGeom>
          <a:solidFill>
            <a:srgbClr val="FEF8E2"/>
          </a:solidFill>
          <a:ln w="9525" cap="flat" cmpd="sng" algn="ctr">
            <a:solidFill>
              <a:schemeClr val="bg2">
                <a:lumMod val="75000"/>
              </a:schemeClr>
            </a:solidFill>
            <a:prstDash val="solid"/>
            <a:round/>
            <a:headEnd type="none" w="med" len="med"/>
            <a:tailEnd type="none" w="med" len="med"/>
          </a:ln>
          <a:effectLst/>
        </p:spPr>
      </p:cxnSp>
      <p:cxnSp>
        <p:nvCxnSpPr>
          <p:cNvPr id="19" name="Straight Connector 18"/>
          <p:cNvCxnSpPr/>
          <p:nvPr/>
        </p:nvCxnSpPr>
        <p:spPr bwMode="auto">
          <a:xfrm rot="5400000" flipH="1" flipV="1">
            <a:off x="7554118" y="5517357"/>
            <a:ext cx="401637" cy="0"/>
          </a:xfrm>
          <a:prstGeom prst="line">
            <a:avLst/>
          </a:prstGeom>
          <a:solidFill>
            <a:srgbClr val="FEF8E2"/>
          </a:solidFill>
          <a:ln w="9525" cap="flat" cmpd="sng" algn="ctr">
            <a:solidFill>
              <a:schemeClr val="bg2">
                <a:lumMod val="75000"/>
              </a:schemeClr>
            </a:solidFill>
            <a:prstDash val="solid"/>
            <a:round/>
            <a:headEnd type="none" w="med" len="med"/>
            <a:tailEnd type="triangle" w="med" len="med"/>
          </a:ln>
          <a:effectLst/>
        </p:spPr>
      </p:cxnSp>
      <p:cxnSp>
        <p:nvCxnSpPr>
          <p:cNvPr id="22" name="Straight Connector 21"/>
          <p:cNvCxnSpPr/>
          <p:nvPr/>
        </p:nvCxnSpPr>
        <p:spPr bwMode="auto">
          <a:xfrm rot="16200000" flipH="1">
            <a:off x="7478712" y="6126163"/>
            <a:ext cx="554037" cy="1588"/>
          </a:xfrm>
          <a:prstGeom prst="line">
            <a:avLst/>
          </a:prstGeom>
          <a:solidFill>
            <a:srgbClr val="FEF8E2"/>
          </a:solidFill>
          <a:ln w="9525" cap="flat" cmpd="sng" algn="ctr">
            <a:solidFill>
              <a:schemeClr val="bg2">
                <a:lumMod val="75000"/>
              </a:schemeClr>
            </a:solidFill>
            <a:prstDash val="solid"/>
            <a:round/>
            <a:headEnd type="none" w="med" len="med"/>
            <a:tailEnd type="none" w="med" len="med"/>
          </a:ln>
          <a:effectLst/>
        </p:spPr>
      </p:cxnSp>
      <p:pic>
        <p:nvPicPr>
          <p:cNvPr id="19559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706" y="1430806"/>
            <a:ext cx="4624388"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0" name="Rectangle 19"/>
          <p:cNvSpPr>
            <a:spLocks noChangeArrowheads="1"/>
          </p:cNvSpPr>
          <p:nvPr/>
        </p:nvSpPr>
        <p:spPr bwMode="auto">
          <a:xfrm>
            <a:off x="3776164" y="2109574"/>
            <a:ext cx="5148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top</a:t>
            </a:r>
          </a:p>
        </p:txBody>
      </p:sp>
      <p:sp>
        <p:nvSpPr>
          <p:cNvPr id="21" name="Rectangle 20"/>
          <p:cNvSpPr>
            <a:spLocks noChangeArrowheads="1"/>
          </p:cNvSpPr>
          <p:nvPr/>
        </p:nvSpPr>
        <p:spPr bwMode="auto">
          <a:xfrm>
            <a:off x="3776164" y="2308107"/>
            <a:ext cx="9044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bottom</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Labware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Rack Segment Properties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p:cNvSpPr txBox="1">
            <a:spLocks noChangeArrowheads="1"/>
          </p:cNvSpPr>
          <p:nvPr/>
        </p:nvSpPr>
        <p:spPr bwMode="auto">
          <a:xfrm>
            <a:off x="5288472" y="2114550"/>
            <a:ext cx="339583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Select the </a:t>
            </a:r>
            <a:r>
              <a:rPr lang="en-US" altLang="en-US" b="1" dirty="0">
                <a:solidFill>
                  <a:srgbClr val="797A7D"/>
                </a:solidFill>
                <a:latin typeface="HelveticaNeueLT Pro 45 Lt" panose="020B0403020202020204" pitchFamily="34" charset="0"/>
              </a:rPr>
              <a:t>Container Layout Pattern</a:t>
            </a:r>
            <a:r>
              <a:rPr lang="en-US" altLang="en-US" dirty="0">
                <a:solidFill>
                  <a:srgbClr val="797A7D"/>
                </a:solidFill>
                <a:latin typeface="HelveticaNeueLT Pro 45 Lt" panose="020B0403020202020204" pitchFamily="34" charset="0"/>
              </a:rPr>
              <a:t>.</a:t>
            </a:r>
          </a:p>
          <a:p>
            <a:pPr eaLnBrk="1" hangingPunct="1"/>
            <a:endParaRPr lang="en-US" altLang="en-US" dirty="0">
              <a:solidFill>
                <a:srgbClr val="797A7D"/>
              </a:solidFill>
              <a:latin typeface="HelveticaNeueLT Pro 45 Lt" panose="020B0403020202020204" pitchFamily="34" charset="0"/>
            </a:endParaRPr>
          </a:p>
          <a:p>
            <a:pPr eaLnBrk="1" hangingPunct="1"/>
            <a:r>
              <a:rPr lang="en-US" altLang="en-US" dirty="0">
                <a:solidFill>
                  <a:srgbClr val="797A7D"/>
                </a:solidFill>
                <a:latin typeface="HelveticaNeueLT Pro 45 Lt" panose="020B0403020202020204" pitchFamily="34" charset="0"/>
              </a:rPr>
              <a:t>Enter the </a:t>
            </a:r>
            <a:r>
              <a:rPr lang="en-US" altLang="en-US" b="1" dirty="0">
                <a:solidFill>
                  <a:srgbClr val="797A7D"/>
                </a:solidFill>
                <a:latin typeface="HelveticaNeueLT Pro 45 Lt" panose="020B0403020202020204" pitchFamily="34" charset="0"/>
              </a:rPr>
              <a:t>rack height </a:t>
            </a:r>
            <a:r>
              <a:rPr lang="en-US" altLang="en-US" dirty="0">
                <a:solidFill>
                  <a:srgbClr val="797A7D"/>
                </a:solidFill>
                <a:latin typeface="HelveticaNeueLT Pro 45 Lt" panose="020B0403020202020204" pitchFamily="34" charset="0"/>
              </a:rPr>
              <a:t>dimensions.</a:t>
            </a:r>
          </a:p>
          <a:p>
            <a:pPr eaLnBrk="1" hangingPunct="1"/>
            <a:endParaRPr lang="en-US" altLang="en-US" dirty="0">
              <a:solidFill>
                <a:srgbClr val="797A7D"/>
              </a:solidFill>
              <a:latin typeface="HelveticaNeueLT Pro 45 Lt" panose="020B0403020202020204" pitchFamily="34" charset="0"/>
            </a:endParaRPr>
          </a:p>
          <a:p>
            <a:pPr eaLnBrk="1" hangingPunct="1"/>
            <a:r>
              <a:rPr lang="en-US" altLang="en-US" dirty="0">
                <a:solidFill>
                  <a:srgbClr val="797A7D"/>
                </a:solidFill>
                <a:latin typeface="HelveticaNeueLT Pro 45 Lt" panose="020B0403020202020204" pitchFamily="34" charset="0"/>
              </a:rPr>
              <a:t>Select the </a:t>
            </a:r>
            <a:r>
              <a:rPr lang="en-US" altLang="en-US" b="1" dirty="0">
                <a:solidFill>
                  <a:srgbClr val="797A7D"/>
                </a:solidFill>
                <a:latin typeface="HelveticaNeueLT Pro 45 Lt" panose="020B0403020202020204" pitchFamily="34" charset="0"/>
              </a:rPr>
              <a:t>Container Definition </a:t>
            </a:r>
            <a:r>
              <a:rPr lang="en-US" altLang="en-US" dirty="0">
                <a:solidFill>
                  <a:srgbClr val="797A7D"/>
                </a:solidFill>
                <a:latin typeface="HelveticaNeueLT Pro 45 Lt" panose="020B0403020202020204" pitchFamily="34" charset="0"/>
              </a:rPr>
              <a:t>corresponding to the rack, or </a:t>
            </a:r>
            <a:r>
              <a:rPr lang="en-US" altLang="en-US" b="1" dirty="0">
                <a:solidFill>
                  <a:srgbClr val="797A7D"/>
                </a:solidFill>
                <a:latin typeface="HelveticaNeueLT Pro 45 Lt" panose="020B0403020202020204" pitchFamily="34" charset="0"/>
              </a:rPr>
              <a:t>create</a:t>
            </a:r>
            <a:r>
              <a:rPr lang="en-US" altLang="en-US" dirty="0">
                <a:solidFill>
                  <a:srgbClr val="797A7D"/>
                </a:solidFill>
                <a:latin typeface="HelveticaNeueLT Pro 45 Lt" panose="020B0403020202020204" pitchFamily="34" charset="0"/>
              </a:rPr>
              <a:t> a </a:t>
            </a:r>
            <a:r>
              <a:rPr lang="en-US" altLang="en-US" b="1" dirty="0">
                <a:solidFill>
                  <a:srgbClr val="797A7D"/>
                </a:solidFill>
                <a:latin typeface="HelveticaNeueLT Pro 45 Lt" panose="020B0403020202020204" pitchFamily="34" charset="0"/>
              </a:rPr>
              <a:t>new</a:t>
            </a:r>
            <a:r>
              <a:rPr lang="en-US" altLang="en-US" dirty="0">
                <a:solidFill>
                  <a:srgbClr val="797A7D"/>
                </a:solidFill>
                <a:latin typeface="HelveticaNeueLT Pro 45 Lt" panose="020B0403020202020204" pitchFamily="34" charset="0"/>
              </a:rPr>
              <a:t> one.</a:t>
            </a:r>
          </a:p>
          <a:p>
            <a:pPr eaLnBrk="1" hangingPunct="1"/>
            <a:endParaRPr lang="en-US" altLang="en-US" dirty="0">
              <a:solidFill>
                <a:srgbClr val="797A7D"/>
              </a:solidFill>
              <a:latin typeface="HelveticaNeueLT Pro 45 Lt" panose="020B0403020202020204" pitchFamily="34" charset="0"/>
            </a:endParaRPr>
          </a:p>
          <a:p>
            <a:pPr eaLnBrk="1" hangingPunct="1"/>
            <a:r>
              <a:rPr lang="en-US" altLang="en-US" b="1" dirty="0">
                <a:solidFill>
                  <a:srgbClr val="797A7D"/>
                </a:solidFill>
                <a:latin typeface="HelveticaNeueLT Pro 45 Lt" panose="020B0403020202020204" pitchFamily="34" charset="0"/>
              </a:rPr>
              <a:t>Browse</a:t>
            </a:r>
            <a:r>
              <a:rPr lang="en-US" altLang="en-US" dirty="0">
                <a:solidFill>
                  <a:srgbClr val="797A7D"/>
                </a:solidFill>
                <a:latin typeface="HelveticaNeueLT Pro 45 Lt" panose="020B0403020202020204" pitchFamily="34" charset="0"/>
              </a:rPr>
              <a:t> for relevant </a:t>
            </a:r>
            <a:r>
              <a:rPr lang="en-US" altLang="en-US" b="1" dirty="0">
                <a:solidFill>
                  <a:srgbClr val="797A7D"/>
                </a:solidFill>
                <a:latin typeface="HelveticaNeueLT Pro 45 Lt" panose="020B0403020202020204" pitchFamily="34" charset="0"/>
              </a:rPr>
              <a:t>labware</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images</a:t>
            </a:r>
            <a:r>
              <a:rPr lang="en-US" altLang="en-US" dirty="0">
                <a:solidFill>
                  <a:srgbClr val="797A7D"/>
                </a:solidFill>
                <a:latin typeface="HelveticaNeueLT Pro 45 Lt" panose="020B0403020202020204" pitchFamily="34" charset="0"/>
              </a:rPr>
              <a:t> or </a:t>
            </a:r>
            <a:r>
              <a:rPr lang="en-US" altLang="en-US" b="1" dirty="0">
                <a:solidFill>
                  <a:srgbClr val="797A7D"/>
                </a:solidFill>
                <a:latin typeface="HelveticaNeueLT Pro 45 Lt" panose="020B0403020202020204" pitchFamily="34" charset="0"/>
              </a:rPr>
              <a:t>3D</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models</a:t>
            </a:r>
            <a:r>
              <a:rPr lang="en-US" altLang="en-US" dirty="0">
                <a:solidFill>
                  <a:srgbClr val="797A7D"/>
                </a:solidFill>
                <a:latin typeface="HelveticaNeueLT Pro 45 Lt" panose="020B0403020202020204" pitchFamily="34" charset="0"/>
              </a:rPr>
              <a:t>.  </a:t>
            </a:r>
          </a:p>
        </p:txBody>
      </p:sp>
      <p:pic>
        <p:nvPicPr>
          <p:cNvPr id="19661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72" y="1524000"/>
            <a:ext cx="4279900" cy="470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cxnSp>
        <p:nvCxnSpPr>
          <p:cNvPr id="28682" name="Straight Arrow Connector 7"/>
          <p:cNvCxnSpPr>
            <a:cxnSpLocks noChangeShapeType="1"/>
          </p:cNvCxnSpPr>
          <p:nvPr/>
        </p:nvCxnSpPr>
        <p:spPr bwMode="auto">
          <a:xfrm flipH="1" flipV="1">
            <a:off x="4374072" y="2343151"/>
            <a:ext cx="990600" cy="19049"/>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28683" name="Straight Arrow Connector 9"/>
          <p:cNvCxnSpPr>
            <a:cxnSpLocks noChangeShapeType="1"/>
          </p:cNvCxnSpPr>
          <p:nvPr/>
        </p:nvCxnSpPr>
        <p:spPr bwMode="auto">
          <a:xfrm flipH="1" flipV="1">
            <a:off x="4374072" y="3105150"/>
            <a:ext cx="990600" cy="19050"/>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28684" name="Straight Arrow Connector 11"/>
          <p:cNvCxnSpPr>
            <a:cxnSpLocks noChangeShapeType="1"/>
          </p:cNvCxnSpPr>
          <p:nvPr/>
        </p:nvCxnSpPr>
        <p:spPr bwMode="auto">
          <a:xfrm flipH="1" flipV="1">
            <a:off x="4450272" y="4857750"/>
            <a:ext cx="914400" cy="323850"/>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28685" name="Straight Arrow Connector 9"/>
          <p:cNvCxnSpPr>
            <a:cxnSpLocks noChangeShapeType="1"/>
          </p:cNvCxnSpPr>
          <p:nvPr/>
        </p:nvCxnSpPr>
        <p:spPr bwMode="auto">
          <a:xfrm flipH="1" flipV="1">
            <a:off x="4450272" y="3867150"/>
            <a:ext cx="838200" cy="95250"/>
          </a:xfrm>
          <a:prstGeom prst="straightConnector1">
            <a:avLst/>
          </a:prstGeom>
          <a:noFill/>
          <a:ln w="41275" algn="ctr">
            <a:solidFill>
              <a:schemeClr val="accent4"/>
            </a:solidFill>
            <a:round/>
            <a:headEnd/>
            <a:tailEnd type="arrow" w="med" len="me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dirty="0">
                <a:latin typeface="HelveticaNeueLT Pro 45 Lt" panose="020B0403020202020204" pitchFamily="34" charset="0"/>
              </a:rPr>
              <a:t>Labware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MTP Properties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9009" y="3352800"/>
            <a:ext cx="2622550"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97637" name="Text Box 31"/>
          <p:cNvSpPr txBox="1">
            <a:spLocks noChangeArrowheads="1"/>
          </p:cNvSpPr>
          <p:nvPr/>
        </p:nvSpPr>
        <p:spPr bwMode="auto">
          <a:xfrm>
            <a:off x="454706" y="1582469"/>
            <a:ext cx="55650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Following completing the </a:t>
            </a:r>
            <a:r>
              <a:rPr lang="de-CH" altLang="en-US" b="1" dirty="0">
                <a:solidFill>
                  <a:srgbClr val="797A7D"/>
                </a:solidFill>
                <a:latin typeface="HelveticaNeueLT Pro 45 Lt" panose="020B0403020202020204" pitchFamily="34" charset="0"/>
              </a:rPr>
              <a:t>labware definition</a:t>
            </a:r>
            <a:r>
              <a:rPr lang="de-CH" altLang="en-US" dirty="0">
                <a:solidFill>
                  <a:srgbClr val="797A7D"/>
                </a:solidFill>
                <a:latin typeface="HelveticaNeueLT Pro 45 Lt" panose="020B0403020202020204" pitchFamily="34" charset="0"/>
              </a:rPr>
              <a:t>, click "</a:t>
            </a:r>
            <a:r>
              <a:rPr lang="de-CH" altLang="en-US" b="1" dirty="0">
                <a:solidFill>
                  <a:srgbClr val="797A7D"/>
                </a:solidFill>
                <a:latin typeface="HelveticaNeueLT Pro 45 Lt" panose="020B0403020202020204" pitchFamily="34" charset="0"/>
              </a:rPr>
              <a:t>Save"</a:t>
            </a:r>
            <a:r>
              <a:rPr lang="de-CH" altLang="en-US" dirty="0">
                <a:solidFill>
                  <a:srgbClr val="797A7D"/>
                </a:solidFill>
                <a:latin typeface="HelveticaNeueLT Pro 45 Lt" panose="020B0403020202020204" pitchFamily="34" charset="0"/>
              </a:rPr>
              <a:t>.  A </a:t>
            </a:r>
            <a:r>
              <a:rPr lang="de-CH" altLang="en-US" b="1" dirty="0">
                <a:solidFill>
                  <a:srgbClr val="797A7D"/>
                </a:solidFill>
                <a:latin typeface="HelveticaNeueLT Pro 45 Lt" panose="020B0403020202020204" pitchFamily="34" charset="0"/>
              </a:rPr>
              <a:t>visual representation </a:t>
            </a:r>
            <a:r>
              <a:rPr lang="de-CH" altLang="en-US" dirty="0">
                <a:solidFill>
                  <a:srgbClr val="797A7D"/>
                </a:solidFill>
                <a:latin typeface="HelveticaNeueLT Pro 45 Lt" panose="020B0403020202020204" pitchFamily="34" charset="0"/>
              </a:rPr>
              <a:t>of the </a:t>
            </a:r>
            <a:r>
              <a:rPr lang="de-CH" altLang="en-US" b="1" dirty="0">
                <a:solidFill>
                  <a:srgbClr val="797A7D"/>
                </a:solidFill>
                <a:latin typeface="HelveticaNeueLT Pro 45 Lt" panose="020B0403020202020204" pitchFamily="34" charset="0"/>
              </a:rPr>
              <a:t>plate</a:t>
            </a:r>
            <a:r>
              <a:rPr lang="de-CH" altLang="en-US" dirty="0">
                <a:solidFill>
                  <a:srgbClr val="797A7D"/>
                </a:solidFill>
                <a:latin typeface="HelveticaNeueLT Pro 45 Lt" panose="020B0403020202020204" pitchFamily="34" charset="0"/>
              </a:rPr>
              <a:t> is displayed in the </a:t>
            </a:r>
            <a:r>
              <a:rPr lang="de-CH" altLang="en-US" b="1" dirty="0">
                <a:solidFill>
                  <a:srgbClr val="797A7D"/>
                </a:solidFill>
                <a:latin typeface="HelveticaNeueLT Pro 45 Lt" panose="020B0403020202020204" pitchFamily="34" charset="0"/>
              </a:rPr>
              <a:t>Labware Editor Window</a:t>
            </a:r>
            <a:r>
              <a:rPr lang="de-CH" altLang="en-US" dirty="0">
                <a:solidFill>
                  <a:srgbClr val="797A7D"/>
                </a:solidFill>
                <a:latin typeface="HelveticaNeueLT Pro 45 Lt" panose="020B0403020202020204" pitchFamily="34" charset="0"/>
              </a:rPr>
              <a:t>.  </a:t>
            </a:r>
          </a:p>
        </p:txBody>
      </p:sp>
      <p:sp>
        <p:nvSpPr>
          <p:cNvPr id="29703" name="Text Box 31"/>
          <p:cNvSpPr txBox="1">
            <a:spLocks noChangeArrowheads="1"/>
          </p:cNvSpPr>
          <p:nvPr/>
        </p:nvSpPr>
        <p:spPr bwMode="auto">
          <a:xfrm>
            <a:off x="3276600" y="2566033"/>
            <a:ext cx="2286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Assign </a:t>
            </a:r>
            <a:r>
              <a:rPr lang="de-CH" altLang="en-US" b="1" dirty="0">
                <a:solidFill>
                  <a:srgbClr val="797A7D"/>
                </a:solidFill>
                <a:latin typeface="HelveticaNeueLT Pro 45 Lt" panose="020B0403020202020204" pitchFamily="34" charset="0"/>
              </a:rPr>
              <a:t>one</a:t>
            </a:r>
            <a:r>
              <a:rPr lang="de-CH" altLang="en-US" dirty="0">
                <a:solidFill>
                  <a:srgbClr val="797A7D"/>
                </a:solidFill>
                <a:latin typeface="HelveticaNeueLT Pro 45 Lt" panose="020B0403020202020204" pitchFamily="34" charset="0"/>
              </a:rPr>
              <a:t> or </a:t>
            </a:r>
            <a:r>
              <a:rPr lang="de-CH" altLang="en-US" b="1" dirty="0">
                <a:solidFill>
                  <a:srgbClr val="797A7D"/>
                </a:solidFill>
                <a:latin typeface="HelveticaNeueLT Pro 45 Lt" panose="020B0403020202020204" pitchFamily="34" charset="0"/>
              </a:rPr>
              <a:t>more</a:t>
            </a:r>
            <a:r>
              <a:rPr lang="de-CH" altLang="en-US" dirty="0">
                <a:solidFill>
                  <a:srgbClr val="797A7D"/>
                </a:solidFill>
                <a:latin typeface="HelveticaNeueLT Pro 45 Lt" panose="020B0403020202020204" pitchFamily="34" charset="0"/>
              </a:rPr>
              <a:t> </a:t>
            </a:r>
            <a:r>
              <a:rPr lang="de-CH" altLang="en-US" b="1" dirty="0">
                <a:solidFill>
                  <a:srgbClr val="797A7D"/>
                </a:solidFill>
                <a:latin typeface="HelveticaNeueLT Pro 45 Lt" panose="020B0403020202020204" pitchFamily="34" charset="0"/>
              </a:rPr>
              <a:t>Labware Catagories </a:t>
            </a:r>
            <a:r>
              <a:rPr lang="de-CH" altLang="en-US" dirty="0">
                <a:solidFill>
                  <a:srgbClr val="797A7D"/>
                </a:solidFill>
                <a:latin typeface="HelveticaNeueLT Pro 45 Lt" panose="020B0403020202020204" pitchFamily="34" charset="0"/>
              </a:rPr>
              <a:t>to the new labware and </a:t>
            </a:r>
            <a:r>
              <a:rPr lang="de-CH" altLang="en-US" b="1" dirty="0">
                <a:solidFill>
                  <a:srgbClr val="797A7D"/>
                </a:solidFill>
                <a:latin typeface="HelveticaNeueLT Pro 45 Lt" panose="020B0403020202020204" pitchFamily="34" charset="0"/>
              </a:rPr>
              <a:t>Save</a:t>
            </a:r>
            <a:r>
              <a:rPr lang="de-CH" altLang="en-US" dirty="0">
                <a:solidFill>
                  <a:srgbClr val="797A7D"/>
                </a:solidFill>
                <a:latin typeface="HelveticaNeueLT Pro 45 Lt" panose="020B0403020202020204" pitchFamily="34" charset="0"/>
              </a:rPr>
              <a:t> the </a:t>
            </a:r>
            <a:r>
              <a:rPr lang="de-CH" altLang="en-US" b="1" dirty="0">
                <a:solidFill>
                  <a:srgbClr val="797A7D"/>
                </a:solidFill>
                <a:latin typeface="HelveticaNeueLT Pro 45 Lt" panose="020B0403020202020204" pitchFamily="34" charset="0"/>
              </a:rPr>
              <a:t>Labware Definition</a:t>
            </a:r>
            <a:r>
              <a:rPr lang="de-CH" altLang="en-US" dirty="0">
                <a:solidFill>
                  <a:srgbClr val="797A7D"/>
                </a:solidFill>
                <a:latin typeface="HelveticaNeueLT Pro 45 Lt" panose="020B0403020202020204" pitchFamily="34" charset="0"/>
              </a:rPr>
              <a:t>.  </a:t>
            </a:r>
          </a:p>
        </p:txBody>
      </p:sp>
      <p:pic>
        <p:nvPicPr>
          <p:cNvPr id="19763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7" y="2566033"/>
            <a:ext cx="23860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970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587" y="4885426"/>
            <a:ext cx="24542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9706"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4331" y="1667481"/>
            <a:ext cx="2339975"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1" name="Text Box 31"/>
          <p:cNvSpPr txBox="1">
            <a:spLocks noChangeArrowheads="1"/>
          </p:cNvSpPr>
          <p:nvPr/>
        </p:nvSpPr>
        <p:spPr bwMode="auto">
          <a:xfrm>
            <a:off x="3276600" y="4793123"/>
            <a:ext cx="229052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Finally, </a:t>
            </a:r>
            <a:r>
              <a:rPr lang="de-CH" altLang="en-US" b="1" dirty="0">
                <a:solidFill>
                  <a:srgbClr val="797A7D"/>
                </a:solidFill>
                <a:latin typeface="HelveticaNeueLT Pro 45 Lt" panose="020B0403020202020204" pitchFamily="34" charset="0"/>
              </a:rPr>
              <a:t>regenerate</a:t>
            </a:r>
            <a:r>
              <a:rPr lang="de-CH" altLang="en-US" dirty="0">
                <a:solidFill>
                  <a:srgbClr val="797A7D"/>
                </a:solidFill>
                <a:latin typeface="HelveticaNeueLT Pro 45 Lt" panose="020B0403020202020204" pitchFamily="34" charset="0"/>
              </a:rPr>
              <a:t> the </a:t>
            </a:r>
            <a:r>
              <a:rPr lang="de-CH" altLang="en-US" b="1" dirty="0">
                <a:solidFill>
                  <a:srgbClr val="797A7D"/>
                </a:solidFill>
                <a:latin typeface="HelveticaNeueLT Pro 45 Lt" panose="020B0403020202020204" pitchFamily="34" charset="0"/>
              </a:rPr>
              <a:t>Labware Catagory Index </a:t>
            </a:r>
            <a:r>
              <a:rPr lang="de-CH" altLang="en-US" dirty="0">
                <a:solidFill>
                  <a:srgbClr val="797A7D"/>
                </a:solidFill>
                <a:latin typeface="HelveticaNeueLT Pro 45 Lt" panose="020B0403020202020204" pitchFamily="34" charset="0"/>
              </a:rPr>
              <a:t>to have the </a:t>
            </a:r>
            <a:r>
              <a:rPr lang="de-CH" altLang="en-US" b="1" dirty="0">
                <a:solidFill>
                  <a:srgbClr val="797A7D"/>
                </a:solidFill>
                <a:latin typeface="HelveticaNeueLT Pro 45 Lt" panose="020B0403020202020204" pitchFamily="34" charset="0"/>
              </a:rPr>
              <a:t>new labware</a:t>
            </a:r>
            <a:r>
              <a:rPr lang="de-CH" altLang="en-US" dirty="0">
                <a:solidFill>
                  <a:srgbClr val="797A7D"/>
                </a:solidFill>
                <a:latin typeface="HelveticaNeueLT Pro 45 Lt" panose="020B0403020202020204" pitchFamily="34" charset="0"/>
              </a:rPr>
              <a:t> show up in the </a:t>
            </a:r>
            <a:r>
              <a:rPr lang="de-CH" altLang="en-US" b="1" dirty="0">
                <a:solidFill>
                  <a:srgbClr val="797A7D"/>
                </a:solidFill>
                <a:latin typeface="HelveticaNeueLT Pro 45 Lt" panose="020B0403020202020204" pitchFamily="34" charset="0"/>
              </a:rPr>
              <a:t>Labware List</a:t>
            </a:r>
            <a:r>
              <a:rPr lang="de-CH" altLang="en-US" dirty="0">
                <a:solidFill>
                  <a:srgbClr val="797A7D"/>
                </a:solidFill>
                <a:latin typeface="HelveticaNeueLT Pro 45 Lt" panose="020B0403020202020204" pitchFamily="34" charset="0"/>
              </a:rPr>
              <a:t>.</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Labware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Rack Properties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4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06" y="1524000"/>
            <a:ext cx="8458200"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Liquid Class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Liquid Class Parameters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bwMode="auto">
          <a:xfrm>
            <a:off x="454706" y="1447800"/>
            <a:ext cx="8229600" cy="4800600"/>
          </a:xfrm>
          <a:prstGeom prst="rect">
            <a:avLst/>
          </a:prstGeom>
          <a:noFill/>
          <a:ln w="9525">
            <a:noFill/>
            <a:miter lim="800000"/>
            <a:headEnd/>
            <a:tailEnd/>
          </a:ln>
        </p:spPr>
        <p:txBody>
          <a:bodyPr/>
          <a:lstStyle/>
          <a:p>
            <a:pPr>
              <a:spcBef>
                <a:spcPct val="20000"/>
              </a:spcBef>
              <a:buClr>
                <a:schemeClr val="tx1"/>
              </a:buClr>
              <a:buSzPct val="75000"/>
              <a:defRPr/>
            </a:pPr>
            <a:r>
              <a:rPr lang="en-US" sz="2200" b="1" kern="0" dirty="0">
                <a:solidFill>
                  <a:srgbClr val="5B9BD5"/>
                </a:solidFill>
                <a:latin typeface="HelveticaNeueLT Pro 45 Lt" panose="020B0403020202020204" pitchFamily="34" charset="0"/>
              </a:rPr>
              <a:t>Testing and Validation</a:t>
            </a:r>
          </a:p>
          <a:p>
            <a:pPr marL="285750" indent="-285750">
              <a:spcBef>
                <a:spcPct val="20000"/>
              </a:spcBef>
              <a:buClr>
                <a:srgbClr val="797A7D"/>
              </a:buClr>
              <a:buSzPct val="75000"/>
              <a:buFont typeface="Arial" panose="020B0604020202020204" pitchFamily="34" charset="0"/>
              <a:buChar char="•"/>
              <a:defRPr/>
            </a:pPr>
            <a:r>
              <a:rPr lang="en-US" b="1" kern="0" dirty="0">
                <a:solidFill>
                  <a:srgbClr val="797A7D"/>
                </a:solidFill>
                <a:latin typeface="HelveticaNeueLT Pro 45 Lt" panose="020B0403020202020204" pitchFamily="34" charset="0"/>
              </a:rPr>
              <a:t>Validation</a:t>
            </a:r>
            <a:r>
              <a:rPr lang="en-US" kern="0" dirty="0">
                <a:solidFill>
                  <a:srgbClr val="797A7D"/>
                </a:solidFill>
                <a:latin typeface="HelveticaNeueLT Pro 45 Lt" panose="020B0403020202020204" pitchFamily="34" charset="0"/>
              </a:rPr>
              <a:t> is the </a:t>
            </a:r>
            <a:r>
              <a:rPr lang="en-US" b="1" kern="0" dirty="0">
                <a:solidFill>
                  <a:srgbClr val="797A7D"/>
                </a:solidFill>
                <a:latin typeface="HelveticaNeueLT Pro 45 Lt" panose="020B0403020202020204" pitchFamily="34" charset="0"/>
              </a:rPr>
              <a:t>responsibility</a:t>
            </a:r>
            <a:r>
              <a:rPr lang="en-US" kern="0" dirty="0">
                <a:solidFill>
                  <a:srgbClr val="797A7D"/>
                </a:solidFill>
                <a:latin typeface="HelveticaNeueLT Pro 45 Lt" panose="020B0403020202020204" pitchFamily="34" charset="0"/>
              </a:rPr>
              <a:t> of the </a:t>
            </a:r>
            <a:r>
              <a:rPr lang="en-US" b="1" kern="0" dirty="0">
                <a:solidFill>
                  <a:srgbClr val="797A7D"/>
                </a:solidFill>
                <a:latin typeface="HelveticaNeueLT Pro 45 Lt" panose="020B0403020202020204" pitchFamily="34" charset="0"/>
              </a:rPr>
              <a:t>laboratory</a:t>
            </a:r>
            <a:r>
              <a:rPr lang="en-US" kern="0" dirty="0">
                <a:solidFill>
                  <a:srgbClr val="797A7D"/>
                </a:solidFill>
                <a:latin typeface="HelveticaNeueLT Pro 45 Lt" panose="020B0403020202020204" pitchFamily="34" charset="0"/>
              </a:rPr>
              <a:t>.</a:t>
            </a:r>
          </a:p>
          <a:p>
            <a:pPr marL="285750" indent="-285750">
              <a:spcBef>
                <a:spcPct val="20000"/>
              </a:spcBef>
              <a:buClr>
                <a:srgbClr val="797A7D"/>
              </a:buClr>
              <a:buSzPct val="75000"/>
              <a:buFont typeface="Arial" panose="020B0604020202020204" pitchFamily="34" charset="0"/>
              <a:buChar char="•"/>
              <a:defRPr/>
            </a:pPr>
            <a:r>
              <a:rPr lang="en-US" kern="0" dirty="0">
                <a:solidFill>
                  <a:srgbClr val="797A7D"/>
                </a:solidFill>
                <a:latin typeface="HelveticaNeueLT Pro 45 Lt" panose="020B0403020202020204" pitchFamily="34" charset="0"/>
              </a:rPr>
              <a:t>Perform test runs with water </a:t>
            </a:r>
            <a:r>
              <a:rPr lang="en-US" b="1" kern="0" dirty="0">
                <a:solidFill>
                  <a:srgbClr val="797A7D"/>
                </a:solidFill>
                <a:latin typeface="HelveticaNeueLT Pro 45 Lt" panose="020B0403020202020204" pitchFamily="34" charset="0"/>
              </a:rPr>
              <a:t>before</a:t>
            </a:r>
            <a:r>
              <a:rPr lang="en-US" kern="0" dirty="0">
                <a:solidFill>
                  <a:srgbClr val="797A7D"/>
                </a:solidFill>
                <a:latin typeface="HelveticaNeueLT Pro 45 Lt" panose="020B0403020202020204" pitchFamily="34" charset="0"/>
              </a:rPr>
              <a:t> using actual reagents and samples.</a:t>
            </a:r>
          </a:p>
          <a:p>
            <a:pPr marL="285750" indent="-285750">
              <a:spcBef>
                <a:spcPct val="20000"/>
              </a:spcBef>
              <a:buClr>
                <a:srgbClr val="797A7D"/>
              </a:buClr>
              <a:buSzPct val="75000"/>
              <a:buFont typeface="Arial" panose="020B0604020202020204" pitchFamily="34" charset="0"/>
              <a:buChar char="•"/>
              <a:defRPr/>
            </a:pPr>
            <a:r>
              <a:rPr lang="en-US" kern="0" dirty="0">
                <a:solidFill>
                  <a:srgbClr val="797A7D"/>
                </a:solidFill>
                <a:latin typeface="HelveticaNeueLT Pro 45 Lt" panose="020B0403020202020204" pitchFamily="34" charset="0"/>
              </a:rPr>
              <a:t>If pipetting aggressive liquids, use filtered tips.</a:t>
            </a:r>
          </a:p>
          <a:p>
            <a:pPr>
              <a:spcBef>
                <a:spcPct val="20000"/>
              </a:spcBef>
              <a:buClr>
                <a:schemeClr val="tx1"/>
              </a:buClr>
              <a:buSzPct val="75000"/>
              <a:defRPr/>
            </a:pPr>
            <a:r>
              <a:rPr lang="en-US" sz="2200" b="1" kern="0" dirty="0">
                <a:solidFill>
                  <a:srgbClr val="5B9BD5"/>
                </a:solidFill>
                <a:latin typeface="HelveticaNeueLT Pro 45 Lt" panose="020B0403020202020204" pitchFamily="34" charset="0"/>
              </a:rPr>
              <a:t>Software and Hardware</a:t>
            </a:r>
            <a:endParaRPr lang="en-US" sz="2200" b="1" kern="0" dirty="0">
              <a:solidFill>
                <a:srgbClr val="797A7D"/>
              </a:solidFill>
              <a:latin typeface="HelveticaNeueLT Pro 45 Lt" panose="020B0403020202020204" pitchFamily="34" charset="0"/>
            </a:endParaRPr>
          </a:p>
          <a:p>
            <a:pPr marL="342900" indent="-342900">
              <a:spcBef>
                <a:spcPct val="20000"/>
              </a:spcBef>
              <a:buClr>
                <a:srgbClr val="797A7D"/>
              </a:buClr>
              <a:buSzPct val="75000"/>
              <a:buFont typeface="Arial" panose="020B0604020202020204" pitchFamily="34" charset="0"/>
              <a:buChar char="•"/>
              <a:defRPr/>
            </a:pPr>
            <a:r>
              <a:rPr lang="en-US" kern="0" dirty="0">
                <a:solidFill>
                  <a:srgbClr val="797A7D"/>
                </a:solidFill>
                <a:latin typeface="HelveticaNeueLT Pro 45 Lt" panose="020B0403020202020204" pitchFamily="34" charset="0"/>
              </a:rPr>
              <a:t>The use of an </a:t>
            </a:r>
            <a:r>
              <a:rPr lang="en-US" b="1" kern="0" dirty="0">
                <a:solidFill>
                  <a:srgbClr val="797A7D"/>
                </a:solidFill>
                <a:latin typeface="HelveticaNeueLT Pro 45 Lt" panose="020B0403020202020204" pitchFamily="34" charset="0"/>
              </a:rPr>
              <a:t>uninterruptible power supply </a:t>
            </a:r>
            <a:r>
              <a:rPr lang="en-US" kern="0" dirty="0">
                <a:solidFill>
                  <a:srgbClr val="797A7D"/>
                </a:solidFill>
                <a:latin typeface="HelveticaNeueLT Pro 45 Lt" panose="020B0403020202020204" pitchFamily="34" charset="0"/>
              </a:rPr>
              <a:t>is recommended.</a:t>
            </a:r>
          </a:p>
          <a:p>
            <a:pPr marL="342900" indent="-342900">
              <a:spcBef>
                <a:spcPct val="20000"/>
              </a:spcBef>
              <a:buClr>
                <a:srgbClr val="797A7D"/>
              </a:buClr>
              <a:buSzPct val="75000"/>
              <a:buFont typeface="Arial" panose="020B0604020202020204" pitchFamily="34" charset="0"/>
              <a:buChar char="•"/>
              <a:defRPr/>
            </a:pPr>
            <a:r>
              <a:rPr lang="en-US" kern="0" dirty="0">
                <a:solidFill>
                  <a:srgbClr val="797A7D"/>
                </a:solidFill>
                <a:latin typeface="HelveticaNeueLT Pro 45 Lt" panose="020B0403020202020204" pitchFamily="34" charset="0"/>
              </a:rPr>
              <a:t>Guard against software viruses.</a:t>
            </a:r>
          </a:p>
          <a:p>
            <a:pPr marL="342900" indent="-342900">
              <a:spcBef>
                <a:spcPct val="20000"/>
              </a:spcBef>
              <a:buClr>
                <a:srgbClr val="797A7D"/>
              </a:buClr>
              <a:buSzPct val="75000"/>
              <a:buFont typeface="Arial" panose="020B0604020202020204" pitchFamily="34" charset="0"/>
              <a:buChar char="•"/>
              <a:defRPr/>
            </a:pPr>
            <a:r>
              <a:rPr lang="en-US" kern="0" dirty="0">
                <a:solidFill>
                  <a:srgbClr val="797A7D"/>
                </a:solidFill>
                <a:latin typeface="HelveticaNeueLT Pro 45 Lt" panose="020B0403020202020204" pitchFamily="34" charset="0"/>
              </a:rPr>
              <a:t>Running </a:t>
            </a:r>
            <a:r>
              <a:rPr lang="en-US" b="1" kern="0" dirty="0">
                <a:solidFill>
                  <a:srgbClr val="797A7D"/>
                </a:solidFill>
                <a:latin typeface="HelveticaNeueLT Pro 45 Lt" panose="020B0403020202020204" pitchFamily="34" charset="0"/>
              </a:rPr>
              <a:t>other applications </a:t>
            </a:r>
            <a:r>
              <a:rPr lang="en-US" kern="0" dirty="0">
                <a:solidFill>
                  <a:srgbClr val="797A7D"/>
                </a:solidFill>
                <a:latin typeface="HelveticaNeueLT Pro 45 Lt" panose="020B0403020202020204" pitchFamily="34" charset="0"/>
              </a:rPr>
              <a:t>while the STAR is running may </a:t>
            </a:r>
            <a:r>
              <a:rPr lang="en-US" b="1" kern="0" dirty="0">
                <a:solidFill>
                  <a:srgbClr val="797A7D"/>
                </a:solidFill>
                <a:latin typeface="HelveticaNeueLT Pro 45 Lt" panose="020B0403020202020204" pitchFamily="34" charset="0"/>
              </a:rPr>
              <a:t>adversely affect </a:t>
            </a:r>
            <a:r>
              <a:rPr lang="en-US" kern="0" dirty="0">
                <a:solidFill>
                  <a:srgbClr val="797A7D"/>
                </a:solidFill>
                <a:latin typeface="HelveticaNeueLT Pro 45 Lt" panose="020B0403020202020204" pitchFamily="34" charset="0"/>
              </a:rPr>
              <a:t>the operation of the STAR.</a:t>
            </a:r>
          </a:p>
          <a:p>
            <a:pPr>
              <a:spcBef>
                <a:spcPct val="20000"/>
              </a:spcBef>
              <a:buClr>
                <a:srgbClr val="797A7D"/>
              </a:buClr>
              <a:buSzPct val="75000"/>
              <a:defRPr/>
            </a:pPr>
            <a:endParaRPr lang="en-US" kern="0" dirty="0">
              <a:solidFill>
                <a:srgbClr val="797A7D"/>
              </a:solidFill>
              <a:latin typeface="HelveticaNeueLT Pro 45 Lt" panose="020B0403020202020204" pitchFamily="34" charset="0"/>
            </a:endParaRPr>
          </a:p>
          <a:p>
            <a:pPr>
              <a:spcBef>
                <a:spcPct val="20000"/>
              </a:spcBef>
              <a:buClr>
                <a:schemeClr val="tx1"/>
              </a:buClr>
              <a:buSzPct val="75000"/>
              <a:defRPr/>
            </a:pPr>
            <a:endParaRPr lang="en-US" sz="2200" kern="0" dirty="0">
              <a:solidFill>
                <a:srgbClr val="797A7D"/>
              </a:solidFill>
              <a:latin typeface="HelveticaNeueLT Pro 45 Lt" panose="020B0403020202020204" pitchFamily="34" charset="0"/>
            </a:endParaRPr>
          </a:p>
          <a:p>
            <a:pPr marL="342900" indent="-342900">
              <a:spcBef>
                <a:spcPct val="20000"/>
              </a:spcBef>
              <a:buClr>
                <a:schemeClr val="tx1"/>
              </a:buClr>
              <a:buSzPct val="75000"/>
              <a:buFont typeface="Arial" panose="020B0604020202020204" pitchFamily="34" charset="0"/>
              <a:buChar char="•"/>
              <a:defRPr/>
            </a:pPr>
            <a:endParaRPr lang="en-US" sz="2200" kern="0" dirty="0">
              <a:solidFill>
                <a:srgbClr val="797A7D"/>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STAR Safety</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General Precautions</a:t>
            </a:r>
          </a:p>
        </p:txBody>
      </p:sp>
    </p:spTree>
    <p:extLst>
      <p:ext uri="{BB962C8B-B14F-4D97-AF65-F5344CB8AC3E}">
        <p14:creationId xmlns:p14="http://schemas.microsoft.com/office/powerpoint/2010/main" val="3250066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bwMode="auto">
          <a:xfrm>
            <a:off x="454706" y="1447800"/>
            <a:ext cx="8229600" cy="4813300"/>
          </a:xfrm>
          <a:prstGeom prst="rect">
            <a:avLst/>
          </a:prstGeom>
          <a:noFill/>
          <a:ln w="9525">
            <a:noFill/>
            <a:miter lim="800000"/>
            <a:headEnd/>
            <a:tailEnd/>
          </a:ln>
        </p:spPr>
        <p:txBody>
          <a:bodyPr/>
          <a:lstStyle/>
          <a:p>
            <a:pPr>
              <a:spcBef>
                <a:spcPct val="20000"/>
              </a:spcBef>
              <a:buClr>
                <a:schemeClr val="tx1"/>
              </a:buClr>
              <a:buSzPct val="75000"/>
              <a:defRPr/>
            </a:pPr>
            <a:r>
              <a:rPr lang="en-US" sz="2200" b="1" kern="0" dirty="0">
                <a:solidFill>
                  <a:srgbClr val="5B9BD5"/>
                </a:solidFill>
                <a:latin typeface="HelveticaNeueLT Pro 45 Lt" panose="020B0403020202020204" pitchFamily="34" charset="0"/>
              </a:rPr>
              <a:t>Runtime and Performance</a:t>
            </a:r>
          </a:p>
          <a:p>
            <a:pPr marL="342900" indent="-342900">
              <a:spcBef>
                <a:spcPct val="20000"/>
              </a:spcBef>
              <a:buClr>
                <a:srgbClr val="797A7D"/>
              </a:buClr>
              <a:buSzPct val="75000"/>
              <a:buFont typeface="Arial" panose="020B0604020202020204" pitchFamily="34" charset="0"/>
              <a:buChar char="•"/>
              <a:defRPr/>
            </a:pPr>
            <a:r>
              <a:rPr lang="en-US" b="1" kern="0" dirty="0">
                <a:solidFill>
                  <a:srgbClr val="797A7D"/>
                </a:solidFill>
                <a:latin typeface="HelveticaNeueLT Pro 45 Lt" panose="020B0403020202020204" pitchFamily="34" charset="0"/>
              </a:rPr>
              <a:t>Do not switch tubes </a:t>
            </a:r>
            <a:r>
              <a:rPr lang="en-US" kern="0" dirty="0">
                <a:solidFill>
                  <a:srgbClr val="797A7D"/>
                </a:solidFill>
                <a:latin typeface="HelveticaNeueLT Pro 45 Lt" panose="020B0403020202020204" pitchFamily="34" charset="0"/>
              </a:rPr>
              <a:t>around </a:t>
            </a:r>
            <a:r>
              <a:rPr lang="en-US" b="1" kern="0" dirty="0">
                <a:solidFill>
                  <a:srgbClr val="797A7D"/>
                </a:solidFill>
                <a:latin typeface="HelveticaNeueLT Pro 45 Lt" panose="020B0403020202020204" pitchFamily="34" charset="0"/>
              </a:rPr>
              <a:t>after</a:t>
            </a:r>
            <a:r>
              <a:rPr lang="en-US" kern="0" dirty="0">
                <a:solidFill>
                  <a:srgbClr val="797A7D"/>
                </a:solidFill>
                <a:latin typeface="HelveticaNeueLT Pro 45 Lt" panose="020B0403020202020204" pitchFamily="34" charset="0"/>
              </a:rPr>
              <a:t> processing has </a:t>
            </a:r>
            <a:r>
              <a:rPr lang="en-US" b="1" kern="0" dirty="0">
                <a:solidFill>
                  <a:srgbClr val="797A7D"/>
                </a:solidFill>
                <a:latin typeface="HelveticaNeueLT Pro 45 Lt" panose="020B0403020202020204" pitchFamily="34" charset="0"/>
              </a:rPr>
              <a:t>begun</a:t>
            </a:r>
            <a:r>
              <a:rPr lang="en-US" kern="0" dirty="0">
                <a:solidFill>
                  <a:srgbClr val="797A7D"/>
                </a:solidFill>
                <a:latin typeface="HelveticaNeueLT Pro 45 Lt" panose="020B0403020202020204" pitchFamily="34" charset="0"/>
              </a:rPr>
              <a:t>.</a:t>
            </a:r>
          </a:p>
          <a:p>
            <a:pPr marL="342900" indent="-342900">
              <a:spcBef>
                <a:spcPct val="20000"/>
              </a:spcBef>
              <a:buClr>
                <a:srgbClr val="797A7D"/>
              </a:buClr>
              <a:buSzPct val="75000"/>
              <a:buFont typeface="Arial" panose="020B0604020202020204" pitchFamily="34" charset="0"/>
              <a:buChar char="•"/>
              <a:defRPr/>
            </a:pPr>
            <a:r>
              <a:rPr lang="en-US" b="1" kern="0" dirty="0">
                <a:solidFill>
                  <a:srgbClr val="797A7D"/>
                </a:solidFill>
                <a:latin typeface="HelveticaNeueLT Pro 45 Lt" panose="020B0403020202020204" pitchFamily="34" charset="0"/>
              </a:rPr>
              <a:t>Do not reuse tips </a:t>
            </a:r>
            <a:r>
              <a:rPr lang="en-US" kern="0" dirty="0">
                <a:solidFill>
                  <a:srgbClr val="797A7D"/>
                </a:solidFill>
                <a:latin typeface="HelveticaNeueLT Pro 45 Lt" panose="020B0403020202020204" pitchFamily="34" charset="0"/>
              </a:rPr>
              <a:t>that have been </a:t>
            </a:r>
            <a:r>
              <a:rPr lang="en-US" b="1" kern="0" dirty="0">
                <a:solidFill>
                  <a:srgbClr val="797A7D"/>
                </a:solidFill>
                <a:latin typeface="HelveticaNeueLT Pro 45 Lt" panose="020B0403020202020204" pitchFamily="34" charset="0"/>
              </a:rPr>
              <a:t>discarded</a:t>
            </a:r>
            <a:r>
              <a:rPr lang="en-US" kern="0" dirty="0">
                <a:solidFill>
                  <a:srgbClr val="797A7D"/>
                </a:solidFill>
                <a:latin typeface="HelveticaNeueLT Pro 45 Lt" panose="020B0403020202020204" pitchFamily="34" charset="0"/>
              </a:rPr>
              <a:t> into the waste.</a:t>
            </a:r>
          </a:p>
          <a:p>
            <a:pPr marL="342900" indent="-342900">
              <a:spcBef>
                <a:spcPct val="20000"/>
              </a:spcBef>
              <a:buClr>
                <a:srgbClr val="797A7D"/>
              </a:buClr>
              <a:buSzPct val="75000"/>
              <a:buFont typeface="Arial" panose="020B0604020202020204" pitchFamily="34" charset="0"/>
              <a:buChar char="•"/>
              <a:defRPr/>
            </a:pPr>
            <a:r>
              <a:rPr lang="en-US" b="1" kern="0" dirty="0">
                <a:solidFill>
                  <a:srgbClr val="797A7D"/>
                </a:solidFill>
                <a:latin typeface="HelveticaNeueLT Pro 45 Lt" panose="020B0403020202020204" pitchFamily="34" charset="0"/>
              </a:rPr>
              <a:t>Do not empty</a:t>
            </a:r>
            <a:r>
              <a:rPr lang="en-US" kern="0" dirty="0">
                <a:solidFill>
                  <a:srgbClr val="797A7D"/>
                </a:solidFill>
                <a:latin typeface="HelveticaNeueLT Pro 45 Lt" panose="020B0403020202020204" pitchFamily="34" charset="0"/>
              </a:rPr>
              <a:t> the tip waste </a:t>
            </a:r>
            <a:r>
              <a:rPr lang="en-US" b="1" kern="0" dirty="0">
                <a:solidFill>
                  <a:srgbClr val="797A7D"/>
                </a:solidFill>
                <a:latin typeface="HelveticaNeueLT Pro 45 Lt" panose="020B0403020202020204" pitchFamily="34" charset="0"/>
              </a:rPr>
              <a:t>while</a:t>
            </a:r>
            <a:r>
              <a:rPr lang="en-US" kern="0" dirty="0">
                <a:solidFill>
                  <a:srgbClr val="797A7D"/>
                </a:solidFill>
                <a:latin typeface="HelveticaNeueLT Pro 45 Lt" panose="020B0403020202020204" pitchFamily="34" charset="0"/>
              </a:rPr>
              <a:t> the instrument is </a:t>
            </a:r>
            <a:r>
              <a:rPr lang="en-US" b="1" kern="0" dirty="0">
                <a:solidFill>
                  <a:srgbClr val="797A7D"/>
                </a:solidFill>
                <a:latin typeface="HelveticaNeueLT Pro 45 Lt" panose="020B0403020202020204" pitchFamily="34" charset="0"/>
              </a:rPr>
              <a:t>running</a:t>
            </a:r>
            <a:r>
              <a:rPr lang="en-US" kern="0" dirty="0">
                <a:solidFill>
                  <a:srgbClr val="797A7D"/>
                </a:solidFill>
                <a:latin typeface="HelveticaNeueLT Pro 45 Lt" panose="020B0403020202020204" pitchFamily="34" charset="0"/>
              </a:rPr>
              <a:t>.</a:t>
            </a:r>
          </a:p>
          <a:p>
            <a:pPr marL="342900" indent="-342900">
              <a:spcBef>
                <a:spcPct val="20000"/>
              </a:spcBef>
              <a:buClr>
                <a:srgbClr val="797A7D"/>
              </a:buClr>
              <a:buSzPct val="75000"/>
              <a:buFont typeface="Arial" panose="020B0604020202020204" pitchFamily="34" charset="0"/>
              <a:buChar char="•"/>
              <a:defRPr/>
            </a:pPr>
            <a:r>
              <a:rPr lang="en-US" b="1" kern="0" dirty="0">
                <a:solidFill>
                  <a:srgbClr val="797A7D"/>
                </a:solidFill>
                <a:latin typeface="HelveticaNeueLT Pro 45 Lt" panose="020B0403020202020204" pitchFamily="34" charset="0"/>
              </a:rPr>
              <a:t>Do not leave tips on the pipetting channels </a:t>
            </a:r>
            <a:r>
              <a:rPr lang="en-US" kern="0" dirty="0">
                <a:solidFill>
                  <a:srgbClr val="797A7D"/>
                </a:solidFill>
                <a:latin typeface="HelveticaNeueLT Pro 45 Lt" panose="020B0403020202020204" pitchFamily="34" charset="0"/>
              </a:rPr>
              <a:t>for extended periods (such as overnight).</a:t>
            </a:r>
          </a:p>
          <a:p>
            <a:pPr marL="342900" indent="-342900">
              <a:spcBef>
                <a:spcPct val="20000"/>
              </a:spcBef>
              <a:buClr>
                <a:srgbClr val="797A7D"/>
              </a:buClr>
              <a:buSzPct val="75000"/>
              <a:buFont typeface="Arial" panose="020B0604020202020204" pitchFamily="34" charset="0"/>
              <a:buChar char="•"/>
              <a:defRPr/>
            </a:pPr>
            <a:r>
              <a:rPr lang="en-US" b="1" kern="0" dirty="0">
                <a:solidFill>
                  <a:srgbClr val="797A7D"/>
                </a:solidFill>
                <a:latin typeface="HelveticaNeueLT Pro 45 Lt" panose="020B0403020202020204" pitchFamily="34" charset="0"/>
              </a:rPr>
              <a:t>Shield</a:t>
            </a:r>
            <a:r>
              <a:rPr lang="en-US" kern="0" dirty="0">
                <a:solidFill>
                  <a:srgbClr val="797A7D"/>
                </a:solidFill>
                <a:latin typeface="HelveticaNeueLT Pro 45 Lt" panose="020B0403020202020204" pitchFamily="34" charset="0"/>
              </a:rPr>
              <a:t> the instrument from </a:t>
            </a:r>
            <a:r>
              <a:rPr lang="en-US" b="1" kern="0" dirty="0">
                <a:solidFill>
                  <a:srgbClr val="797A7D"/>
                </a:solidFill>
                <a:latin typeface="HelveticaNeueLT Pro 45 Lt" panose="020B0403020202020204" pitchFamily="34" charset="0"/>
              </a:rPr>
              <a:t>direct sunlight </a:t>
            </a:r>
            <a:r>
              <a:rPr lang="en-US" kern="0" dirty="0">
                <a:solidFill>
                  <a:srgbClr val="797A7D"/>
                </a:solidFill>
                <a:latin typeface="HelveticaNeueLT Pro 45 Lt" panose="020B0403020202020204" pitchFamily="34" charset="0"/>
              </a:rPr>
              <a:t>or intense artificial light.</a:t>
            </a:r>
          </a:p>
          <a:p>
            <a:pPr marL="342900" indent="-342900">
              <a:spcBef>
                <a:spcPct val="20000"/>
              </a:spcBef>
              <a:buClr>
                <a:srgbClr val="797A7D"/>
              </a:buClr>
              <a:buSzPct val="75000"/>
              <a:buFont typeface="Arial" panose="020B0604020202020204" pitchFamily="34" charset="0"/>
              <a:buChar char="•"/>
              <a:defRPr/>
            </a:pPr>
            <a:r>
              <a:rPr lang="en-US" b="1" kern="0" dirty="0">
                <a:solidFill>
                  <a:srgbClr val="797A7D"/>
                </a:solidFill>
                <a:latin typeface="HelveticaNeueLT Pro 45 Lt" panose="020B0403020202020204" pitchFamily="34" charset="0"/>
              </a:rPr>
              <a:t>Nothing on the deck </a:t>
            </a:r>
            <a:r>
              <a:rPr lang="en-US" kern="0" dirty="0">
                <a:solidFill>
                  <a:srgbClr val="797A7D"/>
                </a:solidFill>
                <a:latin typeface="HelveticaNeueLT Pro 45 Lt" panose="020B0403020202020204" pitchFamily="34" charset="0"/>
              </a:rPr>
              <a:t>should sit </a:t>
            </a:r>
            <a:r>
              <a:rPr lang="en-US" b="1" kern="0" dirty="0">
                <a:solidFill>
                  <a:srgbClr val="797A7D"/>
                </a:solidFill>
                <a:latin typeface="HelveticaNeueLT Pro 45 Lt" panose="020B0403020202020204" pitchFamily="34" charset="0"/>
              </a:rPr>
              <a:t>higher than 145mm </a:t>
            </a:r>
            <a:r>
              <a:rPr lang="en-US" kern="0" dirty="0">
                <a:solidFill>
                  <a:srgbClr val="797A7D"/>
                </a:solidFill>
                <a:latin typeface="HelveticaNeueLT Pro 45 Lt" panose="020B0403020202020204" pitchFamily="34" charset="0"/>
              </a:rPr>
              <a:t>above the deck’s surface.</a:t>
            </a:r>
          </a:p>
          <a:p>
            <a:pPr marL="342900" indent="-342900">
              <a:spcBef>
                <a:spcPct val="20000"/>
              </a:spcBef>
              <a:buClr>
                <a:srgbClr val="797A7D"/>
              </a:buClr>
              <a:buSzPct val="75000"/>
              <a:buFont typeface="Arial" panose="020B0604020202020204" pitchFamily="34" charset="0"/>
              <a:buChar char="•"/>
              <a:defRPr/>
            </a:pPr>
            <a:r>
              <a:rPr lang="en-US" kern="0" dirty="0">
                <a:solidFill>
                  <a:srgbClr val="797A7D"/>
                </a:solidFill>
                <a:latin typeface="HelveticaNeueLT Pro 45 Lt" panose="020B0403020202020204" pitchFamily="34" charset="0"/>
              </a:rPr>
              <a:t>The front cover is </a:t>
            </a:r>
            <a:r>
              <a:rPr lang="en-US" b="1" kern="0" dirty="0">
                <a:solidFill>
                  <a:srgbClr val="797A7D"/>
                </a:solidFill>
                <a:latin typeface="HelveticaNeueLT Pro 45 Lt" panose="020B0403020202020204" pitchFamily="34" charset="0"/>
              </a:rPr>
              <a:t>monitored by software </a:t>
            </a:r>
            <a:r>
              <a:rPr lang="en-US" kern="0" dirty="0">
                <a:solidFill>
                  <a:srgbClr val="797A7D"/>
                </a:solidFill>
                <a:latin typeface="HelveticaNeueLT Pro 45 Lt" panose="020B0403020202020204" pitchFamily="34" charset="0"/>
              </a:rPr>
              <a:t>and will </a:t>
            </a:r>
            <a:r>
              <a:rPr lang="en-US" b="1" kern="0" dirty="0">
                <a:solidFill>
                  <a:srgbClr val="FF0000"/>
                </a:solidFill>
                <a:latin typeface="HelveticaNeueLT Pro 45 Lt" panose="020B0403020202020204" pitchFamily="34" charset="0"/>
              </a:rPr>
              <a:t>abort</a:t>
            </a:r>
            <a:r>
              <a:rPr lang="en-US" b="1" kern="0" dirty="0">
                <a:solidFill>
                  <a:srgbClr val="797A7D"/>
                </a:solidFill>
                <a:latin typeface="HelveticaNeueLT Pro 45 Lt" panose="020B0403020202020204" pitchFamily="34" charset="0"/>
              </a:rPr>
              <a:t> the method </a:t>
            </a:r>
            <a:r>
              <a:rPr lang="en-US" kern="0" dirty="0">
                <a:solidFill>
                  <a:srgbClr val="797A7D"/>
                </a:solidFill>
                <a:latin typeface="HelveticaNeueLT Pro 45 Lt" panose="020B0403020202020204" pitchFamily="34" charset="0"/>
              </a:rPr>
              <a:t>if the cover is </a:t>
            </a:r>
            <a:r>
              <a:rPr lang="en-US" b="1" kern="0" dirty="0">
                <a:solidFill>
                  <a:srgbClr val="797A7D"/>
                </a:solidFill>
                <a:latin typeface="HelveticaNeueLT Pro 45 Lt" panose="020B0403020202020204" pitchFamily="34" charset="0"/>
              </a:rPr>
              <a:t>opened</a:t>
            </a:r>
            <a:r>
              <a:rPr lang="en-US" kern="0" dirty="0">
                <a:solidFill>
                  <a:srgbClr val="797A7D"/>
                </a:solidFill>
                <a:latin typeface="HelveticaNeueLT Pro 45 Lt" panose="020B0403020202020204" pitchFamily="34" charset="0"/>
              </a:rPr>
              <a:t>. </a:t>
            </a:r>
          </a:p>
          <a:p>
            <a:pPr marL="342900" indent="-342900">
              <a:spcBef>
                <a:spcPct val="20000"/>
              </a:spcBef>
              <a:buClr>
                <a:srgbClr val="797A7D"/>
              </a:buClr>
              <a:buSzPct val="75000"/>
              <a:buFont typeface="Arial" panose="020B0604020202020204" pitchFamily="34" charset="0"/>
              <a:buChar char="•"/>
              <a:defRPr/>
            </a:pPr>
            <a:r>
              <a:rPr lang="en-US" kern="0" dirty="0">
                <a:solidFill>
                  <a:srgbClr val="797A7D"/>
                </a:solidFill>
                <a:latin typeface="HelveticaNeueLT Pro 45 Lt" panose="020B0403020202020204" pitchFamily="34" charset="0"/>
              </a:rPr>
              <a:t>Low volume (10µl) tips do not reach the deck or the bottom of sample tubes in standard sample carriers.</a:t>
            </a:r>
          </a:p>
          <a:p>
            <a:pPr marL="342900" indent="-342900">
              <a:spcBef>
                <a:spcPct val="20000"/>
              </a:spcBef>
              <a:buClr>
                <a:srgbClr val="797A7D"/>
              </a:buClr>
              <a:buSzPct val="75000"/>
              <a:buFont typeface="Arial" panose="020B0604020202020204" pitchFamily="34" charset="0"/>
              <a:buChar char="•"/>
              <a:defRPr/>
            </a:pPr>
            <a:r>
              <a:rPr lang="en-US" kern="0" dirty="0">
                <a:solidFill>
                  <a:srgbClr val="797A7D"/>
                </a:solidFill>
                <a:latin typeface="HelveticaNeueLT Pro 45 Lt" panose="020B0403020202020204" pitchFamily="34" charset="0"/>
              </a:rPr>
              <a:t>50µL and 300µL tips have the same shoulder height, be sure to load tips correctly!</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STAR Safety</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General Precautions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454706" y="1524000"/>
            <a:ext cx="8229600" cy="40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Clr>
                <a:srgbClr val="043362"/>
              </a:buClr>
            </a:pPr>
            <a:r>
              <a:rPr lang="en-US" altLang="en-US" sz="2200" b="1" dirty="0">
                <a:solidFill>
                  <a:srgbClr val="5B9BD5"/>
                </a:solidFill>
                <a:latin typeface="HelveticaNeueLT Pro 45 Lt" panose="020B0403020202020204" pitchFamily="34" charset="0"/>
              </a:rPr>
              <a:t>Before You Install</a:t>
            </a:r>
          </a:p>
          <a:p>
            <a:pPr marL="285750" indent="-285750" eaLnBrk="1" hangingPunct="1">
              <a:spcAft>
                <a:spcPts val="600"/>
              </a:spcAft>
              <a:buClr>
                <a:srgbClr val="797A7D"/>
              </a:buClr>
              <a:buFont typeface="Arial" panose="020B0604020202020204" pitchFamily="34" charset="0"/>
              <a:buChar char="•"/>
            </a:pPr>
            <a:r>
              <a:rPr lang="en-US" altLang="en-US" b="1" dirty="0">
                <a:solidFill>
                  <a:srgbClr val="797A7D"/>
                </a:solidFill>
                <a:latin typeface="HelveticaNeueLT Pro 45 Lt" panose="020B0403020202020204" pitchFamily="34" charset="0"/>
              </a:rPr>
              <a:t>Backup work before upgrading</a:t>
            </a:r>
            <a:r>
              <a:rPr lang="en-US" altLang="en-US" dirty="0">
                <a:solidFill>
                  <a:srgbClr val="797A7D"/>
                </a:solidFill>
                <a:latin typeface="HelveticaNeueLT Pro 45 Lt" panose="020B0403020202020204" pitchFamily="34" charset="0"/>
              </a:rPr>
              <a:t>, export methods if necessary. </a:t>
            </a:r>
          </a:p>
          <a:p>
            <a:pPr marL="285750" indent="-28575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Venus does not have a license agreement or a product key, so it can be installed on as many computers as needed.</a:t>
            </a:r>
          </a:p>
          <a:p>
            <a:pPr marL="285750" indent="-28575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When first installing, </a:t>
            </a:r>
            <a:r>
              <a:rPr lang="en-US" altLang="en-US" b="1" dirty="0">
                <a:solidFill>
                  <a:srgbClr val="797A7D"/>
                </a:solidFill>
                <a:latin typeface="HelveticaNeueLT Pro 45 Lt" panose="020B0403020202020204" pitchFamily="34" charset="0"/>
              </a:rPr>
              <a:t>do not have STAR connected </a:t>
            </a:r>
            <a:r>
              <a:rPr lang="en-US" altLang="en-US" dirty="0">
                <a:solidFill>
                  <a:srgbClr val="797A7D"/>
                </a:solidFill>
                <a:latin typeface="HelveticaNeueLT Pro 45 Lt" panose="020B0403020202020204" pitchFamily="34" charset="0"/>
              </a:rPr>
              <a:t>to PC until after the installation has completed.  </a:t>
            </a:r>
          </a:p>
          <a:p>
            <a:pPr marL="285750" indent="-285750" eaLnBrk="1" hangingPunct="1">
              <a:spcAft>
                <a:spcPts val="600"/>
              </a:spcAft>
              <a:buClr>
                <a:srgbClr val="797A7D"/>
              </a:buClr>
              <a:buFont typeface="Arial" panose="020B0604020202020204" pitchFamily="34" charset="0"/>
              <a:buChar char="•"/>
            </a:pPr>
            <a:r>
              <a:rPr lang="en-US" altLang="en-US" b="1" dirty="0">
                <a:solidFill>
                  <a:srgbClr val="797A7D"/>
                </a:solidFill>
                <a:latin typeface="HelveticaNeueLT Pro 45 Lt" panose="020B0403020202020204" pitchFamily="34" charset="0"/>
              </a:rPr>
              <a:t>Administrator rights are necessary </a:t>
            </a:r>
            <a:r>
              <a:rPr lang="en-US" altLang="en-US" dirty="0">
                <a:solidFill>
                  <a:srgbClr val="797A7D"/>
                </a:solidFill>
                <a:latin typeface="HelveticaNeueLT Pro 45 Lt" panose="020B0403020202020204" pitchFamily="34" charset="0"/>
              </a:rPr>
              <a:t>to install Venus correctly.  Make sure your IT group has granted those rights.  </a:t>
            </a:r>
          </a:p>
          <a:p>
            <a:pPr marL="285750" indent="-28575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Microsoft .NET components and SQL or Oracle Database will be installed </a:t>
            </a:r>
            <a:r>
              <a:rPr lang="en-US" altLang="en-US" b="1" dirty="0">
                <a:solidFill>
                  <a:srgbClr val="797A7D"/>
                </a:solidFill>
                <a:latin typeface="HelveticaNeueLT Pro 45 Lt" panose="020B0403020202020204" pitchFamily="34" charset="0"/>
              </a:rPr>
              <a:t>additionally</a:t>
            </a:r>
            <a:r>
              <a:rPr lang="en-US" altLang="en-US" dirty="0">
                <a:solidFill>
                  <a:srgbClr val="797A7D"/>
                </a:solidFill>
                <a:latin typeface="HelveticaNeueLT Pro 45 Lt" panose="020B0403020202020204" pitchFamily="34" charset="0"/>
              </a:rPr>
              <a:t> to the Venus software.</a:t>
            </a:r>
          </a:p>
          <a:p>
            <a:pPr eaLnBrk="1" hangingPunct="1">
              <a:spcAft>
                <a:spcPts val="600"/>
              </a:spcAft>
              <a:buClr>
                <a:srgbClr val="797A7D"/>
              </a:buClr>
            </a:pPr>
            <a:endParaRPr lang="en-US" altLang="en-US" dirty="0">
              <a:solidFill>
                <a:srgbClr val="797A7D"/>
              </a:solidFill>
              <a:latin typeface="HelveticaNeueLT Pro 45 Lt" panose="020B0403020202020204" pitchFamily="34" charset="0"/>
            </a:endParaRPr>
          </a:p>
          <a:p>
            <a:pPr eaLnBrk="1" hangingPunct="1">
              <a:spcAft>
                <a:spcPts val="600"/>
              </a:spcAft>
              <a:buClr>
                <a:srgbClr val="797A7D"/>
              </a:buClr>
            </a:pPr>
            <a:endParaRPr lang="en-US" altLang="en-US" dirty="0">
              <a:solidFill>
                <a:srgbClr val="797A7D"/>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Software Installation</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Tips</a:t>
            </a:r>
            <a:endParaRPr lang="en-US" b="1" dirty="0">
              <a:latin typeface="HelveticaNeueLT Pro 45 Lt" panose="020B04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latin typeface="HelveticaNeueLT Pro 45 Lt" panose="020B0403020202020204" pitchFamily="34" charset="0"/>
              </a:rPr>
              <a:t>Agenda</a:t>
            </a:r>
          </a:p>
        </p:txBody>
      </p:sp>
      <p:sp>
        <p:nvSpPr>
          <p:cNvPr id="18" name="Text Placeholder 17"/>
          <p:cNvSpPr>
            <a:spLocks noGrp="1"/>
          </p:cNvSpPr>
          <p:nvPr>
            <p:ph type="body" sz="quarter" idx="13"/>
          </p:nvPr>
        </p:nvSpPr>
        <p:spPr/>
        <p:txBody>
          <a:bodyPr/>
          <a:lstStyle/>
          <a:p>
            <a:r>
              <a:rPr lang="en-US" dirty="0">
                <a:latin typeface="HelveticaNeueLT Pro 45 Lt" panose="020B0403020202020204" pitchFamily="34" charset="0"/>
              </a:rPr>
              <a:t> </a:t>
            </a:r>
          </a:p>
        </p:txBody>
      </p:sp>
      <p:graphicFrame>
        <p:nvGraphicFramePr>
          <p:cNvPr id="21" name="Table 20"/>
          <p:cNvGraphicFramePr>
            <a:graphicFrameLocks noGrp="1"/>
          </p:cNvGraphicFramePr>
          <p:nvPr>
            <p:extLst>
              <p:ext uri="{D42A27DB-BD31-4B8C-83A1-F6EECF244321}">
                <p14:modId xmlns:p14="http://schemas.microsoft.com/office/powerpoint/2010/main" val="2526682968"/>
              </p:ext>
            </p:extLst>
          </p:nvPr>
        </p:nvGraphicFramePr>
        <p:xfrm>
          <a:off x="609600" y="1600200"/>
          <a:ext cx="7848600" cy="4952999"/>
        </p:xfrm>
        <a:graphic>
          <a:graphicData uri="http://schemas.openxmlformats.org/drawingml/2006/table">
            <a:tbl>
              <a:tblPr/>
              <a:tblGrid>
                <a:gridCol w="1110272">
                  <a:extLst>
                    <a:ext uri="{9D8B030D-6E8A-4147-A177-3AD203B41FA5}">
                      <a16:colId xmlns:a16="http://schemas.microsoft.com/office/drawing/2014/main" val="20000"/>
                    </a:ext>
                  </a:extLst>
                </a:gridCol>
                <a:gridCol w="6738328">
                  <a:extLst>
                    <a:ext uri="{9D8B030D-6E8A-4147-A177-3AD203B41FA5}">
                      <a16:colId xmlns:a16="http://schemas.microsoft.com/office/drawing/2014/main" val="20001"/>
                    </a:ext>
                  </a:extLst>
                </a:gridCol>
              </a:tblGrid>
              <a:tr h="997248">
                <a:tc>
                  <a:txBody>
                    <a:bodyPr/>
                    <a:lstStyle/>
                    <a:p>
                      <a:pPr algn="ctr"/>
                      <a:r>
                        <a:rPr lang="en-US" dirty="0">
                          <a:solidFill>
                            <a:schemeClr val="bg1"/>
                          </a:solidFill>
                          <a:latin typeface="HelveticaNeueLT Pro 45 Lt" panose="020B0403020202020204" pitchFamily="34" charset="0"/>
                        </a:rPr>
                        <a:t>Day 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797A7D"/>
                    </a:solidFill>
                  </a:tcPr>
                </a:tc>
                <a:tc>
                  <a:txBody>
                    <a:bodyPr/>
                    <a:lstStyle/>
                    <a:p>
                      <a:pPr marL="285750" indent="-285750">
                        <a:buFont typeface="Arial" panose="020B0604020202020204" pitchFamily="34" charset="0"/>
                        <a:buChar char="•"/>
                      </a:pPr>
                      <a:r>
                        <a:rPr lang="en-US" dirty="0">
                          <a:solidFill>
                            <a:srgbClr val="797A7D"/>
                          </a:solidFill>
                          <a:latin typeface="HelveticaNeueLT Pro 45 Lt" panose="020B0403020202020204" pitchFamily="34" charset="0"/>
                        </a:rPr>
                        <a:t>Introduction</a:t>
                      </a:r>
                      <a:r>
                        <a:rPr lang="en-US" baseline="0" dirty="0">
                          <a:solidFill>
                            <a:srgbClr val="797A7D"/>
                          </a:solidFill>
                          <a:latin typeface="HelveticaNeueLT Pro 45 Lt" panose="020B0403020202020204" pitchFamily="34" charset="0"/>
                        </a:rPr>
                        <a:t> </a:t>
                      </a:r>
                    </a:p>
                    <a:p>
                      <a:pPr marL="285750" indent="-285750">
                        <a:buFont typeface="Arial" panose="020B0604020202020204" pitchFamily="34" charset="0"/>
                        <a:buChar char="•"/>
                      </a:pPr>
                      <a:r>
                        <a:rPr lang="en-US" baseline="0" dirty="0">
                          <a:solidFill>
                            <a:srgbClr val="797A7D"/>
                          </a:solidFill>
                          <a:latin typeface="HelveticaNeueLT Pro 45 Lt" panose="020B0403020202020204" pitchFamily="34" charset="0"/>
                        </a:rPr>
                        <a:t>Editors</a:t>
                      </a:r>
                    </a:p>
                    <a:p>
                      <a:pPr marL="285750" indent="-285750">
                        <a:buFont typeface="Arial" panose="020B0604020202020204" pitchFamily="34" charset="0"/>
                        <a:buChar char="•"/>
                      </a:pPr>
                      <a:r>
                        <a:rPr lang="en-US" baseline="0" dirty="0">
                          <a:solidFill>
                            <a:srgbClr val="797A7D"/>
                          </a:solidFill>
                          <a:latin typeface="HelveticaNeueLT Pro 45 Lt" panose="020B0403020202020204" pitchFamily="34" charset="0"/>
                        </a:rPr>
                        <a:t>Basic programming</a:t>
                      </a:r>
                      <a:endParaRPr lang="en-US" dirty="0">
                        <a:solidFill>
                          <a:srgbClr val="797A7D"/>
                        </a:solidFill>
                        <a:latin typeface="HelveticaNeueLT Pro 45 Lt" panose="020B0403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997248">
                <a:tc>
                  <a:txBody>
                    <a:bodyPr/>
                    <a:lstStyle/>
                    <a:p>
                      <a:pPr algn="ctr"/>
                      <a:r>
                        <a:rPr lang="en-US" dirty="0">
                          <a:solidFill>
                            <a:schemeClr val="bg1"/>
                          </a:solidFill>
                          <a:latin typeface="HelveticaNeueLT Pro 45 Lt" panose="020B0403020202020204" pitchFamily="34" charset="0"/>
                        </a:rPr>
                        <a:t>Day 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797A7D"/>
                    </a:solidFill>
                  </a:tcPr>
                </a:tc>
                <a:tc>
                  <a:txBody>
                    <a:bodyPr/>
                    <a:lstStyle/>
                    <a:p>
                      <a:pPr marL="285750" indent="-285750">
                        <a:buFont typeface="Arial" panose="020B0604020202020204" pitchFamily="34" charset="0"/>
                        <a:buChar char="•"/>
                      </a:pPr>
                      <a:r>
                        <a:rPr lang="en-US" dirty="0">
                          <a:solidFill>
                            <a:srgbClr val="797A7D"/>
                          </a:solidFill>
                          <a:latin typeface="HelveticaNeueLT Pro 45 Lt" panose="020B0403020202020204" pitchFamily="34" charset="0"/>
                        </a:rPr>
                        <a:t>Basic programming continued</a:t>
                      </a:r>
                      <a:endParaRPr lang="en-US" baseline="0" dirty="0">
                        <a:solidFill>
                          <a:srgbClr val="797A7D"/>
                        </a:solidFill>
                        <a:latin typeface="HelveticaNeueLT Pro 45 Lt" panose="020B0403020202020204" pitchFamily="34" charset="0"/>
                      </a:endParaRPr>
                    </a:p>
                    <a:p>
                      <a:pPr marL="285750" indent="-285750">
                        <a:buFont typeface="Arial" panose="020B0604020202020204" pitchFamily="34" charset="0"/>
                        <a:buChar char="•"/>
                      </a:pPr>
                      <a:r>
                        <a:rPr lang="en-US" baseline="0" dirty="0">
                          <a:solidFill>
                            <a:srgbClr val="797A7D"/>
                          </a:solidFill>
                          <a:latin typeface="HelveticaNeueLT Pro 45 Lt" panose="020B0403020202020204" pitchFamily="34" charset="0"/>
                        </a:rPr>
                        <a:t>Pipetting and transportation</a:t>
                      </a:r>
                    </a:p>
                    <a:p>
                      <a:pPr marL="285750" indent="-285750">
                        <a:buFont typeface="Arial" panose="020B0604020202020204" pitchFamily="34" charset="0"/>
                        <a:buChar char="•"/>
                      </a:pPr>
                      <a:r>
                        <a:rPr lang="en-US" baseline="0" dirty="0">
                          <a:solidFill>
                            <a:srgbClr val="797A7D"/>
                          </a:solidFill>
                          <a:latin typeface="HelveticaNeueLT Pro 45 Lt" panose="020B0403020202020204" pitchFamily="34" charset="0"/>
                        </a:rPr>
                        <a:t>Teaching positions</a:t>
                      </a:r>
                      <a:endParaRPr lang="en-US" dirty="0">
                        <a:solidFill>
                          <a:srgbClr val="797A7D"/>
                        </a:solidFill>
                        <a:latin typeface="HelveticaNeueLT Pro 45 Lt" panose="020B0403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997248">
                <a:tc>
                  <a:txBody>
                    <a:bodyPr/>
                    <a:lstStyle/>
                    <a:p>
                      <a:pPr algn="ctr"/>
                      <a:r>
                        <a:rPr lang="en-US" dirty="0">
                          <a:solidFill>
                            <a:schemeClr val="bg1"/>
                          </a:solidFill>
                          <a:latin typeface="HelveticaNeueLT Pro 45 Lt" panose="020B0403020202020204" pitchFamily="34" charset="0"/>
                        </a:rPr>
                        <a:t>Day 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797A7D"/>
                    </a:solidFill>
                  </a:tcPr>
                </a:tc>
                <a:tc>
                  <a:txBody>
                    <a:bodyPr/>
                    <a:lstStyle/>
                    <a:p>
                      <a:pPr marL="285750" indent="-285750">
                        <a:buFont typeface="Arial" panose="020B0604020202020204" pitchFamily="34" charset="0"/>
                        <a:buChar char="•"/>
                      </a:pPr>
                      <a:r>
                        <a:rPr lang="en-US" dirty="0">
                          <a:solidFill>
                            <a:srgbClr val="797A7D"/>
                          </a:solidFill>
                          <a:latin typeface="HelveticaNeueLT Pro 45 Lt" panose="020B0403020202020204" pitchFamily="34" charset="0"/>
                        </a:rPr>
                        <a:t>Tracing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797A7D"/>
                          </a:solidFill>
                          <a:latin typeface="HelveticaNeueLT Pro 45 Lt" panose="020B0403020202020204" pitchFamily="34" charset="0"/>
                        </a:rPr>
                        <a:t>Sample tracking and worklists</a:t>
                      </a:r>
                    </a:p>
                    <a:p>
                      <a:pPr marL="285750" indent="-285750">
                        <a:buFont typeface="Arial" panose="020B0604020202020204" pitchFamily="34" charset="0"/>
                        <a:buChar char="•"/>
                      </a:pPr>
                      <a:r>
                        <a:rPr lang="en-US" dirty="0">
                          <a:solidFill>
                            <a:srgbClr val="797A7D"/>
                          </a:solidFill>
                          <a:latin typeface="HelveticaNeueLT Pro 45 Lt" panose="020B0403020202020204" pitchFamily="34" charset="0"/>
                        </a:rPr>
                        <a:t>Advanced</a:t>
                      </a:r>
                      <a:r>
                        <a:rPr lang="en-US" baseline="0" dirty="0">
                          <a:solidFill>
                            <a:srgbClr val="797A7D"/>
                          </a:solidFill>
                          <a:latin typeface="HelveticaNeueLT Pro 45 Lt" panose="020B0403020202020204" pitchFamily="34" charset="0"/>
                        </a:rPr>
                        <a:t> </a:t>
                      </a:r>
                      <a:r>
                        <a:rPr lang="en-US" dirty="0">
                          <a:solidFill>
                            <a:srgbClr val="797A7D"/>
                          </a:solidFill>
                          <a:latin typeface="HelveticaNeueLT Pro 45 Lt" panose="020B0403020202020204" pitchFamily="34" charset="0"/>
                        </a:rPr>
                        <a:t>programming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997248">
                <a:tc>
                  <a:txBody>
                    <a:bodyPr/>
                    <a:lstStyle/>
                    <a:p>
                      <a:pPr algn="ctr"/>
                      <a:r>
                        <a:rPr lang="en-US" dirty="0">
                          <a:solidFill>
                            <a:schemeClr val="bg1"/>
                          </a:solidFill>
                          <a:latin typeface="HelveticaNeueLT Pro 45 Lt" panose="020B0403020202020204" pitchFamily="34" charset="0"/>
                        </a:rPr>
                        <a:t>Day 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797A7D"/>
                    </a:solidFill>
                  </a:tcPr>
                </a:tc>
                <a:tc>
                  <a:txBody>
                    <a:bodyPr/>
                    <a:lstStyle/>
                    <a:p>
                      <a:pPr marL="285750" indent="-285750">
                        <a:buFont typeface="Arial" panose="020B0604020202020204" pitchFamily="34" charset="0"/>
                        <a:buChar char="•"/>
                      </a:pPr>
                      <a:r>
                        <a:rPr lang="en-US" dirty="0">
                          <a:solidFill>
                            <a:srgbClr val="797A7D"/>
                          </a:solidFill>
                          <a:latin typeface="HelveticaNeueLT Pro 45 Lt" panose="020B0403020202020204" pitchFamily="34" charset="0"/>
                        </a:rPr>
                        <a:t>Advanced programming continued</a:t>
                      </a:r>
                    </a:p>
                    <a:p>
                      <a:pPr marL="285750" indent="-285750">
                        <a:buFont typeface="Arial" panose="020B0604020202020204" pitchFamily="34" charset="0"/>
                        <a:buChar char="•"/>
                      </a:pPr>
                      <a:r>
                        <a:rPr lang="en-US" dirty="0">
                          <a:solidFill>
                            <a:srgbClr val="797A7D"/>
                          </a:solidFill>
                          <a:latin typeface="HelveticaNeueLT Pro 45 Lt" panose="020B0403020202020204" pitchFamily="34" charset="0"/>
                        </a:rPr>
                        <a:t>Error handling</a:t>
                      </a:r>
                    </a:p>
                    <a:p>
                      <a:pPr marL="285750" indent="-285750">
                        <a:buFont typeface="Arial" panose="020B0604020202020204" pitchFamily="34" charset="0"/>
                        <a:buChar char="•"/>
                      </a:pPr>
                      <a:r>
                        <a:rPr lang="en-US" dirty="0">
                          <a:solidFill>
                            <a:srgbClr val="797A7D"/>
                          </a:solidFill>
                          <a:latin typeface="HelveticaNeueLT Pro 45 Lt" panose="020B0403020202020204" pitchFamily="34" charset="0"/>
                        </a:rPr>
                        <a:t>Custom</a:t>
                      </a:r>
                      <a:r>
                        <a:rPr lang="en-US" baseline="0" dirty="0">
                          <a:solidFill>
                            <a:srgbClr val="797A7D"/>
                          </a:solidFill>
                          <a:latin typeface="HelveticaNeueLT Pro 45 Lt" panose="020B0403020202020204" pitchFamily="34" charset="0"/>
                        </a:rPr>
                        <a:t> dialogs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964007">
                <a:tc>
                  <a:txBody>
                    <a:bodyPr/>
                    <a:lstStyle/>
                    <a:p>
                      <a:pPr algn="ctr"/>
                      <a:r>
                        <a:rPr lang="en-US" dirty="0">
                          <a:solidFill>
                            <a:schemeClr val="bg1"/>
                          </a:solidFill>
                          <a:latin typeface="HelveticaNeueLT Pro 45 Lt" panose="020B0403020202020204" pitchFamily="34" charset="0"/>
                        </a:rPr>
                        <a:t>Day 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97A7D"/>
                    </a:solidFill>
                  </a:tcPr>
                </a:tc>
                <a:tc>
                  <a:txBody>
                    <a:bodyPr/>
                    <a:lstStyle/>
                    <a:p>
                      <a:pPr marL="285750" indent="-285750">
                        <a:buFont typeface="Arial" panose="020B0604020202020204" pitchFamily="34" charset="0"/>
                        <a:buChar char="•"/>
                      </a:pPr>
                      <a:r>
                        <a:rPr lang="en-US" dirty="0">
                          <a:solidFill>
                            <a:srgbClr val="797A7D"/>
                          </a:solidFill>
                          <a:latin typeface="HelveticaNeueLT Pro 45 Lt" panose="020B0403020202020204" pitchFamily="34" charset="0"/>
                        </a:rPr>
                        <a:t>Defining</a:t>
                      </a:r>
                      <a:r>
                        <a:rPr lang="en-US" baseline="0" dirty="0">
                          <a:solidFill>
                            <a:srgbClr val="797A7D"/>
                          </a:solidFill>
                          <a:latin typeface="HelveticaNeueLT Pro 45 Lt" panose="020B0403020202020204" pitchFamily="34" charset="0"/>
                        </a:rPr>
                        <a:t> </a:t>
                      </a:r>
                      <a:r>
                        <a:rPr lang="en-US" baseline="0" dirty="0" err="1">
                          <a:solidFill>
                            <a:srgbClr val="797A7D"/>
                          </a:solidFill>
                          <a:latin typeface="HelveticaNeueLT Pro 45 Lt" panose="020B0403020202020204" pitchFamily="34" charset="0"/>
                        </a:rPr>
                        <a:t>labware</a:t>
                      </a:r>
                      <a:endParaRPr lang="en-US" baseline="0" dirty="0">
                        <a:solidFill>
                          <a:srgbClr val="797A7D"/>
                        </a:solidFill>
                        <a:latin typeface="HelveticaNeueLT Pro 45 Lt" panose="020B0403020202020204" pitchFamily="34" charset="0"/>
                      </a:endParaRPr>
                    </a:p>
                    <a:p>
                      <a:pPr marL="285750" indent="-285750">
                        <a:buFont typeface="Arial" panose="020B0604020202020204" pitchFamily="34" charset="0"/>
                        <a:buChar char="•"/>
                      </a:pPr>
                      <a:r>
                        <a:rPr lang="en-US" baseline="0" dirty="0">
                          <a:solidFill>
                            <a:srgbClr val="797A7D"/>
                          </a:solidFill>
                          <a:latin typeface="HelveticaNeueLT Pro 45 Lt" panose="020B0403020202020204" pitchFamily="34" charset="0"/>
                        </a:rPr>
                        <a:t>Defining liquid classes</a:t>
                      </a:r>
                      <a:endParaRPr lang="en-US" dirty="0">
                        <a:solidFill>
                          <a:srgbClr val="797A7D"/>
                        </a:solidFill>
                        <a:latin typeface="HelveticaNeueLT Pro 45 Lt" panose="020B0403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7643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454706" y="1501775"/>
            <a:ext cx="8229600" cy="487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Clr>
                <a:srgbClr val="043362"/>
              </a:buClr>
            </a:pPr>
            <a:r>
              <a:rPr lang="en-US" altLang="en-US" sz="2200" b="1" dirty="0">
                <a:solidFill>
                  <a:srgbClr val="5B9BD5"/>
                </a:solidFill>
                <a:latin typeface="HelveticaNeueLT Pro 45 Lt" panose="020B0403020202020204" pitchFamily="34" charset="0"/>
              </a:rPr>
              <a:t>During Installation</a:t>
            </a:r>
          </a:p>
          <a:p>
            <a:pPr marL="342900" indent="-342900" eaLnBrk="1" hangingPunct="1">
              <a:spcAft>
                <a:spcPts val="600"/>
              </a:spcAft>
              <a:buClr>
                <a:srgbClr val="797A7D"/>
              </a:buClr>
              <a:buFont typeface="+mj-lt"/>
              <a:buAutoNum type="arabicPeriod"/>
            </a:pPr>
            <a:r>
              <a:rPr lang="en-US" altLang="en-US" dirty="0">
                <a:solidFill>
                  <a:srgbClr val="797A7D"/>
                </a:solidFill>
                <a:latin typeface="HelveticaNeueLT Pro 45 Lt" panose="020B0403020202020204" pitchFamily="34" charset="0"/>
              </a:rPr>
              <a:t>A </a:t>
            </a:r>
            <a:r>
              <a:rPr lang="en-US" altLang="en-US" b="1" dirty="0">
                <a:solidFill>
                  <a:srgbClr val="797A7D"/>
                </a:solidFill>
                <a:latin typeface="HelveticaNeueLT Pro 45 Lt" panose="020B0403020202020204" pitchFamily="34" charset="0"/>
              </a:rPr>
              <a:t>computer reboot </a:t>
            </a:r>
            <a:r>
              <a:rPr lang="en-US" altLang="en-US" dirty="0">
                <a:solidFill>
                  <a:srgbClr val="797A7D"/>
                </a:solidFill>
                <a:latin typeface="HelveticaNeueLT Pro 45 Lt" panose="020B0403020202020204" pitchFamily="34" charset="0"/>
              </a:rPr>
              <a:t>is </a:t>
            </a:r>
            <a:r>
              <a:rPr lang="en-US" altLang="en-US" b="1" dirty="0">
                <a:solidFill>
                  <a:srgbClr val="797A7D"/>
                </a:solidFill>
                <a:latin typeface="HelveticaNeueLT Pro 45 Lt" panose="020B0403020202020204" pitchFamily="34" charset="0"/>
              </a:rPr>
              <a:t>required</a:t>
            </a:r>
            <a:r>
              <a:rPr lang="en-US" altLang="en-US" dirty="0">
                <a:solidFill>
                  <a:srgbClr val="797A7D"/>
                </a:solidFill>
                <a:latin typeface="HelveticaNeueLT Pro 45 Lt" panose="020B0403020202020204" pitchFamily="34" charset="0"/>
              </a:rPr>
              <a:t> for installation to continue.  </a:t>
            </a:r>
            <a:r>
              <a:rPr lang="en-US" altLang="en-US" b="1" dirty="0">
                <a:solidFill>
                  <a:srgbClr val="797A7D"/>
                </a:solidFill>
                <a:latin typeface="HelveticaNeueLT Pro 45 Lt" panose="020B0403020202020204" pitchFamily="34" charset="0"/>
              </a:rPr>
              <a:t>Leave CD/Flash Drive</a:t>
            </a:r>
            <a:r>
              <a:rPr lang="en-US" altLang="en-US" dirty="0">
                <a:solidFill>
                  <a:srgbClr val="797A7D"/>
                </a:solidFill>
                <a:latin typeface="HelveticaNeueLT Pro 45 Lt" panose="020B0403020202020204" pitchFamily="34" charset="0"/>
              </a:rPr>
              <a:t> in computer.  </a:t>
            </a:r>
          </a:p>
          <a:p>
            <a:pPr marL="342900" indent="-342900" eaLnBrk="1" hangingPunct="1">
              <a:spcAft>
                <a:spcPts val="600"/>
              </a:spcAft>
              <a:buClr>
                <a:srgbClr val="797A7D"/>
              </a:buClr>
              <a:buFont typeface="+mj-lt"/>
              <a:buAutoNum type="arabicPeriod"/>
            </a:pPr>
            <a:r>
              <a:rPr lang="en-US" altLang="en-US" dirty="0">
                <a:solidFill>
                  <a:srgbClr val="797A7D"/>
                </a:solidFill>
                <a:latin typeface="HelveticaNeueLT Pro 45 Lt" panose="020B0403020202020204" pitchFamily="34" charset="0"/>
              </a:rPr>
              <a:t>Choose </a:t>
            </a:r>
            <a:r>
              <a:rPr lang="en-US" altLang="en-US" b="1" dirty="0">
                <a:solidFill>
                  <a:srgbClr val="797A7D"/>
                </a:solidFill>
                <a:latin typeface="HelveticaNeueLT Pro 45 Lt" panose="020B0403020202020204" pitchFamily="34" charset="0"/>
              </a:rPr>
              <a:t>default instrument </a:t>
            </a:r>
            <a:r>
              <a:rPr lang="en-US" altLang="en-US" dirty="0">
                <a:solidFill>
                  <a:srgbClr val="797A7D"/>
                </a:solidFill>
                <a:latin typeface="HelveticaNeueLT Pro 45 Lt" panose="020B0403020202020204" pitchFamily="34" charset="0"/>
              </a:rPr>
              <a:t>type (STARlet, STAR, </a:t>
            </a:r>
            <a:r>
              <a:rPr lang="en-US" altLang="en-US" dirty="0" err="1">
                <a:solidFill>
                  <a:srgbClr val="797A7D"/>
                </a:solidFill>
                <a:latin typeface="HelveticaNeueLT Pro 45 Lt" panose="020B0403020202020204" pitchFamily="34" charset="0"/>
              </a:rPr>
              <a:t>STARPlus</a:t>
            </a:r>
            <a:r>
              <a:rPr lang="en-US" altLang="en-US" dirty="0">
                <a:solidFill>
                  <a:srgbClr val="797A7D"/>
                </a:solidFill>
                <a:latin typeface="HelveticaNeueLT Pro 45 Lt" panose="020B0403020202020204" pitchFamily="34" charset="0"/>
              </a:rPr>
              <a:t>). </a:t>
            </a:r>
          </a:p>
          <a:p>
            <a:pPr marL="342900" indent="-342900" eaLnBrk="1" hangingPunct="1">
              <a:spcAft>
                <a:spcPts val="600"/>
              </a:spcAft>
              <a:buClr>
                <a:srgbClr val="797A7D"/>
              </a:buClr>
              <a:buFont typeface="+mj-lt"/>
              <a:buAutoNum type="arabicPeriod"/>
            </a:pPr>
            <a:r>
              <a:rPr lang="en-US" altLang="en-US" b="1" dirty="0">
                <a:solidFill>
                  <a:srgbClr val="797A7D"/>
                </a:solidFill>
                <a:latin typeface="HelveticaNeueLT Pro 45 Lt" panose="020B0403020202020204" pitchFamily="34" charset="0"/>
              </a:rPr>
              <a:t>Select</a:t>
            </a:r>
            <a:r>
              <a:rPr lang="en-US" altLang="en-US" dirty="0">
                <a:solidFill>
                  <a:srgbClr val="797A7D"/>
                </a:solidFill>
                <a:latin typeface="HelveticaNeueLT Pro 45 Lt" panose="020B0403020202020204" pitchFamily="34" charset="0"/>
              </a:rPr>
              <a:t> 21 CFR Part 11 </a:t>
            </a:r>
            <a:r>
              <a:rPr lang="en-US" altLang="en-US" b="1" dirty="0">
                <a:solidFill>
                  <a:srgbClr val="797A7D"/>
                </a:solidFill>
                <a:latin typeface="HelveticaNeueLT Pro 45 Lt" panose="020B0403020202020204" pitchFamily="34" charset="0"/>
              </a:rPr>
              <a:t>Settings</a:t>
            </a:r>
            <a:r>
              <a:rPr lang="en-US" altLang="en-US" dirty="0">
                <a:solidFill>
                  <a:srgbClr val="797A7D"/>
                </a:solidFill>
                <a:latin typeface="HelveticaNeueLT Pro 45 Lt" panose="020B0403020202020204" pitchFamily="34" charset="0"/>
              </a:rPr>
              <a:t>*</a:t>
            </a:r>
          </a:p>
          <a:p>
            <a:pPr marL="800100" lvl="1" indent="-342900" eaLnBrk="1" hangingPunct="1">
              <a:spcAft>
                <a:spcPts val="600"/>
              </a:spcAft>
              <a:buClr>
                <a:srgbClr val="797A7D"/>
              </a:buClr>
              <a:buFont typeface="+mj-lt"/>
              <a:buAutoNum type="arabicPeriod"/>
            </a:pPr>
            <a:r>
              <a:rPr lang="en-US" altLang="en-US" dirty="0">
                <a:solidFill>
                  <a:srgbClr val="797A7D"/>
                </a:solidFill>
                <a:latin typeface="HelveticaNeueLT Pro 45 Lt" panose="020B0403020202020204" pitchFamily="34" charset="0"/>
              </a:rPr>
              <a:t>Controlled access functionality</a:t>
            </a:r>
          </a:p>
          <a:p>
            <a:pPr marL="800100" lvl="1" indent="-342900" eaLnBrk="1" hangingPunct="1">
              <a:spcAft>
                <a:spcPts val="600"/>
              </a:spcAft>
              <a:buClr>
                <a:srgbClr val="797A7D"/>
              </a:buClr>
              <a:buFont typeface="+mj-lt"/>
              <a:buAutoNum type="arabicPeriod"/>
            </a:pPr>
            <a:r>
              <a:rPr lang="en-US" altLang="en-US" dirty="0">
                <a:solidFill>
                  <a:srgbClr val="797A7D"/>
                </a:solidFill>
                <a:latin typeface="HelveticaNeueLT Pro 45 Lt" panose="020B0403020202020204" pitchFamily="34" charset="0"/>
              </a:rPr>
              <a:t>List all accessed files during method run</a:t>
            </a:r>
          </a:p>
          <a:p>
            <a:pPr marL="800100" lvl="1" indent="-342900" eaLnBrk="1" hangingPunct="1">
              <a:spcAft>
                <a:spcPts val="600"/>
              </a:spcAft>
              <a:buClr>
                <a:srgbClr val="797A7D"/>
              </a:buClr>
              <a:buFont typeface="+mj-lt"/>
              <a:buAutoNum type="arabicPeriod"/>
            </a:pPr>
            <a:r>
              <a:rPr lang="en-US" altLang="en-US" dirty="0">
                <a:solidFill>
                  <a:srgbClr val="797A7D"/>
                </a:solidFill>
                <a:latin typeface="HelveticaNeueLT Pro 45 Lt" panose="020B0403020202020204" pitchFamily="34" charset="0"/>
              </a:rPr>
              <a:t>Use file checksums (</a:t>
            </a:r>
            <a:r>
              <a:rPr lang="en-US" altLang="en-US" b="1" dirty="0">
                <a:solidFill>
                  <a:srgbClr val="797A7D"/>
                </a:solidFill>
                <a:latin typeface="HelveticaNeueLT Pro 45 Lt" panose="020B0403020202020204" pitchFamily="34" charset="0"/>
              </a:rPr>
              <a:t>default</a:t>
            </a:r>
            <a:r>
              <a:rPr lang="en-US" altLang="en-US" dirty="0">
                <a:solidFill>
                  <a:srgbClr val="797A7D"/>
                </a:solidFill>
                <a:latin typeface="HelveticaNeueLT Pro 45 Lt" panose="020B0403020202020204" pitchFamily="34" charset="0"/>
              </a:rPr>
              <a:t>)</a:t>
            </a:r>
          </a:p>
          <a:p>
            <a:pPr marL="342900" indent="-342900" eaLnBrk="1" hangingPunct="1">
              <a:spcAft>
                <a:spcPts val="600"/>
              </a:spcAft>
              <a:buClr>
                <a:srgbClr val="797A7D"/>
              </a:buClr>
              <a:buFont typeface="+mj-lt"/>
              <a:buAutoNum type="arabicPeriod"/>
            </a:pPr>
            <a:r>
              <a:rPr lang="en-US" altLang="en-US" b="1" u="sng" dirty="0">
                <a:solidFill>
                  <a:srgbClr val="797A7D"/>
                </a:solidFill>
                <a:latin typeface="HelveticaNeueLT Pro 45 Lt" panose="020B0403020202020204" pitchFamily="34" charset="0"/>
              </a:rPr>
              <a:t>Expand</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select all labware</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liquid classes</a:t>
            </a:r>
            <a:r>
              <a:rPr lang="en-US" altLang="en-US" dirty="0">
                <a:solidFill>
                  <a:srgbClr val="797A7D"/>
                </a:solidFill>
                <a:latin typeface="HelveticaNeueLT Pro 45 Lt" panose="020B0403020202020204" pitchFamily="34" charset="0"/>
              </a:rPr>
              <a:t>.  </a:t>
            </a:r>
          </a:p>
          <a:p>
            <a:pPr marL="342900" indent="-342900" eaLnBrk="1" hangingPunct="1">
              <a:spcAft>
                <a:spcPts val="600"/>
              </a:spcAft>
              <a:buClr>
                <a:srgbClr val="797A7D"/>
              </a:buClr>
              <a:buFont typeface="+mj-lt"/>
              <a:buAutoNum type="arabicPeriod"/>
            </a:pPr>
            <a:r>
              <a:rPr lang="en-US" altLang="en-US" dirty="0">
                <a:solidFill>
                  <a:srgbClr val="797A7D"/>
                </a:solidFill>
                <a:latin typeface="HelveticaNeueLT Pro 45 Lt" panose="020B0403020202020204" pitchFamily="34" charset="0"/>
              </a:rPr>
              <a:t>Once installed, </a:t>
            </a:r>
            <a:r>
              <a:rPr lang="en-US" altLang="en-US" b="1" dirty="0">
                <a:solidFill>
                  <a:srgbClr val="797A7D"/>
                </a:solidFill>
                <a:latin typeface="HelveticaNeueLT Pro 45 Lt" panose="020B0403020202020204" pitchFamily="34" charset="0"/>
              </a:rPr>
              <a:t>all files </a:t>
            </a:r>
            <a:r>
              <a:rPr lang="en-US" altLang="en-US" dirty="0">
                <a:solidFill>
                  <a:srgbClr val="797A7D"/>
                </a:solidFill>
                <a:latin typeface="HelveticaNeueLT Pro 45 Lt" panose="020B0403020202020204" pitchFamily="34" charset="0"/>
              </a:rPr>
              <a:t>point to </a:t>
            </a:r>
            <a:r>
              <a:rPr lang="en-US" altLang="en-US" b="1" dirty="0">
                <a:solidFill>
                  <a:srgbClr val="797A7D"/>
                </a:solidFill>
                <a:latin typeface="HelveticaNeueLT Pro 45 Lt" panose="020B0403020202020204" pitchFamily="34" charset="0"/>
              </a:rPr>
              <a:t>C:\Program Files (x86)\HAMILTON</a:t>
            </a:r>
            <a:r>
              <a:rPr lang="en-US" altLang="en-US" dirty="0">
                <a:solidFill>
                  <a:srgbClr val="797A7D"/>
                </a:solidFill>
                <a:latin typeface="HelveticaNeueLT Pro 45 Lt" panose="020B0403020202020204" pitchFamily="34" charset="0"/>
              </a:rPr>
              <a:t>.</a:t>
            </a:r>
          </a:p>
          <a:p>
            <a:pPr marL="342900" indent="-342900" eaLnBrk="1" hangingPunct="1">
              <a:spcAft>
                <a:spcPts val="600"/>
              </a:spcAft>
              <a:buClr>
                <a:srgbClr val="797A7D"/>
              </a:buClr>
              <a:buFont typeface="+mj-lt"/>
              <a:buAutoNum type="arabicPeriod"/>
            </a:pPr>
            <a:r>
              <a:rPr lang="en-US" altLang="en-US" dirty="0" err="1">
                <a:solidFill>
                  <a:srgbClr val="FF0000"/>
                </a:solidFill>
                <a:latin typeface="HelveticaNeueLT Pro 45 Lt" panose="020B0403020202020204" pitchFamily="34" charset="0"/>
              </a:rPr>
              <a:t>VoV</a:t>
            </a:r>
            <a:r>
              <a:rPr lang="en-US" altLang="en-US" dirty="0">
                <a:solidFill>
                  <a:srgbClr val="FF0000"/>
                </a:solidFill>
                <a:latin typeface="HelveticaNeueLT Pro 45 Lt" panose="020B0403020202020204" pitchFamily="34" charset="0"/>
              </a:rPr>
              <a:t> is a separate additional installation!</a:t>
            </a:r>
          </a:p>
          <a:p>
            <a:pPr lvl="1" eaLnBrk="1" hangingPunct="1">
              <a:buClr>
                <a:srgbClr val="043362"/>
              </a:buClr>
              <a:buFont typeface="Arial" panose="020B0604020202020204" pitchFamily="34" charset="0"/>
              <a:buChar char="•"/>
            </a:pPr>
            <a:endParaRPr lang="en-US" altLang="en-US" dirty="0">
              <a:solidFill>
                <a:srgbClr val="797A7D"/>
              </a:solidFill>
              <a:latin typeface="HelveticaNeueLT Pro 45 Lt" panose="020B0403020202020204" pitchFamily="34" charset="0"/>
            </a:endParaRPr>
          </a:p>
          <a:p>
            <a:pPr marL="285750" indent="-285750" eaLnBrk="1" hangingPunct="1">
              <a:spcAft>
                <a:spcPts val="600"/>
              </a:spcAft>
              <a:buClr>
                <a:srgbClr val="043362"/>
              </a:buClr>
              <a:buFont typeface="Arial" panose="020B0604020202020204" pitchFamily="34" charset="0"/>
              <a:buChar char="•"/>
            </a:pPr>
            <a:endParaRPr lang="en-US" altLang="en-US" dirty="0">
              <a:solidFill>
                <a:srgbClr val="797A7D"/>
              </a:solidFill>
              <a:latin typeface="HelveticaNeueLT Pro 45 Lt" panose="020B0403020202020204" pitchFamily="34" charset="0"/>
            </a:endParaRPr>
          </a:p>
          <a:p>
            <a:pPr marL="285750" indent="-285750" eaLnBrk="1" hangingPunct="1">
              <a:spcAft>
                <a:spcPts val="600"/>
              </a:spcAft>
              <a:buClr>
                <a:srgbClr val="043362"/>
              </a:buClr>
              <a:buFont typeface="Arial" panose="020B0604020202020204" pitchFamily="34" charset="0"/>
              <a:buChar char="•"/>
            </a:pPr>
            <a:endParaRPr lang="en-US" altLang="en-US" dirty="0">
              <a:solidFill>
                <a:srgbClr val="797A7D"/>
              </a:solidFill>
              <a:latin typeface="HelveticaNeueLT Pro 45 Lt" panose="020B0403020202020204" pitchFamily="34" charset="0"/>
            </a:endParaRPr>
          </a:p>
        </p:txBody>
      </p:sp>
      <p:sp>
        <p:nvSpPr>
          <p:cNvPr id="25605" name="Rectangle 6"/>
          <p:cNvSpPr>
            <a:spLocks noChangeArrowheads="1"/>
          </p:cNvSpPr>
          <p:nvPr/>
        </p:nvSpPr>
        <p:spPr bwMode="auto">
          <a:xfrm>
            <a:off x="454707" y="5562783"/>
            <a:ext cx="8229600" cy="830997"/>
          </a:xfrm>
          <a:prstGeom prst="rect">
            <a:avLst/>
          </a:prstGeom>
          <a:solidFill>
            <a:srgbClr val="A9CBE9">
              <a:alpha val="62745"/>
            </a:srgbClr>
          </a:solidFill>
          <a:ln>
            <a:noFill/>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i="1" dirty="0">
                <a:solidFill>
                  <a:srgbClr val="797A7D"/>
                </a:solidFill>
                <a:latin typeface="HelveticaNeueLT Pro 45 Lt" panose="020B0403020202020204" pitchFamily="34" charset="0"/>
              </a:rPr>
              <a:t>* Title 21 CFR Part 11 of the Code of Federal Regulations deals with the FDA guidelines on electronic records and signatures and defines the criteria under which electronic records and signatures are considered to be trustworthy, reliable and equivalent to paper records</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Software Installation</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Tips</a:t>
            </a:r>
          </a:p>
        </p:txBody>
      </p:sp>
    </p:spTree>
    <p:extLst>
      <p:ext uri="{BB962C8B-B14F-4D97-AF65-F5344CB8AC3E}">
        <p14:creationId xmlns:p14="http://schemas.microsoft.com/office/powerpoint/2010/main" val="3526185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1" name="Rectangle 3"/>
          <p:cNvSpPr>
            <a:spLocks noChangeArrowheads="1"/>
          </p:cNvSpPr>
          <p:nvPr/>
        </p:nvSpPr>
        <p:spPr bwMode="auto">
          <a:xfrm>
            <a:off x="3019425" y="1504950"/>
            <a:ext cx="566488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You can create a </a:t>
            </a:r>
            <a:r>
              <a:rPr lang="en-US" altLang="en-US" b="1" dirty="0">
                <a:solidFill>
                  <a:srgbClr val="797A7D"/>
                </a:solidFill>
                <a:latin typeface="HelveticaNeueLT Pro 45 Lt" panose="020B0403020202020204" pitchFamily="34" charset="0"/>
              </a:rPr>
              <a:t>New Method </a:t>
            </a:r>
            <a:r>
              <a:rPr lang="en-US" altLang="en-US" dirty="0">
                <a:solidFill>
                  <a:srgbClr val="797A7D"/>
                </a:solidFill>
                <a:latin typeface="HelveticaNeueLT Pro 45 Lt" panose="020B0403020202020204" pitchFamily="34" charset="0"/>
              </a:rPr>
              <a:t>from the </a:t>
            </a:r>
            <a:r>
              <a:rPr lang="en-US" altLang="en-US" b="1" dirty="0">
                <a:solidFill>
                  <a:srgbClr val="797A7D"/>
                </a:solidFill>
                <a:latin typeface="HelveticaNeueLT Pro 45 Lt" panose="020B0403020202020204" pitchFamily="34" charset="0"/>
              </a:rPr>
              <a:t>Method Editor icon</a:t>
            </a:r>
            <a:r>
              <a:rPr lang="en-US" altLang="en-US" dirty="0">
                <a:solidFill>
                  <a:srgbClr val="797A7D"/>
                </a:solidFill>
                <a:latin typeface="HelveticaNeueLT Pro 45 Lt" panose="020B0403020202020204" pitchFamily="34" charset="0"/>
              </a:rPr>
              <a:t>.  From the Method Editor you can launch:</a:t>
            </a:r>
          </a:p>
          <a:p>
            <a:pPr eaLnBrk="1" hangingPunct="1"/>
            <a:endParaRPr lang="en-US" altLang="en-US" dirty="0">
              <a:solidFill>
                <a:srgbClr val="797A7D"/>
              </a:solidFill>
              <a:latin typeface="HelveticaNeueLT Pro 45 Lt" panose="020B0403020202020204" pitchFamily="34" charset="0"/>
            </a:endParaRPr>
          </a:p>
          <a:p>
            <a:pPr marL="342900" indent="-342900">
              <a:buFont typeface="Arial" panose="020B0604020202020204" pitchFamily="34" charset="0"/>
              <a:buChar char="•"/>
              <a:defRPr/>
            </a:pPr>
            <a:r>
              <a:rPr lang="en-US" dirty="0">
                <a:solidFill>
                  <a:srgbClr val="797A7D"/>
                </a:solidFill>
                <a:latin typeface="HelveticaNeueLT Pro 45 Lt" panose="020B0403020202020204" pitchFamily="34" charset="0"/>
              </a:rPr>
              <a:t>The </a:t>
            </a:r>
            <a:r>
              <a:rPr lang="en-US" b="1" u="sng" dirty="0">
                <a:solidFill>
                  <a:srgbClr val="797A7D"/>
                </a:solidFill>
                <a:latin typeface="HelveticaNeueLT Pro 45 Lt" panose="020B0403020202020204" pitchFamily="34" charset="0"/>
              </a:rPr>
              <a:t>Labware Editor</a:t>
            </a:r>
            <a:r>
              <a:rPr lang="en-US" b="1" dirty="0">
                <a:solidFill>
                  <a:srgbClr val="797A7D"/>
                </a:solidFill>
                <a:latin typeface="HelveticaNeueLT Pro 45 Lt" panose="020B0403020202020204" pitchFamily="34" charset="0"/>
              </a:rPr>
              <a:t> </a:t>
            </a:r>
            <a:r>
              <a:rPr lang="en-US" dirty="0">
                <a:solidFill>
                  <a:srgbClr val="797A7D"/>
                </a:solidFill>
                <a:latin typeface="HelveticaNeueLT Pro 45 Lt" panose="020B0403020202020204" pitchFamily="34" charset="0"/>
              </a:rPr>
              <a:t>to </a:t>
            </a:r>
            <a:r>
              <a:rPr lang="en-US" b="1" dirty="0">
                <a:solidFill>
                  <a:srgbClr val="797A7D"/>
                </a:solidFill>
                <a:latin typeface="HelveticaNeueLT Pro 45 Lt" panose="020B0403020202020204" pitchFamily="34" charset="0"/>
              </a:rPr>
              <a:t>define new labware.</a:t>
            </a:r>
          </a:p>
          <a:p>
            <a:pPr marL="342900" indent="-342900">
              <a:buFont typeface="Arial" panose="020B0604020202020204" pitchFamily="34" charset="0"/>
              <a:buChar char="•"/>
              <a:defRPr/>
            </a:pPr>
            <a:r>
              <a:rPr lang="en-US" dirty="0">
                <a:solidFill>
                  <a:srgbClr val="797A7D"/>
                </a:solidFill>
                <a:latin typeface="HelveticaNeueLT Pro 45 Lt" panose="020B0403020202020204" pitchFamily="34" charset="0"/>
              </a:rPr>
              <a:t>The </a:t>
            </a:r>
            <a:r>
              <a:rPr lang="en-US" b="1" u="sng" dirty="0">
                <a:solidFill>
                  <a:srgbClr val="797A7D"/>
                </a:solidFill>
                <a:latin typeface="HelveticaNeueLT Pro 45 Lt" panose="020B0403020202020204" pitchFamily="34" charset="0"/>
              </a:rPr>
              <a:t>Liquid Class Editor</a:t>
            </a:r>
            <a:r>
              <a:rPr lang="en-US" b="1" dirty="0">
                <a:solidFill>
                  <a:srgbClr val="797A7D"/>
                </a:solidFill>
                <a:latin typeface="HelveticaNeueLT Pro 45 Lt" panose="020B0403020202020204" pitchFamily="34" charset="0"/>
              </a:rPr>
              <a:t> </a:t>
            </a:r>
            <a:r>
              <a:rPr lang="en-US" dirty="0">
                <a:solidFill>
                  <a:srgbClr val="797A7D"/>
                </a:solidFill>
                <a:latin typeface="HelveticaNeueLT Pro 45 Lt" panose="020B0403020202020204" pitchFamily="34" charset="0"/>
              </a:rPr>
              <a:t>to </a:t>
            </a:r>
            <a:r>
              <a:rPr lang="en-US" b="1" dirty="0">
                <a:solidFill>
                  <a:srgbClr val="797A7D"/>
                </a:solidFill>
                <a:latin typeface="HelveticaNeueLT Pro 45 Lt" panose="020B0403020202020204" pitchFamily="34" charset="0"/>
              </a:rPr>
              <a:t>define new liquids.</a:t>
            </a:r>
          </a:p>
          <a:p>
            <a:pPr marL="342900" indent="-342900">
              <a:buFont typeface="Arial" panose="020B0604020202020204" pitchFamily="34" charset="0"/>
              <a:buChar char="•"/>
              <a:defRPr/>
            </a:pPr>
            <a:r>
              <a:rPr lang="en-US" b="1" u="sng" dirty="0">
                <a:solidFill>
                  <a:srgbClr val="797A7D"/>
                </a:solidFill>
                <a:latin typeface="HelveticaNeueLT Pro 45 Lt" panose="020B0403020202020204" pitchFamily="34" charset="0"/>
              </a:rPr>
              <a:t>Run Control</a:t>
            </a:r>
            <a:r>
              <a:rPr lang="en-US" b="1" dirty="0">
                <a:solidFill>
                  <a:srgbClr val="797A7D"/>
                </a:solidFill>
                <a:latin typeface="HelveticaNeueLT Pro 45 Lt" panose="020B0403020202020204" pitchFamily="34" charset="0"/>
              </a:rPr>
              <a:t> </a:t>
            </a:r>
            <a:r>
              <a:rPr lang="en-US" dirty="0">
                <a:solidFill>
                  <a:srgbClr val="797A7D"/>
                </a:solidFill>
                <a:latin typeface="HelveticaNeueLT Pro 45 Lt" panose="020B0403020202020204" pitchFamily="34" charset="0"/>
              </a:rPr>
              <a:t>to </a:t>
            </a:r>
            <a:r>
              <a:rPr lang="en-US" b="1" dirty="0">
                <a:solidFill>
                  <a:srgbClr val="797A7D"/>
                </a:solidFill>
                <a:latin typeface="HelveticaNeueLT Pro 45 Lt" panose="020B0403020202020204" pitchFamily="34" charset="0"/>
              </a:rPr>
              <a:t>execute your Methods.</a:t>
            </a:r>
          </a:p>
          <a:p>
            <a:pPr>
              <a:defRPr/>
            </a:pPr>
            <a:endParaRPr lang="en-US" b="1" dirty="0">
              <a:solidFill>
                <a:srgbClr val="797A7D"/>
              </a:solidFill>
              <a:latin typeface="HelveticaNeueLT Pro 45 Lt" panose="020B0403020202020204" pitchFamily="34" charset="0"/>
            </a:endParaRPr>
          </a:p>
          <a:p>
            <a:pPr>
              <a:defRPr/>
            </a:pPr>
            <a:r>
              <a:rPr lang="en-US" dirty="0">
                <a:solidFill>
                  <a:srgbClr val="797A7D"/>
                </a:solidFill>
                <a:latin typeface="HelveticaNeueLT Pro 45 Lt" panose="020B0403020202020204" pitchFamily="34" charset="0"/>
              </a:rPr>
              <a:t>Outside of the Method Editor you can launch:</a:t>
            </a:r>
          </a:p>
          <a:p>
            <a:pPr marL="342900" indent="-342900">
              <a:buFont typeface="Arial" panose="020B0604020202020204" pitchFamily="34" charset="0"/>
              <a:buChar char="•"/>
              <a:defRPr/>
            </a:pPr>
            <a:r>
              <a:rPr lang="en-US" dirty="0">
                <a:solidFill>
                  <a:srgbClr val="797A7D"/>
                </a:solidFill>
                <a:latin typeface="HelveticaNeueLT Pro 45 Lt" panose="020B0403020202020204" pitchFamily="34" charset="0"/>
              </a:rPr>
              <a:t>The </a:t>
            </a:r>
            <a:r>
              <a:rPr lang="en-US" b="1" u="sng" dirty="0">
                <a:solidFill>
                  <a:srgbClr val="797A7D"/>
                </a:solidFill>
                <a:latin typeface="HelveticaNeueLT Pro 45 Lt" panose="020B0403020202020204" pitchFamily="34" charset="0"/>
              </a:rPr>
              <a:t>Liquid Class Editor</a:t>
            </a:r>
            <a:r>
              <a:rPr lang="en-US" b="1" dirty="0">
                <a:solidFill>
                  <a:srgbClr val="797A7D"/>
                </a:solidFill>
                <a:latin typeface="HelveticaNeueLT Pro 45 Lt" panose="020B0403020202020204" pitchFamily="34" charset="0"/>
              </a:rPr>
              <a:t> </a:t>
            </a:r>
            <a:r>
              <a:rPr lang="en-US" dirty="0">
                <a:solidFill>
                  <a:srgbClr val="797A7D"/>
                </a:solidFill>
                <a:latin typeface="HelveticaNeueLT Pro 45 Lt" panose="020B0403020202020204" pitchFamily="34" charset="0"/>
              </a:rPr>
              <a:t>(can be run in conjunction with the Method Editor/Run Control).</a:t>
            </a:r>
            <a:endParaRPr lang="en-US" u="sng" dirty="0">
              <a:solidFill>
                <a:srgbClr val="797A7D"/>
              </a:solidFill>
              <a:latin typeface="HelveticaNeueLT Pro 45 Lt" panose="020B0403020202020204" pitchFamily="34" charset="0"/>
            </a:endParaRPr>
          </a:p>
          <a:p>
            <a:pPr marL="342900" indent="-342900">
              <a:buFont typeface="Arial" panose="020B0604020202020204" pitchFamily="34" charset="0"/>
              <a:buChar char="•"/>
              <a:defRPr/>
            </a:pPr>
            <a:r>
              <a:rPr lang="en-US" b="1" u="sng" dirty="0">
                <a:solidFill>
                  <a:srgbClr val="797A7D"/>
                </a:solidFill>
                <a:latin typeface="HelveticaNeueLT Pro 45 Lt" panose="020B0403020202020204" pitchFamily="34" charset="0"/>
              </a:rPr>
              <a:t>Star Maintenance &amp; Verification </a:t>
            </a:r>
            <a:r>
              <a:rPr lang="en-US" dirty="0">
                <a:solidFill>
                  <a:srgbClr val="797A7D"/>
                </a:solidFill>
                <a:latin typeface="HelveticaNeueLT Pro 45 Lt" panose="020B0403020202020204" pitchFamily="34" charset="0"/>
              </a:rPr>
              <a:t>for maintaining the STAR.  </a:t>
            </a:r>
          </a:p>
          <a:p>
            <a:pPr>
              <a:defRPr/>
            </a:pPr>
            <a:endParaRPr lang="en-US" b="1" dirty="0">
              <a:solidFill>
                <a:srgbClr val="797A7D"/>
              </a:solidFill>
              <a:latin typeface="HelveticaNeueLT Pro 45 Lt" panose="020B0403020202020204" pitchFamily="34" charset="0"/>
            </a:endParaRPr>
          </a:p>
          <a:p>
            <a:pPr>
              <a:defRPr/>
            </a:pPr>
            <a:r>
              <a:rPr lang="en-US" altLang="en-US" b="1" dirty="0">
                <a:solidFill>
                  <a:srgbClr val="FF0000"/>
                </a:solidFill>
                <a:latin typeface="HelveticaNeueLT Pro 45 Lt" panose="020B0403020202020204" pitchFamily="34" charset="0"/>
              </a:rPr>
              <a:t>Keep in mind: </a:t>
            </a:r>
            <a:r>
              <a:rPr lang="en-US" altLang="en-US" dirty="0">
                <a:solidFill>
                  <a:srgbClr val="5B9BD5"/>
                </a:solidFill>
                <a:latin typeface="HelveticaNeueLT Pro 45 Lt" panose="020B0403020202020204" pitchFamily="34" charset="0"/>
              </a:rPr>
              <a:t>The Method Editor becomes </a:t>
            </a:r>
            <a:r>
              <a:rPr lang="en-US" altLang="en-US" b="1" dirty="0">
                <a:solidFill>
                  <a:srgbClr val="FF0000"/>
                </a:solidFill>
                <a:latin typeface="HelveticaNeueLT Pro 45 Lt" panose="020B0403020202020204" pitchFamily="34" charset="0"/>
              </a:rPr>
              <a:t>non-functional</a:t>
            </a:r>
            <a:r>
              <a:rPr lang="en-US" altLang="en-US" b="1" dirty="0">
                <a:solidFill>
                  <a:srgbClr val="5B9BD5"/>
                </a:solidFill>
                <a:latin typeface="HelveticaNeueLT Pro 45 Lt" panose="020B0403020202020204" pitchFamily="34" charset="0"/>
              </a:rPr>
              <a:t> </a:t>
            </a:r>
            <a:r>
              <a:rPr lang="en-US" altLang="en-US" dirty="0">
                <a:solidFill>
                  <a:srgbClr val="5B9BD5"/>
                </a:solidFill>
                <a:latin typeface="HelveticaNeueLT Pro 45 Lt" panose="020B0403020202020204" pitchFamily="34" charset="0"/>
              </a:rPr>
              <a:t>if </a:t>
            </a:r>
            <a:r>
              <a:rPr lang="en-US" altLang="en-US" b="1" u="sng" dirty="0">
                <a:solidFill>
                  <a:srgbClr val="5B9BD5"/>
                </a:solidFill>
                <a:latin typeface="HelveticaNeueLT Pro 45 Lt" panose="020B0403020202020204" pitchFamily="34" charset="0"/>
              </a:rPr>
              <a:t>Run Control </a:t>
            </a:r>
            <a:r>
              <a:rPr lang="en-US" altLang="en-US" dirty="0">
                <a:solidFill>
                  <a:srgbClr val="5B9BD5"/>
                </a:solidFill>
                <a:latin typeface="HelveticaNeueLT Pro 45 Lt" panose="020B0403020202020204" pitchFamily="34" charset="0"/>
              </a:rPr>
              <a:t>or the </a:t>
            </a:r>
            <a:r>
              <a:rPr lang="en-US" altLang="en-US" b="1" u="sng" dirty="0">
                <a:solidFill>
                  <a:srgbClr val="5B9BD5"/>
                </a:solidFill>
                <a:latin typeface="HelveticaNeueLT Pro 45 Lt" panose="020B0403020202020204" pitchFamily="34" charset="0"/>
              </a:rPr>
              <a:t>Labware Editor </a:t>
            </a:r>
            <a:r>
              <a:rPr lang="en-US" altLang="en-US" dirty="0">
                <a:solidFill>
                  <a:srgbClr val="5B9BD5"/>
                </a:solidFill>
                <a:latin typeface="HelveticaNeueLT Pro 45 Lt" panose="020B0403020202020204" pitchFamily="34" charset="0"/>
              </a:rPr>
              <a:t>are open.  </a:t>
            </a:r>
            <a:endParaRPr lang="en-US" b="1" dirty="0">
              <a:solidFill>
                <a:srgbClr val="797A7D"/>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VENUS Software</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Components</a:t>
            </a:r>
          </a:p>
        </p:txBody>
      </p:sp>
      <p:pic>
        <p:nvPicPr>
          <p:cNvPr id="4" name="Picture 3"/>
          <p:cNvPicPr>
            <a:picLocks noChangeAspect="1"/>
          </p:cNvPicPr>
          <p:nvPr/>
        </p:nvPicPr>
        <p:blipFill>
          <a:blip r:embed="rId2"/>
          <a:stretch>
            <a:fillRect/>
          </a:stretch>
        </p:blipFill>
        <p:spPr>
          <a:xfrm>
            <a:off x="228600" y="1828800"/>
            <a:ext cx="2667000" cy="44063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p:cNvSpPr>
            <a:spLocks noChangeArrowheads="1"/>
          </p:cNvSpPr>
          <p:nvPr/>
        </p:nvSpPr>
        <p:spPr bwMode="auto">
          <a:xfrm>
            <a:off x="454705" y="1412084"/>
            <a:ext cx="8229601" cy="5001369"/>
          </a:xfrm>
          <a:prstGeom prst="rect">
            <a:avLst/>
          </a:prstGeom>
          <a:noFill/>
          <a:ln w="9525">
            <a:noFill/>
            <a:miter lim="800000"/>
            <a:headEnd/>
            <a:tailEnd/>
          </a:ln>
        </p:spPr>
        <p:txBody>
          <a:bodyPr wrap="square">
            <a:spAutoFit/>
          </a:bodyPr>
          <a:lstStyle/>
          <a:p>
            <a:pPr>
              <a:spcAft>
                <a:spcPts val="600"/>
              </a:spcAft>
              <a:defRPr/>
            </a:pPr>
            <a:r>
              <a:rPr lang="en-US" sz="2000" b="1" dirty="0">
                <a:solidFill>
                  <a:srgbClr val="5B9BD5"/>
                </a:solidFill>
                <a:latin typeface="HelveticaNeueLT Pro 45 Lt" panose="020B0403020202020204" pitchFamily="34" charset="0"/>
              </a:rPr>
              <a:t>Usage</a:t>
            </a:r>
          </a:p>
          <a:p>
            <a:pPr>
              <a:spcAft>
                <a:spcPts val="600"/>
              </a:spcAft>
              <a:defRPr/>
            </a:pPr>
            <a:r>
              <a:rPr lang="en-US" altLang="en-US" sz="2000" dirty="0">
                <a:solidFill>
                  <a:srgbClr val="797A7D"/>
                </a:solidFill>
                <a:latin typeface="HelveticaNeueLT Pro 45 Lt" panose="020B0403020202020204" pitchFamily="34" charset="0"/>
              </a:rPr>
              <a:t>Provides an interface to run periodic routines ensuring safe and reliable operation of the STAR instrument and it’s accessories.</a:t>
            </a:r>
          </a:p>
          <a:p>
            <a:pPr>
              <a:spcAft>
                <a:spcPts val="600"/>
              </a:spcAft>
              <a:defRPr/>
            </a:pPr>
            <a:endParaRPr lang="en-US" sz="2000" b="1" dirty="0">
              <a:solidFill>
                <a:srgbClr val="5B9BD5"/>
              </a:solidFill>
              <a:latin typeface="HelveticaNeueLT Pro 45 Lt" panose="020B0403020202020204" pitchFamily="34" charset="0"/>
            </a:endParaRPr>
          </a:p>
          <a:p>
            <a:pPr>
              <a:spcAft>
                <a:spcPts val="600"/>
              </a:spcAft>
              <a:defRPr/>
            </a:pPr>
            <a:r>
              <a:rPr lang="en-US" sz="2000" b="1" dirty="0">
                <a:solidFill>
                  <a:srgbClr val="5B9BD5"/>
                </a:solidFill>
                <a:latin typeface="HelveticaNeueLT Pro 45 Lt" panose="020B0403020202020204" pitchFamily="34" charset="0"/>
              </a:rPr>
              <a:t>Maintenance Intervals</a:t>
            </a:r>
          </a:p>
          <a:p>
            <a:pPr marL="342900" indent="-342900">
              <a:spcAft>
                <a:spcPts val="600"/>
              </a:spcAft>
              <a:buClr>
                <a:srgbClr val="797A7D"/>
              </a:buClr>
              <a:buFont typeface="Arial" panose="020B0604020202020204" pitchFamily="34" charset="0"/>
              <a:buChar char="•"/>
              <a:defRPr/>
            </a:pPr>
            <a:r>
              <a:rPr lang="en-US" sz="2000" b="1" dirty="0">
                <a:solidFill>
                  <a:srgbClr val="797A7D"/>
                </a:solidFill>
                <a:latin typeface="HelveticaNeueLT Pro 45 Lt" panose="020B0403020202020204" pitchFamily="34" charset="0"/>
              </a:rPr>
              <a:t>Daily: </a:t>
            </a:r>
            <a:r>
              <a:rPr lang="en-US" sz="2000" dirty="0">
                <a:solidFill>
                  <a:srgbClr val="797A7D"/>
                </a:solidFill>
                <a:latin typeface="HelveticaNeueLT Pro 45 Lt" panose="020B0403020202020204" pitchFamily="34" charset="0"/>
              </a:rPr>
              <a:t>Recommended at beginning of day.  </a:t>
            </a:r>
          </a:p>
          <a:p>
            <a:pPr marL="342900" indent="-342900">
              <a:spcAft>
                <a:spcPts val="600"/>
              </a:spcAft>
              <a:buClr>
                <a:srgbClr val="797A7D"/>
              </a:buClr>
              <a:buFont typeface="Arial" panose="020B0604020202020204" pitchFamily="34" charset="0"/>
              <a:buChar char="•"/>
              <a:defRPr/>
            </a:pPr>
            <a:r>
              <a:rPr lang="en-US" sz="2000" b="1" dirty="0">
                <a:solidFill>
                  <a:srgbClr val="797A7D"/>
                </a:solidFill>
                <a:latin typeface="HelveticaNeueLT Pro 45 Lt" panose="020B0403020202020204" pitchFamily="34" charset="0"/>
              </a:rPr>
              <a:t>Weekly: </a:t>
            </a:r>
            <a:r>
              <a:rPr lang="en-US" sz="2000" dirty="0">
                <a:solidFill>
                  <a:srgbClr val="797A7D"/>
                </a:solidFill>
                <a:latin typeface="HelveticaNeueLT Pro 45 Lt" panose="020B0403020202020204" pitchFamily="34" charset="0"/>
              </a:rPr>
              <a:t>Recommended at the end of the week before shut-down</a:t>
            </a:r>
          </a:p>
          <a:p>
            <a:pPr marL="342900" indent="-342900">
              <a:spcAft>
                <a:spcPts val="600"/>
              </a:spcAft>
              <a:buClr>
                <a:srgbClr val="797A7D"/>
              </a:buClr>
              <a:buFont typeface="Arial" panose="020B0604020202020204" pitchFamily="34" charset="0"/>
              <a:buChar char="•"/>
              <a:tabLst>
                <a:tab pos="285750" algn="l"/>
              </a:tabLst>
              <a:defRPr/>
            </a:pPr>
            <a:r>
              <a:rPr lang="en-US" sz="2000" b="1" dirty="0">
                <a:solidFill>
                  <a:srgbClr val="797A7D"/>
                </a:solidFill>
                <a:latin typeface="HelveticaNeueLT Pro 45 Lt" panose="020B0403020202020204" pitchFamily="34" charset="0"/>
              </a:rPr>
              <a:t>Every 6 months: </a:t>
            </a:r>
            <a:r>
              <a:rPr lang="en-US" sz="2000" dirty="0">
                <a:solidFill>
                  <a:srgbClr val="797A7D"/>
                </a:solidFill>
                <a:latin typeface="HelveticaNeueLT Pro 45 Lt" panose="020B0403020202020204" pitchFamily="34" charset="0"/>
              </a:rPr>
              <a:t>Preventive service maintenance carried out by a service engineer – includes Volume Field Verification (VFV)</a:t>
            </a:r>
          </a:p>
          <a:p>
            <a:pPr marL="342900" indent="-342900">
              <a:spcAft>
                <a:spcPts val="600"/>
              </a:spcAft>
              <a:buClr>
                <a:srgbClr val="797A7D"/>
              </a:buClr>
              <a:buFont typeface="Arial" panose="020B0604020202020204" pitchFamily="34" charset="0"/>
              <a:buChar char="•"/>
              <a:tabLst>
                <a:tab pos="285750" algn="l"/>
              </a:tabLst>
              <a:defRPr/>
            </a:pPr>
            <a:endParaRPr lang="en-US" sz="2000" dirty="0">
              <a:solidFill>
                <a:srgbClr val="797A7D"/>
              </a:solidFill>
              <a:latin typeface="HelveticaNeueLT Pro 45 Lt" panose="020B0403020202020204" pitchFamily="34" charset="0"/>
            </a:endParaRPr>
          </a:p>
          <a:p>
            <a:pPr>
              <a:spcAft>
                <a:spcPts val="600"/>
              </a:spcAft>
              <a:buClr>
                <a:srgbClr val="797A7D"/>
              </a:buClr>
              <a:tabLst>
                <a:tab pos="285750" algn="l"/>
              </a:tabLst>
              <a:defRPr/>
            </a:pPr>
            <a:r>
              <a:rPr lang="en-US" sz="1600" dirty="0">
                <a:solidFill>
                  <a:srgbClr val="5B9BD5"/>
                </a:solidFill>
                <a:latin typeface="HelveticaNeueLT Pro 45 Lt" panose="020B0403020202020204" pitchFamily="34" charset="0"/>
              </a:rPr>
              <a:t>*Maintenance Notes</a:t>
            </a:r>
          </a:p>
          <a:p>
            <a:pPr marL="285750" indent="-285750">
              <a:spcAft>
                <a:spcPts val="600"/>
              </a:spcAft>
              <a:buClr>
                <a:srgbClr val="797A7D"/>
              </a:buClr>
              <a:buFont typeface="Arial" panose="020B0604020202020204" pitchFamily="34" charset="0"/>
              <a:buChar char="•"/>
              <a:tabLst>
                <a:tab pos="285750" algn="l"/>
              </a:tabLst>
              <a:defRPr/>
            </a:pPr>
            <a:r>
              <a:rPr lang="en-US" sz="1600" dirty="0">
                <a:solidFill>
                  <a:srgbClr val="797A7D"/>
                </a:solidFill>
                <a:latin typeface="HelveticaNeueLT Pro 45 Lt" panose="020B0403020202020204" pitchFamily="34" charset="0"/>
              </a:rPr>
              <a:t>Always clean O-Rings with DI water.</a:t>
            </a:r>
          </a:p>
          <a:p>
            <a:pPr marL="285750" indent="-285750">
              <a:spcAft>
                <a:spcPts val="600"/>
              </a:spcAft>
              <a:buClr>
                <a:srgbClr val="797A7D"/>
              </a:buClr>
              <a:buFont typeface="Arial" panose="020B0604020202020204" pitchFamily="34" charset="0"/>
              <a:buChar char="•"/>
              <a:tabLst>
                <a:tab pos="285750" algn="l"/>
              </a:tabLst>
              <a:defRPr/>
            </a:pPr>
            <a:r>
              <a:rPr lang="en-US" sz="1600" dirty="0">
                <a:solidFill>
                  <a:srgbClr val="797A7D"/>
                </a:solidFill>
                <a:latin typeface="HelveticaNeueLT Pro 45 Lt" panose="020B0403020202020204" pitchFamily="34" charset="0"/>
              </a:rPr>
              <a:t>Always clean the deck with non-corrosive reagents</a:t>
            </a:r>
          </a:p>
          <a:p>
            <a:pPr marL="285750" indent="-285750">
              <a:spcAft>
                <a:spcPts val="600"/>
              </a:spcAft>
              <a:buClr>
                <a:srgbClr val="797A7D"/>
              </a:buClr>
              <a:buFont typeface="Arial" panose="020B0604020202020204" pitchFamily="34" charset="0"/>
              <a:buChar char="•"/>
              <a:tabLst>
                <a:tab pos="285750" algn="l"/>
              </a:tabLst>
              <a:defRPr/>
            </a:pPr>
            <a:r>
              <a:rPr lang="en-US" sz="1600" dirty="0">
                <a:solidFill>
                  <a:srgbClr val="797A7D"/>
                </a:solidFill>
                <a:latin typeface="HelveticaNeueLT Pro 45 Lt" panose="020B0403020202020204" pitchFamily="34" charset="0"/>
              </a:rPr>
              <a:t>Always treat tip waste as biohazardous.  </a:t>
            </a:r>
            <a:endParaRPr lang="en-US" sz="1600" dirty="0">
              <a:solidFill>
                <a:srgbClr val="5B9BD5"/>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VENUS Software</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Maintenance and Verification</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5"/>
          <p:cNvSpPr>
            <a:spLocks noChangeArrowheads="1"/>
          </p:cNvSpPr>
          <p:nvPr/>
        </p:nvSpPr>
        <p:spPr bwMode="auto">
          <a:xfrm>
            <a:off x="3429000" y="1473876"/>
            <a:ext cx="55626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dirty="0">
                <a:solidFill>
                  <a:srgbClr val="5B9BD5"/>
                </a:solidFill>
                <a:latin typeface="HelveticaNeueLT Pro 45 Lt" panose="020B0403020202020204" pitchFamily="34" charset="0"/>
              </a:rPr>
              <a:t>System Settings   </a:t>
            </a:r>
          </a:p>
          <a:p>
            <a:pPr>
              <a:defRPr/>
            </a:pPr>
            <a:r>
              <a:rPr lang="en-US" dirty="0">
                <a:solidFill>
                  <a:srgbClr val="797A7D"/>
                </a:solidFill>
                <a:latin typeface="HelveticaNeueLT Pro 45 Lt" panose="020B0403020202020204" pitchFamily="34" charset="0"/>
              </a:rPr>
              <a:t>Sample Tracking, Database Connection, Email Server</a:t>
            </a:r>
          </a:p>
          <a:p>
            <a:pPr>
              <a:buClr>
                <a:srgbClr val="0D0967"/>
              </a:buClr>
              <a:defRPr/>
            </a:pPr>
            <a:endParaRPr lang="en-US" sz="800" b="1" dirty="0">
              <a:solidFill>
                <a:srgbClr val="5B9BD5"/>
              </a:solidFill>
              <a:latin typeface="HelveticaNeueLT Pro 45 Lt" panose="020B0403020202020204" pitchFamily="34" charset="0"/>
            </a:endParaRPr>
          </a:p>
          <a:p>
            <a:pPr>
              <a:buClr>
                <a:srgbClr val="0D0967"/>
              </a:buClr>
              <a:defRPr/>
            </a:pPr>
            <a:r>
              <a:rPr lang="en-US" sz="2000" dirty="0">
                <a:solidFill>
                  <a:srgbClr val="5B9BD5"/>
                </a:solidFill>
                <a:latin typeface="HelveticaNeueLT Pro 45 Lt" panose="020B0403020202020204" pitchFamily="34" charset="0"/>
              </a:rPr>
              <a:t>Error Settings   </a:t>
            </a:r>
          </a:p>
          <a:p>
            <a:pPr>
              <a:buClr>
                <a:srgbClr val="0D0967"/>
              </a:buClr>
              <a:defRPr/>
            </a:pPr>
            <a:r>
              <a:rPr lang="en-US" dirty="0">
                <a:solidFill>
                  <a:srgbClr val="797A7D"/>
                </a:solidFill>
                <a:latin typeface="HelveticaNeueLT Pro 45 Lt" panose="020B0403020202020204" pitchFamily="34" charset="0"/>
              </a:rPr>
              <a:t>Email notification, Program execution when error occurs</a:t>
            </a:r>
          </a:p>
          <a:p>
            <a:pPr>
              <a:buClr>
                <a:srgbClr val="0D0967"/>
              </a:buClr>
              <a:defRPr/>
            </a:pPr>
            <a:endParaRPr lang="en-US" sz="800" b="1" dirty="0">
              <a:solidFill>
                <a:srgbClr val="5B9BD5"/>
              </a:solidFill>
              <a:latin typeface="HelveticaNeueLT Pro 45 Lt" panose="020B0403020202020204" pitchFamily="34" charset="0"/>
            </a:endParaRPr>
          </a:p>
          <a:p>
            <a:pPr>
              <a:buClr>
                <a:srgbClr val="0D0967"/>
              </a:buClr>
              <a:defRPr/>
            </a:pPr>
            <a:r>
              <a:rPr lang="en-US" sz="2000" dirty="0">
                <a:solidFill>
                  <a:srgbClr val="5B9BD5"/>
                </a:solidFill>
                <a:latin typeface="HelveticaNeueLT Pro 45 Lt" panose="020B0403020202020204" pitchFamily="34" charset="0"/>
              </a:rPr>
              <a:t>Security Settings  </a:t>
            </a:r>
          </a:p>
          <a:p>
            <a:pPr>
              <a:buClr>
                <a:srgbClr val="0D0967"/>
              </a:buClr>
              <a:defRPr/>
            </a:pPr>
            <a:r>
              <a:rPr lang="en-US" dirty="0">
                <a:solidFill>
                  <a:srgbClr val="797A7D"/>
                </a:solidFill>
                <a:latin typeface="HelveticaNeueLT Pro 45 Lt" panose="020B0403020202020204" pitchFamily="34" charset="0"/>
              </a:rPr>
              <a:t>File Checksum Verification, Function Protection, Audit Trail, Authentication System, List Used Files </a:t>
            </a:r>
          </a:p>
          <a:p>
            <a:pPr>
              <a:buClr>
                <a:srgbClr val="0D0967"/>
              </a:buClr>
              <a:defRPr/>
            </a:pPr>
            <a:endParaRPr lang="en-US" sz="800" b="1" dirty="0">
              <a:solidFill>
                <a:srgbClr val="5B9BD5"/>
              </a:solidFill>
              <a:latin typeface="HelveticaNeueLT Pro 45 Lt" panose="020B0403020202020204" pitchFamily="34" charset="0"/>
            </a:endParaRPr>
          </a:p>
          <a:p>
            <a:pPr>
              <a:buClr>
                <a:srgbClr val="0D0967"/>
              </a:buClr>
              <a:defRPr/>
            </a:pPr>
            <a:r>
              <a:rPr lang="en-US" sz="2000" dirty="0">
                <a:solidFill>
                  <a:srgbClr val="5B9BD5"/>
                </a:solidFill>
                <a:latin typeface="HelveticaNeueLT Pro 45 Lt" panose="020B0403020202020204" pitchFamily="34" charset="0"/>
              </a:rPr>
              <a:t>Step Selection    </a:t>
            </a:r>
          </a:p>
          <a:p>
            <a:pPr>
              <a:buClr>
                <a:srgbClr val="0D0967"/>
              </a:buClr>
              <a:defRPr/>
            </a:pPr>
            <a:r>
              <a:rPr lang="en-US" dirty="0">
                <a:solidFill>
                  <a:srgbClr val="797A7D"/>
                </a:solidFill>
                <a:latin typeface="HelveticaNeueLT Pro 45 Lt" panose="020B0403020202020204" pitchFamily="34" charset="0"/>
              </a:rPr>
              <a:t>Set General and Smart Steps visible or hidden in Toolbox</a:t>
            </a:r>
          </a:p>
          <a:p>
            <a:pPr>
              <a:buClr>
                <a:srgbClr val="0D0967"/>
              </a:buClr>
              <a:defRPr/>
            </a:pPr>
            <a:endParaRPr lang="en-US" sz="800" b="1" dirty="0">
              <a:solidFill>
                <a:srgbClr val="5B9BD5"/>
              </a:solidFill>
              <a:latin typeface="HelveticaNeueLT Pro 45 Lt" panose="020B0403020202020204" pitchFamily="34" charset="0"/>
            </a:endParaRPr>
          </a:p>
          <a:p>
            <a:pPr>
              <a:buClr>
                <a:srgbClr val="0D0967"/>
              </a:buClr>
              <a:defRPr/>
            </a:pPr>
            <a:r>
              <a:rPr lang="en-US" sz="2000" dirty="0">
                <a:solidFill>
                  <a:srgbClr val="5B9BD5"/>
                </a:solidFill>
                <a:latin typeface="HelveticaNeueLT Pro 45 Lt" panose="020B0403020202020204" pitchFamily="34" charset="0"/>
              </a:rPr>
              <a:t>MICROLAB ® STAR (ML_STAR)    </a:t>
            </a:r>
          </a:p>
          <a:p>
            <a:pPr>
              <a:buClr>
                <a:srgbClr val="0D0967"/>
              </a:buClr>
              <a:defRPr/>
            </a:pPr>
            <a:r>
              <a:rPr lang="en-US" dirty="0">
                <a:solidFill>
                  <a:srgbClr val="797A7D"/>
                </a:solidFill>
                <a:latin typeface="HelveticaNeueLT Pro 45 Lt" panose="020B0403020202020204" pitchFamily="34" charset="0"/>
              </a:rPr>
              <a:t>Maintenance settings (optional, warning,  or mandatory) Simulation Configuration, ML_STAR Step Selection</a:t>
            </a:r>
          </a:p>
        </p:txBody>
      </p:sp>
      <p:pic>
        <p:nvPicPr>
          <p:cNvPr id="286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49" y="2819400"/>
            <a:ext cx="2570163" cy="3448050"/>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49" y="1473876"/>
            <a:ext cx="2570163" cy="615950"/>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Software Installation</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Configuring Venus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NeueLT Pro 45 Lt" panose="020B0403020202020204" pitchFamily="34" charset="0"/>
              </a:rPr>
              <a:t>Software Installation</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Configuring VoV</a:t>
            </a:r>
          </a:p>
        </p:txBody>
      </p:sp>
      <p:pic>
        <p:nvPicPr>
          <p:cNvPr id="9" name="Picture 8"/>
          <p:cNvPicPr>
            <a:picLocks noChangeAspect="1"/>
          </p:cNvPicPr>
          <p:nvPr/>
        </p:nvPicPr>
        <p:blipFill>
          <a:blip r:embed="rId3"/>
          <a:stretch>
            <a:fillRect/>
          </a:stretch>
        </p:blipFill>
        <p:spPr>
          <a:xfrm>
            <a:off x="4569506" y="1430873"/>
            <a:ext cx="4321199" cy="3739142"/>
          </a:xfrm>
          <a:prstGeom prst="rect">
            <a:avLst/>
          </a:prstGeom>
        </p:spPr>
      </p:pic>
      <p:sp>
        <p:nvSpPr>
          <p:cNvPr id="4" name="TextBox 3"/>
          <p:cNvSpPr txBox="1"/>
          <p:nvPr/>
        </p:nvSpPr>
        <p:spPr>
          <a:xfrm>
            <a:off x="454706" y="1484612"/>
            <a:ext cx="4307794" cy="3200876"/>
          </a:xfrm>
          <a:prstGeom prst="rect">
            <a:avLst/>
          </a:prstGeom>
          <a:noFill/>
        </p:spPr>
        <p:txBody>
          <a:bodyPr wrap="square" rtlCol="0">
            <a:spAutoFit/>
          </a:bodyPr>
          <a:lstStyle/>
          <a:p>
            <a:pPr fontAlgn="base">
              <a:spcBef>
                <a:spcPct val="0"/>
              </a:spcBef>
              <a:spcAft>
                <a:spcPct val="0"/>
              </a:spcAft>
            </a:pPr>
            <a:r>
              <a:rPr lang="en-US" altLang="en-US" sz="2000" dirty="0">
                <a:solidFill>
                  <a:srgbClr val="5B9BD5"/>
                </a:solidFill>
                <a:latin typeface="HelveticaNeueLT Pro 45 Lt" panose="020B0403020202020204" pitchFamily="34" charset="0"/>
              </a:rPr>
              <a:t>Deck Configuration</a:t>
            </a:r>
          </a:p>
          <a:p>
            <a:r>
              <a:rPr lang="en-US" altLang="en-US" dirty="0">
                <a:solidFill>
                  <a:srgbClr val="797A7D"/>
                </a:solidFill>
                <a:latin typeface="HelveticaNeueLT Pro 45 Lt" panose="020B0403020202020204" pitchFamily="34" charset="0"/>
              </a:rPr>
              <a:t>Set size without extra software tools.</a:t>
            </a:r>
          </a:p>
          <a:p>
            <a:pPr fontAlgn="base">
              <a:spcBef>
                <a:spcPct val="0"/>
              </a:spcBef>
              <a:spcAft>
                <a:spcPct val="0"/>
              </a:spcAft>
            </a:pPr>
            <a:endParaRPr lang="en-US" altLang="en-US" dirty="0">
              <a:latin typeface="HelveticaNeueLT Pro 45 Lt" panose="020B0403020202020204" pitchFamily="34" charset="0"/>
            </a:endParaRPr>
          </a:p>
          <a:p>
            <a:pPr fontAlgn="base">
              <a:spcBef>
                <a:spcPct val="0"/>
              </a:spcBef>
              <a:spcAft>
                <a:spcPct val="0"/>
              </a:spcAft>
            </a:pPr>
            <a:r>
              <a:rPr lang="en-US" altLang="en-US" sz="2000" dirty="0">
                <a:solidFill>
                  <a:srgbClr val="5B9BD5"/>
                </a:solidFill>
                <a:latin typeface="HelveticaNeueLT Pro 45 Lt" panose="020B0403020202020204" pitchFamily="34" charset="0"/>
              </a:rPr>
              <a:t>Waste and Entry Exit configuration </a:t>
            </a:r>
          </a:p>
          <a:p>
            <a:pPr fontAlgn="base">
              <a:spcBef>
                <a:spcPct val="0"/>
              </a:spcBef>
              <a:spcAft>
                <a:spcPct val="0"/>
              </a:spcAft>
            </a:pPr>
            <a:r>
              <a:rPr lang="en-US" altLang="en-US" dirty="0">
                <a:solidFill>
                  <a:srgbClr val="797A7D"/>
                </a:solidFill>
                <a:latin typeface="HelveticaNeueLT Pro 45 Lt" panose="020B0403020202020204" pitchFamily="34" charset="0"/>
              </a:rPr>
              <a:t>Adjustable to numerous combinations</a:t>
            </a:r>
          </a:p>
          <a:p>
            <a:pPr fontAlgn="base">
              <a:spcBef>
                <a:spcPct val="0"/>
              </a:spcBef>
              <a:spcAft>
                <a:spcPct val="0"/>
              </a:spcAft>
            </a:pPr>
            <a:endParaRPr lang="en-US" altLang="en-US" dirty="0">
              <a:solidFill>
                <a:srgbClr val="797A7D"/>
              </a:solidFill>
              <a:latin typeface="HelveticaNeueLT Pro 45 Lt" panose="020B0403020202020204" pitchFamily="34" charset="0"/>
            </a:endParaRPr>
          </a:p>
          <a:p>
            <a:pPr fontAlgn="base">
              <a:spcBef>
                <a:spcPct val="0"/>
              </a:spcBef>
              <a:spcAft>
                <a:spcPct val="0"/>
              </a:spcAft>
            </a:pPr>
            <a:r>
              <a:rPr lang="en-US" altLang="en-US" dirty="0">
                <a:solidFill>
                  <a:srgbClr val="797A7D"/>
                </a:solidFill>
                <a:latin typeface="HelveticaNeueLT Pro 45 Lt" panose="020B0403020202020204" pitchFamily="34" charset="0"/>
              </a:rPr>
              <a:t>The instrument connection is set in System Configuration Editor through a TCP/IP connection (Ethernet).</a:t>
            </a:r>
          </a:p>
          <a:p>
            <a:pPr fontAlgn="base">
              <a:spcBef>
                <a:spcPct val="0"/>
              </a:spcBef>
              <a:spcAft>
                <a:spcPct val="0"/>
              </a:spcAft>
            </a:pPr>
            <a:endParaRPr lang="en-US" altLang="en-US" dirty="0">
              <a:latin typeface="+mj-lt"/>
            </a:endParaRPr>
          </a:p>
          <a:p>
            <a:endParaRPr lang="en-US" dirty="0">
              <a:latin typeface="+mj-lt"/>
            </a:endParaRPr>
          </a:p>
        </p:txBody>
      </p:sp>
      <p:pic>
        <p:nvPicPr>
          <p:cNvPr id="5" name="Picture 4"/>
          <p:cNvPicPr>
            <a:picLocks noChangeAspect="1"/>
          </p:cNvPicPr>
          <p:nvPr/>
        </p:nvPicPr>
        <p:blipFill>
          <a:blip r:embed="rId4"/>
          <a:stretch>
            <a:fillRect/>
          </a:stretch>
        </p:blipFill>
        <p:spPr>
          <a:xfrm>
            <a:off x="762000" y="4800600"/>
            <a:ext cx="4715978" cy="1259489"/>
          </a:xfrm>
          <a:prstGeom prst="rect">
            <a:avLst/>
          </a:prstGeom>
        </p:spPr>
      </p:pic>
    </p:spTree>
    <p:extLst>
      <p:ext uri="{BB962C8B-B14F-4D97-AF65-F5344CB8AC3E}">
        <p14:creationId xmlns:p14="http://schemas.microsoft.com/office/powerpoint/2010/main" val="3789564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0" descr="01-1803cr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063" y="1343025"/>
            <a:ext cx="165893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txBox="1">
            <a:spLocks noChangeArrowheads="1"/>
          </p:cNvSpPr>
          <p:nvPr/>
        </p:nvSpPr>
        <p:spPr>
          <a:xfrm>
            <a:off x="914400" y="2095500"/>
            <a:ext cx="8001000" cy="4038600"/>
          </a:xfrm>
          <a:prstGeom prst="rect">
            <a:avLst/>
          </a:prstGeom>
        </p:spPr>
        <p:txBody>
          <a:bodyPr lIns="87278" tIns="43639" rIns="87278" bIns="43639"/>
          <a:lstStyle/>
          <a:p>
            <a:pPr marL="457200" indent="-457200" defTabSz="1103313">
              <a:spcBef>
                <a:spcPct val="20000"/>
              </a:spcBef>
              <a:buClr>
                <a:srgbClr val="797A7D"/>
              </a:buClr>
              <a:buSzPct val="100000"/>
              <a:buFont typeface="+mj-lt"/>
              <a:buAutoNum type="arabicPeriod"/>
              <a:defRPr/>
            </a:pPr>
            <a:r>
              <a:rPr lang="en-US" sz="2200" kern="0" dirty="0">
                <a:solidFill>
                  <a:srgbClr val="5B9BD5"/>
                </a:solidFill>
                <a:latin typeface="HelveticaNeueLT Pro 45 Lt" panose="020B0403020202020204" pitchFamily="34" charset="0"/>
                <a:cs typeface="Arial" pitchFamily="34" charset="0"/>
                <a:sym typeface="Symbol" pitchFamily="18" charset="2"/>
              </a:rPr>
              <a:t>File -&gt; New -&gt; Method </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Add labware to the deck.</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Create or modify sequences if needed.</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Put steps together to build the method.</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Run the method.</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Edit and rerun the method if necessary.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Building a Method</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Creating a New Method</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txBox="1">
            <a:spLocks noChangeArrowheads="1"/>
          </p:cNvSpPr>
          <p:nvPr/>
        </p:nvSpPr>
        <p:spPr>
          <a:xfrm>
            <a:off x="3867150" y="1686286"/>
            <a:ext cx="4953000" cy="2504714"/>
          </a:xfrm>
          <a:prstGeom prst="rect">
            <a:avLst/>
          </a:prstGeom>
        </p:spPr>
        <p:txBody>
          <a:bodyPr lIns="87278" tIns="43639" rIns="87278" bIns="43639"/>
          <a:lstStyle/>
          <a:p>
            <a:pPr defTabSz="1103313">
              <a:spcBef>
                <a:spcPct val="20000"/>
              </a:spcBef>
              <a:buClr>
                <a:srgbClr val="797A7D"/>
              </a:buClr>
              <a:buSzPct val="100000"/>
              <a:defRPr/>
            </a:pPr>
            <a:r>
              <a:rPr lang="en-US" sz="2000" b="1" kern="0" dirty="0">
                <a:solidFill>
                  <a:schemeClr val="accent6"/>
                </a:solidFill>
                <a:latin typeface="HelveticaNeueLT Pro 45 Lt" panose="020B0403020202020204" pitchFamily="34" charset="0"/>
                <a:cs typeface="Arial" pitchFamily="34" charset="0"/>
                <a:sym typeface="Symbol" pitchFamily="18" charset="2"/>
              </a:rPr>
              <a:t>Creating a New Method</a:t>
            </a:r>
          </a:p>
          <a:p>
            <a:pPr marL="285750" indent="-285750" defTabSz="1103313">
              <a:spcBef>
                <a:spcPct val="20000"/>
              </a:spcBef>
              <a:buClr>
                <a:srgbClr val="797A7D"/>
              </a:buClr>
              <a:buSzPct val="100000"/>
              <a:buFont typeface="Wingdings" pitchFamily="2" charset="2"/>
              <a:buAutoNum type="arabicPeriod"/>
              <a:defRPr/>
            </a:pPr>
            <a:r>
              <a:rPr lang="en-US" sz="2000" kern="0" dirty="0">
                <a:solidFill>
                  <a:srgbClr val="797A7D"/>
                </a:solidFill>
                <a:latin typeface="HelveticaNeueLT Pro 45 Lt" panose="020B0403020202020204" pitchFamily="34" charset="0"/>
                <a:cs typeface="Arial" pitchFamily="34" charset="0"/>
                <a:sym typeface="Symbol" pitchFamily="18" charset="2"/>
              </a:rPr>
              <a:t>Launch the </a:t>
            </a:r>
            <a:r>
              <a:rPr lang="en-US" sz="2000" b="1" kern="0" dirty="0">
                <a:solidFill>
                  <a:srgbClr val="797A7D"/>
                </a:solidFill>
                <a:latin typeface="HelveticaNeueLT Pro 45 Lt" panose="020B0403020202020204" pitchFamily="34" charset="0"/>
                <a:cs typeface="Arial" pitchFamily="34" charset="0"/>
                <a:sym typeface="Symbol" pitchFamily="18" charset="2"/>
              </a:rPr>
              <a:t>Method Editor    </a:t>
            </a:r>
          </a:p>
          <a:p>
            <a:pPr marL="285750" indent="-285750" defTabSz="1103313">
              <a:spcBef>
                <a:spcPct val="20000"/>
              </a:spcBef>
              <a:buClr>
                <a:srgbClr val="797A7D"/>
              </a:buClr>
              <a:buSzPct val="100000"/>
              <a:buFont typeface="Wingdings" pitchFamily="2" charset="2"/>
              <a:buAutoNum type="arabicPeriod"/>
              <a:defRPr/>
            </a:pPr>
            <a:r>
              <a:rPr lang="en-US" sz="2000" kern="0" dirty="0">
                <a:solidFill>
                  <a:srgbClr val="797A7D"/>
                </a:solidFill>
                <a:latin typeface="HelveticaNeueLT Pro 45 Lt" panose="020B0403020202020204" pitchFamily="34" charset="0"/>
                <a:cs typeface="Arial" pitchFamily="34" charset="0"/>
                <a:sym typeface="Symbol" pitchFamily="18" charset="2"/>
              </a:rPr>
              <a:t>Select New &gt; Method</a:t>
            </a:r>
          </a:p>
          <a:p>
            <a:pPr marL="285750" indent="-285750" defTabSz="1103313">
              <a:spcBef>
                <a:spcPct val="20000"/>
              </a:spcBef>
              <a:buClr>
                <a:srgbClr val="797A7D"/>
              </a:buClr>
              <a:buSzPct val="100000"/>
              <a:buFont typeface="Wingdings" pitchFamily="2" charset="2"/>
              <a:buAutoNum type="arabicPeriod"/>
              <a:defRPr/>
            </a:pPr>
            <a:r>
              <a:rPr lang="en-US" sz="2000" kern="0" dirty="0">
                <a:solidFill>
                  <a:srgbClr val="797A7D"/>
                </a:solidFill>
                <a:latin typeface="HelveticaNeueLT Pro 45 Lt" panose="020B0403020202020204" pitchFamily="34" charset="0"/>
                <a:cs typeface="Arial" pitchFamily="34" charset="0"/>
                <a:sym typeface="Symbol" pitchFamily="18" charset="2"/>
              </a:rPr>
              <a:t>Provide a </a:t>
            </a:r>
            <a:r>
              <a:rPr lang="en-US" sz="2000" b="1" kern="0" dirty="0">
                <a:solidFill>
                  <a:srgbClr val="797A7D"/>
                </a:solidFill>
                <a:latin typeface="HelveticaNeueLT Pro 45 Lt" panose="020B0403020202020204" pitchFamily="34" charset="0"/>
                <a:cs typeface="Arial" pitchFamily="34" charset="0"/>
                <a:sym typeface="Symbol" pitchFamily="18" charset="2"/>
              </a:rPr>
              <a:t>File name </a:t>
            </a:r>
            <a:r>
              <a:rPr lang="en-US" sz="2000" kern="0" dirty="0">
                <a:solidFill>
                  <a:srgbClr val="797A7D"/>
                </a:solidFill>
                <a:latin typeface="HelveticaNeueLT Pro 45 Lt" panose="020B0403020202020204" pitchFamily="34" charset="0"/>
                <a:cs typeface="Arial" pitchFamily="34" charset="0"/>
                <a:sym typeface="Symbol" pitchFamily="18" charset="2"/>
              </a:rPr>
              <a:t>and </a:t>
            </a:r>
            <a:r>
              <a:rPr lang="en-US" sz="2000" b="1" kern="0" dirty="0">
                <a:solidFill>
                  <a:srgbClr val="797A7D"/>
                </a:solidFill>
                <a:latin typeface="HelveticaNeueLT Pro 45 Lt" panose="020B0403020202020204" pitchFamily="34" charset="0"/>
                <a:cs typeface="Arial" pitchFamily="34" charset="0"/>
                <a:sym typeface="Symbol" pitchFamily="18" charset="2"/>
              </a:rPr>
              <a:t>Save</a:t>
            </a:r>
          </a:p>
          <a:p>
            <a:pPr marL="285750" indent="-285750" defTabSz="1103313">
              <a:spcBef>
                <a:spcPct val="20000"/>
              </a:spcBef>
              <a:buClr>
                <a:srgbClr val="797A7D"/>
              </a:buClr>
              <a:buSzPct val="100000"/>
              <a:buFont typeface="Wingdings" pitchFamily="2" charset="2"/>
              <a:buAutoNum type="arabicPeriod"/>
              <a:defRPr/>
            </a:pPr>
            <a:r>
              <a:rPr lang="en-US" sz="2000" kern="0" dirty="0">
                <a:solidFill>
                  <a:srgbClr val="797A7D"/>
                </a:solidFill>
                <a:latin typeface="HelveticaNeueLT Pro 45 Lt" panose="020B0403020202020204" pitchFamily="34" charset="0"/>
                <a:cs typeface="Arial" pitchFamily="34" charset="0"/>
                <a:sym typeface="Symbol" pitchFamily="18" charset="2"/>
              </a:rPr>
              <a:t>An empty </a:t>
            </a:r>
            <a:r>
              <a:rPr lang="en-US" sz="2000" b="1" kern="0" dirty="0">
                <a:solidFill>
                  <a:srgbClr val="797A7D"/>
                </a:solidFill>
                <a:latin typeface="HelveticaNeueLT Pro 45 Lt" panose="020B0403020202020204" pitchFamily="34" charset="0"/>
                <a:cs typeface="Arial" pitchFamily="34" charset="0"/>
                <a:sym typeface="Symbol" pitchFamily="18" charset="2"/>
              </a:rPr>
              <a:t>Deck Layout </a:t>
            </a:r>
            <a:r>
              <a:rPr lang="en-US" sz="2000" kern="0" dirty="0">
                <a:solidFill>
                  <a:srgbClr val="797A7D"/>
                </a:solidFill>
                <a:latin typeface="HelveticaNeueLT Pro 45 Lt" panose="020B0403020202020204" pitchFamily="34" charset="0"/>
                <a:cs typeface="Arial" pitchFamily="34" charset="0"/>
                <a:sym typeface="Symbol" pitchFamily="18" charset="2"/>
              </a:rPr>
              <a:t>with the </a:t>
            </a:r>
            <a:r>
              <a:rPr lang="en-US" sz="2000" b="1" kern="0" dirty="0">
                <a:solidFill>
                  <a:srgbClr val="797A7D"/>
                </a:solidFill>
                <a:latin typeface="HelveticaNeueLT Pro 45 Lt" panose="020B0403020202020204" pitchFamily="34" charset="0"/>
                <a:cs typeface="Arial" pitchFamily="34" charset="0"/>
                <a:sym typeface="Symbol" pitchFamily="18" charset="2"/>
              </a:rPr>
              <a:t>same name</a:t>
            </a:r>
            <a:r>
              <a:rPr lang="en-US" sz="2000" kern="0" dirty="0">
                <a:solidFill>
                  <a:srgbClr val="797A7D"/>
                </a:solidFill>
                <a:latin typeface="HelveticaNeueLT Pro 45 Lt" panose="020B0403020202020204" pitchFamily="34" charset="0"/>
                <a:cs typeface="Arial" pitchFamily="34" charset="0"/>
                <a:sym typeface="Symbol" pitchFamily="18" charset="2"/>
              </a:rPr>
              <a:t> is created and </a:t>
            </a:r>
            <a:r>
              <a:rPr lang="en-US" sz="2000" b="1" kern="0" dirty="0">
                <a:solidFill>
                  <a:srgbClr val="797A7D"/>
                </a:solidFill>
                <a:latin typeface="HelveticaNeueLT Pro 45 Lt" panose="020B0403020202020204" pitchFamily="34" charset="0"/>
                <a:cs typeface="Arial" pitchFamily="34" charset="0"/>
                <a:sym typeface="Symbol" pitchFamily="18" charset="2"/>
              </a:rPr>
              <a:t>associated</a:t>
            </a:r>
            <a:r>
              <a:rPr lang="en-US" sz="2000" kern="0" dirty="0">
                <a:solidFill>
                  <a:srgbClr val="797A7D"/>
                </a:solidFill>
                <a:latin typeface="HelveticaNeueLT Pro 45 Lt" panose="020B0403020202020204" pitchFamily="34" charset="0"/>
                <a:cs typeface="Arial" pitchFamily="34" charset="0"/>
                <a:sym typeface="Symbol" pitchFamily="18" charset="2"/>
              </a:rPr>
              <a:t> with the new </a:t>
            </a:r>
            <a:r>
              <a:rPr lang="en-US" sz="2000" b="1" kern="0" dirty="0">
                <a:solidFill>
                  <a:srgbClr val="797A7D"/>
                </a:solidFill>
                <a:latin typeface="HelveticaNeueLT Pro 45 Lt" panose="020B0403020202020204" pitchFamily="34" charset="0"/>
                <a:cs typeface="Arial" pitchFamily="34" charset="0"/>
                <a:sym typeface="Symbol" pitchFamily="18" charset="2"/>
              </a:rPr>
              <a:t>Method</a:t>
            </a:r>
            <a:r>
              <a:rPr lang="en-US" sz="2000" kern="0" dirty="0">
                <a:solidFill>
                  <a:srgbClr val="797A7D"/>
                </a:solidFill>
                <a:latin typeface="HelveticaNeueLT Pro 45 Lt" panose="020B0403020202020204" pitchFamily="34" charset="0"/>
                <a:cs typeface="Arial" pitchFamily="34" charset="0"/>
                <a:sym typeface="Symbol" pitchFamily="18" charset="2"/>
              </a:rPr>
              <a:t> you just created.</a:t>
            </a:r>
            <a:endParaRPr lang="en-US" sz="2000" b="1" kern="0" dirty="0">
              <a:solidFill>
                <a:srgbClr val="797A7D"/>
              </a:solidFill>
              <a:latin typeface="HelveticaNeueLT Pro 45 Lt" panose="020B0403020202020204" pitchFamily="34" charset="0"/>
              <a:cs typeface="Arial" pitchFamily="34" charset="0"/>
              <a:sym typeface="Symbol" pitchFamily="18" charset="2"/>
            </a:endParaRPr>
          </a:p>
        </p:txBody>
      </p:sp>
      <p:pic>
        <p:nvPicPr>
          <p:cNvPr id="34828"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1828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4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48000"/>
            <a:ext cx="2743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48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4629150"/>
            <a:ext cx="62865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6" name="Title 5"/>
          <p:cNvSpPr>
            <a:spLocks noGrp="1"/>
          </p:cNvSpPr>
          <p:nvPr>
            <p:ph type="title"/>
          </p:nvPr>
        </p:nvSpPr>
        <p:spPr/>
        <p:txBody>
          <a:bodyPr/>
          <a:lstStyle/>
          <a:p>
            <a:r>
              <a:rPr lang="en-US" dirty="0">
                <a:latin typeface="HelveticaNeueLT Pro 45 Lt" panose="020B0403020202020204" pitchFamily="34" charset="0"/>
              </a:rPr>
              <a:t>Building a Method</a:t>
            </a:r>
          </a:p>
        </p:txBody>
      </p:sp>
      <p:sp>
        <p:nvSpPr>
          <p:cNvPr id="7" name="Text Placeholder 6"/>
          <p:cNvSpPr>
            <a:spLocks noGrp="1"/>
          </p:cNvSpPr>
          <p:nvPr>
            <p:ph type="body" sz="quarter" idx="11"/>
          </p:nvPr>
        </p:nvSpPr>
        <p:spPr/>
        <p:txBody>
          <a:bodyPr/>
          <a:lstStyle/>
          <a:p>
            <a:r>
              <a:rPr lang="en-US" dirty="0">
                <a:latin typeface="HelveticaNeueLT Pro 45 Lt" panose="020B0403020202020204" pitchFamily="34" charset="0"/>
              </a:rPr>
              <a:t>Creating a New Method</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HelveticaNeueLT Pro 45 Lt" panose="020B0403020202020204" pitchFamily="34" charset="0"/>
              </a:rPr>
              <a:t>Building a Method</a:t>
            </a:r>
          </a:p>
        </p:txBody>
      </p:sp>
      <p:sp>
        <p:nvSpPr>
          <p:cNvPr id="7" name="Text Placeholder 6"/>
          <p:cNvSpPr>
            <a:spLocks noGrp="1"/>
          </p:cNvSpPr>
          <p:nvPr>
            <p:ph type="body" sz="quarter" idx="11"/>
          </p:nvPr>
        </p:nvSpPr>
        <p:spPr/>
        <p:txBody>
          <a:bodyPr/>
          <a:lstStyle/>
          <a:p>
            <a:r>
              <a:rPr lang="en-US" dirty="0">
                <a:latin typeface="HelveticaNeueLT Pro 45 Lt" panose="020B0403020202020204" pitchFamily="34" charset="0"/>
              </a:rPr>
              <a:t>Software Overview</a:t>
            </a:r>
          </a:p>
        </p:txBody>
      </p:sp>
      <p:pic>
        <p:nvPicPr>
          <p:cNvPr id="3" name="Picture 2"/>
          <p:cNvPicPr>
            <a:picLocks noChangeAspect="1"/>
          </p:cNvPicPr>
          <p:nvPr/>
        </p:nvPicPr>
        <p:blipFill>
          <a:blip r:embed="rId3"/>
          <a:stretch>
            <a:fillRect/>
          </a:stretch>
        </p:blipFill>
        <p:spPr>
          <a:xfrm>
            <a:off x="354693" y="2275564"/>
            <a:ext cx="8429625" cy="2619375"/>
          </a:xfrm>
          <a:prstGeom prst="rect">
            <a:avLst/>
          </a:prstGeom>
        </p:spPr>
      </p:pic>
      <p:sp>
        <p:nvSpPr>
          <p:cNvPr id="5" name="TextBox 4"/>
          <p:cNvSpPr txBox="1"/>
          <p:nvPr/>
        </p:nvSpPr>
        <p:spPr>
          <a:xfrm>
            <a:off x="1187517" y="4894939"/>
            <a:ext cx="958917" cy="369332"/>
          </a:xfrm>
          <a:prstGeom prst="rect">
            <a:avLst/>
          </a:prstGeom>
          <a:noFill/>
        </p:spPr>
        <p:txBody>
          <a:bodyPr wrap="none" rtlCol="0">
            <a:spAutoFit/>
          </a:bodyPr>
          <a:lstStyle/>
          <a:p>
            <a:r>
              <a:rPr lang="en-US" dirty="0">
                <a:solidFill>
                  <a:schemeClr val="accent6"/>
                </a:solidFill>
                <a:latin typeface="HelveticaNeueLT Pro 45 Lt" panose="020B0403020202020204" pitchFamily="34" charset="0"/>
              </a:rPr>
              <a:t>Toolbox</a:t>
            </a:r>
          </a:p>
        </p:txBody>
      </p:sp>
      <p:sp>
        <p:nvSpPr>
          <p:cNvPr id="11" name="TextBox 10"/>
          <p:cNvSpPr txBox="1"/>
          <p:nvPr/>
        </p:nvSpPr>
        <p:spPr>
          <a:xfrm>
            <a:off x="5867400" y="4883894"/>
            <a:ext cx="928459" cy="369332"/>
          </a:xfrm>
          <a:prstGeom prst="rect">
            <a:avLst/>
          </a:prstGeom>
          <a:noFill/>
        </p:spPr>
        <p:txBody>
          <a:bodyPr wrap="none" rtlCol="0">
            <a:spAutoFit/>
          </a:bodyPr>
          <a:lstStyle/>
          <a:p>
            <a:r>
              <a:rPr lang="en-US" dirty="0">
                <a:solidFill>
                  <a:schemeClr val="accent6"/>
                </a:solidFill>
                <a:latin typeface="HelveticaNeueLT Pro 45 Lt" panose="020B0403020202020204" pitchFamily="34" charset="0"/>
              </a:rPr>
              <a:t>Canvas</a:t>
            </a:r>
          </a:p>
        </p:txBody>
      </p:sp>
      <p:sp>
        <p:nvSpPr>
          <p:cNvPr id="12" name="TextBox 11"/>
          <p:cNvSpPr txBox="1"/>
          <p:nvPr/>
        </p:nvSpPr>
        <p:spPr>
          <a:xfrm>
            <a:off x="454706" y="1903789"/>
            <a:ext cx="1545616" cy="369332"/>
          </a:xfrm>
          <a:prstGeom prst="rect">
            <a:avLst/>
          </a:prstGeom>
          <a:noFill/>
        </p:spPr>
        <p:txBody>
          <a:bodyPr wrap="none" rtlCol="0">
            <a:spAutoFit/>
          </a:bodyPr>
          <a:lstStyle/>
          <a:p>
            <a:r>
              <a:rPr lang="en-US" dirty="0">
                <a:solidFill>
                  <a:schemeClr val="accent6"/>
                </a:solidFill>
                <a:latin typeface="HelveticaNeueLT Pro 45 Lt" panose="020B0403020202020204" pitchFamily="34" charset="0"/>
              </a:rPr>
              <a:t>Save/Save All</a:t>
            </a:r>
          </a:p>
        </p:txBody>
      </p:sp>
      <p:sp>
        <p:nvSpPr>
          <p:cNvPr id="13" name="TextBox 12"/>
          <p:cNvSpPr txBox="1"/>
          <p:nvPr/>
        </p:nvSpPr>
        <p:spPr>
          <a:xfrm>
            <a:off x="2755600" y="1623249"/>
            <a:ext cx="1499128" cy="646331"/>
          </a:xfrm>
          <a:prstGeom prst="rect">
            <a:avLst/>
          </a:prstGeom>
          <a:noFill/>
        </p:spPr>
        <p:txBody>
          <a:bodyPr wrap="none" rtlCol="0">
            <a:spAutoFit/>
          </a:bodyPr>
          <a:lstStyle/>
          <a:p>
            <a:pPr algn="ctr"/>
            <a:r>
              <a:rPr lang="en-US" dirty="0">
                <a:solidFill>
                  <a:schemeClr val="accent6"/>
                </a:solidFill>
                <a:latin typeface="HelveticaNeueLT Pro 45 Lt" panose="020B0403020202020204" pitchFamily="34" charset="0"/>
              </a:rPr>
              <a:t>Deck Layout </a:t>
            </a:r>
          </a:p>
          <a:p>
            <a:pPr algn="ctr"/>
            <a:r>
              <a:rPr lang="en-US" dirty="0">
                <a:solidFill>
                  <a:schemeClr val="accent6"/>
                </a:solidFill>
                <a:latin typeface="HelveticaNeueLT Pro 45 Lt" panose="020B0403020202020204" pitchFamily="34" charset="0"/>
              </a:rPr>
              <a:t>Editor</a:t>
            </a:r>
          </a:p>
        </p:txBody>
      </p:sp>
      <p:sp>
        <p:nvSpPr>
          <p:cNvPr id="14" name="TextBox 13"/>
          <p:cNvSpPr txBox="1"/>
          <p:nvPr/>
        </p:nvSpPr>
        <p:spPr>
          <a:xfrm>
            <a:off x="4254728" y="1639035"/>
            <a:ext cx="1015021" cy="646331"/>
          </a:xfrm>
          <a:prstGeom prst="rect">
            <a:avLst/>
          </a:prstGeom>
          <a:noFill/>
        </p:spPr>
        <p:txBody>
          <a:bodyPr wrap="none" rtlCol="0">
            <a:spAutoFit/>
          </a:bodyPr>
          <a:lstStyle/>
          <a:p>
            <a:pPr algn="ctr"/>
            <a:r>
              <a:rPr lang="en-US" dirty="0">
                <a:solidFill>
                  <a:schemeClr val="accent6"/>
                </a:solidFill>
                <a:latin typeface="HelveticaNeueLT Pro 45 Lt" panose="020B0403020202020204" pitchFamily="34" charset="0"/>
              </a:rPr>
              <a:t>Method </a:t>
            </a:r>
          </a:p>
          <a:p>
            <a:pPr algn="ctr"/>
            <a:r>
              <a:rPr lang="en-US" dirty="0">
                <a:solidFill>
                  <a:schemeClr val="accent6"/>
                </a:solidFill>
                <a:latin typeface="HelveticaNeueLT Pro 45 Lt" panose="020B0403020202020204" pitchFamily="34" charset="0"/>
              </a:rPr>
              <a:t>Editor</a:t>
            </a:r>
          </a:p>
        </p:txBody>
      </p:sp>
      <p:sp>
        <p:nvSpPr>
          <p:cNvPr id="15" name="TextBox 14"/>
          <p:cNvSpPr txBox="1"/>
          <p:nvPr/>
        </p:nvSpPr>
        <p:spPr>
          <a:xfrm>
            <a:off x="2819400" y="4906907"/>
            <a:ext cx="1371529" cy="369332"/>
          </a:xfrm>
          <a:prstGeom prst="rect">
            <a:avLst/>
          </a:prstGeom>
          <a:noFill/>
        </p:spPr>
        <p:txBody>
          <a:bodyPr wrap="none" rtlCol="0">
            <a:spAutoFit/>
          </a:bodyPr>
          <a:lstStyle/>
          <a:p>
            <a:r>
              <a:rPr lang="en-US" dirty="0">
                <a:solidFill>
                  <a:schemeClr val="accent6"/>
                </a:solidFill>
                <a:latin typeface="HelveticaNeueLT Pro 45 Lt" panose="020B0403020202020204" pitchFamily="34" charset="0"/>
              </a:rPr>
              <a:t>Run Control</a:t>
            </a:r>
          </a:p>
        </p:txBody>
      </p:sp>
      <p:sp>
        <p:nvSpPr>
          <p:cNvPr id="16" name="Line 25"/>
          <p:cNvSpPr>
            <a:spLocks noChangeShapeType="1"/>
          </p:cNvSpPr>
          <p:nvPr/>
        </p:nvSpPr>
        <p:spPr bwMode="auto">
          <a:xfrm flipH="1" flipV="1">
            <a:off x="6172200" y="3689616"/>
            <a:ext cx="152400" cy="1217290"/>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25"/>
          <p:cNvSpPr>
            <a:spLocks noChangeShapeType="1"/>
          </p:cNvSpPr>
          <p:nvPr/>
        </p:nvSpPr>
        <p:spPr bwMode="auto">
          <a:xfrm flipH="1" flipV="1">
            <a:off x="3352800" y="2971799"/>
            <a:ext cx="152400" cy="1923139"/>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25"/>
          <p:cNvSpPr>
            <a:spLocks noChangeShapeType="1"/>
          </p:cNvSpPr>
          <p:nvPr/>
        </p:nvSpPr>
        <p:spPr bwMode="auto">
          <a:xfrm flipV="1">
            <a:off x="1676399" y="4343399"/>
            <a:ext cx="76199" cy="557524"/>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25"/>
          <p:cNvSpPr>
            <a:spLocks noChangeShapeType="1"/>
          </p:cNvSpPr>
          <p:nvPr/>
        </p:nvSpPr>
        <p:spPr bwMode="auto">
          <a:xfrm>
            <a:off x="914400" y="2209801"/>
            <a:ext cx="152400" cy="641546"/>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25"/>
          <p:cNvSpPr>
            <a:spLocks noChangeShapeType="1"/>
          </p:cNvSpPr>
          <p:nvPr/>
        </p:nvSpPr>
        <p:spPr bwMode="auto">
          <a:xfrm flipH="1">
            <a:off x="1295397" y="2209801"/>
            <a:ext cx="231096" cy="614859"/>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25"/>
          <p:cNvSpPr>
            <a:spLocks noChangeShapeType="1"/>
          </p:cNvSpPr>
          <p:nvPr/>
        </p:nvSpPr>
        <p:spPr bwMode="auto">
          <a:xfrm>
            <a:off x="3499450" y="2209801"/>
            <a:ext cx="310550" cy="614858"/>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5"/>
          <p:cNvSpPr>
            <a:spLocks noChangeShapeType="1"/>
          </p:cNvSpPr>
          <p:nvPr/>
        </p:nvSpPr>
        <p:spPr bwMode="auto">
          <a:xfrm flipH="1">
            <a:off x="4114800" y="2209801"/>
            <a:ext cx="685800" cy="614857"/>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836696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96157" y="1905000"/>
            <a:ext cx="6885654" cy="4376979"/>
          </a:xfrm>
          <a:prstGeom prst="rect">
            <a:avLst/>
          </a:prstGeom>
        </p:spPr>
      </p:pic>
      <p:sp>
        <p:nvSpPr>
          <p:cNvPr id="5" name="Rectangle 4"/>
          <p:cNvSpPr txBox="1">
            <a:spLocks noChangeArrowheads="1"/>
          </p:cNvSpPr>
          <p:nvPr/>
        </p:nvSpPr>
        <p:spPr>
          <a:xfrm>
            <a:off x="0" y="1752599"/>
            <a:ext cx="2096156" cy="4529379"/>
          </a:xfrm>
          <a:prstGeom prst="rect">
            <a:avLst/>
          </a:prstGeom>
        </p:spPr>
        <p:txBody>
          <a:bodyPr lIns="87278" tIns="43639" rIns="87278" bIns="43639"/>
          <a:lstStyle/>
          <a:p>
            <a:pPr defTabSz="1103313">
              <a:lnSpc>
                <a:spcPct val="120000"/>
              </a:lnSpc>
              <a:spcBef>
                <a:spcPts val="0"/>
              </a:spcBef>
              <a:buClr>
                <a:srgbClr val="797A7D"/>
              </a:buClr>
              <a:buSzPct val="100000"/>
              <a:defRPr/>
            </a:pPr>
            <a:r>
              <a:rPr lang="en-US" sz="1600" b="1" kern="0" dirty="0">
                <a:solidFill>
                  <a:schemeClr val="accent6"/>
                </a:solidFill>
                <a:latin typeface="HelveticaNeueLT Pro 45 Lt" panose="020B0403020202020204" pitchFamily="34" charset="0"/>
                <a:cs typeface="Arial" pitchFamily="34" charset="0"/>
                <a:sym typeface="Symbol" pitchFamily="18" charset="2"/>
              </a:rPr>
              <a:t>Adding Labware to the Deck Layout</a:t>
            </a:r>
          </a:p>
          <a:p>
            <a:pPr marL="419100" indent="-419100" defTabSz="1103313">
              <a:lnSpc>
                <a:spcPct val="120000"/>
              </a:lnSpc>
              <a:spcBef>
                <a:spcPts val="0"/>
              </a:spcBef>
              <a:buClr>
                <a:srgbClr val="797A7D"/>
              </a:buClr>
              <a:buSzPct val="100000"/>
              <a:buFont typeface="Wingdings" pitchFamily="2" charset="2"/>
              <a:buAutoNum type="arabicPeriod"/>
              <a:defRPr/>
            </a:pPr>
            <a:r>
              <a:rPr lang="en-US" sz="1600" kern="0" dirty="0">
                <a:solidFill>
                  <a:srgbClr val="797A7D"/>
                </a:solidFill>
                <a:latin typeface="HelveticaNeueLT Pro 45 Lt" panose="020B0403020202020204" pitchFamily="34" charset="0"/>
                <a:cs typeface="Arial" pitchFamily="34" charset="0"/>
                <a:sym typeface="Symbol" pitchFamily="18" charset="2"/>
              </a:rPr>
              <a:t>Switch to the </a:t>
            </a:r>
            <a:r>
              <a:rPr lang="en-US" sz="1600" b="1" kern="0" dirty="0">
                <a:solidFill>
                  <a:srgbClr val="797A7D"/>
                </a:solidFill>
                <a:latin typeface="HelveticaNeueLT Pro 45 Lt" panose="020B0403020202020204" pitchFamily="34" charset="0"/>
                <a:cs typeface="Arial" pitchFamily="34" charset="0"/>
                <a:sym typeface="Symbol" pitchFamily="18" charset="2"/>
              </a:rPr>
              <a:t>Labware Editor.</a:t>
            </a:r>
          </a:p>
          <a:p>
            <a:pPr marL="419100" indent="-419100" defTabSz="1103313">
              <a:lnSpc>
                <a:spcPct val="120000"/>
              </a:lnSpc>
              <a:spcBef>
                <a:spcPts val="0"/>
              </a:spcBef>
              <a:buClr>
                <a:srgbClr val="797A7D"/>
              </a:buClr>
              <a:buSzPct val="100000"/>
              <a:buFont typeface="Wingdings" pitchFamily="2" charset="2"/>
              <a:buAutoNum type="arabicPeriod"/>
              <a:defRPr/>
            </a:pPr>
            <a:endParaRPr lang="en-US" sz="1600" b="1" kern="0" dirty="0">
              <a:solidFill>
                <a:srgbClr val="797A7D"/>
              </a:solidFill>
              <a:latin typeface="HelveticaNeueLT Pro 45 Lt" panose="020B0403020202020204" pitchFamily="34" charset="0"/>
              <a:cs typeface="Arial" pitchFamily="34" charset="0"/>
              <a:sym typeface="Symbol" pitchFamily="18" charset="2"/>
            </a:endParaRPr>
          </a:p>
          <a:p>
            <a:pPr marL="419100" indent="-419100" defTabSz="1103313">
              <a:lnSpc>
                <a:spcPct val="120000"/>
              </a:lnSpc>
              <a:spcBef>
                <a:spcPts val="0"/>
              </a:spcBef>
              <a:buClr>
                <a:srgbClr val="797A7D"/>
              </a:buClr>
              <a:buSzPct val="100000"/>
              <a:buFont typeface="Wingdings" pitchFamily="2" charset="2"/>
              <a:buAutoNum type="arabicPeriod"/>
              <a:defRPr/>
            </a:pPr>
            <a:r>
              <a:rPr lang="en-US" sz="1600" kern="0" dirty="0">
                <a:solidFill>
                  <a:srgbClr val="797A7D"/>
                </a:solidFill>
                <a:latin typeface="HelveticaNeueLT Pro 45 Lt" panose="020B0403020202020204" pitchFamily="34" charset="0"/>
                <a:cs typeface="Arial" pitchFamily="34" charset="0"/>
                <a:sym typeface="Symbol" pitchFamily="18" charset="2"/>
              </a:rPr>
              <a:t>Select labware type.</a:t>
            </a:r>
          </a:p>
          <a:p>
            <a:pPr marL="419100" indent="-419100" defTabSz="1103313">
              <a:lnSpc>
                <a:spcPct val="120000"/>
              </a:lnSpc>
              <a:spcBef>
                <a:spcPts val="0"/>
              </a:spcBef>
              <a:buClr>
                <a:srgbClr val="797A7D"/>
              </a:buClr>
              <a:buSzPct val="100000"/>
              <a:buFont typeface="Wingdings" pitchFamily="2" charset="2"/>
              <a:buAutoNum type="arabicPeriod"/>
              <a:defRPr/>
            </a:pPr>
            <a:endParaRPr lang="en-US" sz="1600" kern="0" dirty="0">
              <a:solidFill>
                <a:srgbClr val="797A7D"/>
              </a:solidFill>
              <a:latin typeface="HelveticaNeueLT Pro 45 Lt" panose="020B0403020202020204" pitchFamily="34" charset="0"/>
              <a:cs typeface="Arial" pitchFamily="34" charset="0"/>
              <a:sym typeface="Symbol" pitchFamily="18" charset="2"/>
            </a:endParaRPr>
          </a:p>
          <a:p>
            <a:pPr marL="419100" indent="-419100" defTabSz="1103313">
              <a:lnSpc>
                <a:spcPct val="120000"/>
              </a:lnSpc>
              <a:spcBef>
                <a:spcPts val="0"/>
              </a:spcBef>
              <a:buClr>
                <a:srgbClr val="797A7D"/>
              </a:buClr>
              <a:buSzPct val="100000"/>
              <a:buFont typeface="Wingdings" pitchFamily="2" charset="2"/>
              <a:buAutoNum type="arabicPeriod"/>
              <a:defRPr/>
            </a:pPr>
            <a:r>
              <a:rPr lang="en-US" sz="1600" kern="0" dirty="0">
                <a:solidFill>
                  <a:srgbClr val="797A7D"/>
                </a:solidFill>
                <a:latin typeface="HelveticaNeueLT Pro 45 Lt" panose="020B0403020202020204" pitchFamily="34" charset="0"/>
                <a:cs typeface="Arial" pitchFamily="34" charset="0"/>
                <a:sym typeface="Symbol" pitchFamily="18" charset="2"/>
              </a:rPr>
              <a:t>Click the </a:t>
            </a:r>
            <a:r>
              <a:rPr lang="en-US" sz="1600" b="1" kern="0" dirty="0">
                <a:solidFill>
                  <a:srgbClr val="797A7D"/>
                </a:solidFill>
                <a:latin typeface="HelveticaNeueLT Pro 45 Lt" panose="020B0403020202020204" pitchFamily="34" charset="0"/>
                <a:cs typeface="Arial" pitchFamily="34" charset="0"/>
                <a:sym typeface="Symbol" pitchFamily="18" charset="2"/>
              </a:rPr>
              <a:t>name</a:t>
            </a:r>
            <a:r>
              <a:rPr lang="en-US" sz="1600" kern="0" dirty="0">
                <a:solidFill>
                  <a:srgbClr val="797A7D"/>
                </a:solidFill>
                <a:latin typeface="HelveticaNeueLT Pro 45 Lt" panose="020B0403020202020204" pitchFamily="34" charset="0"/>
                <a:cs typeface="Arial" pitchFamily="34" charset="0"/>
                <a:sym typeface="Symbol" pitchFamily="18" charset="2"/>
              </a:rPr>
              <a:t>, the </a:t>
            </a:r>
            <a:r>
              <a:rPr lang="en-US" sz="1600" b="1" kern="0" dirty="0">
                <a:solidFill>
                  <a:srgbClr val="797A7D"/>
                </a:solidFill>
                <a:latin typeface="HelveticaNeueLT Pro 45 Lt" panose="020B0403020202020204" pitchFamily="34" charset="0"/>
                <a:cs typeface="Arial" pitchFamily="34" charset="0"/>
                <a:sym typeface="Symbol" pitchFamily="18" charset="2"/>
              </a:rPr>
              <a:t>3d model </a:t>
            </a:r>
            <a:r>
              <a:rPr lang="en-US" sz="1600" kern="0" dirty="0">
                <a:solidFill>
                  <a:srgbClr val="797A7D"/>
                </a:solidFill>
                <a:latin typeface="HelveticaNeueLT Pro 45 Lt" panose="020B0403020202020204" pitchFamily="34" charset="0"/>
                <a:cs typeface="Arial" pitchFamily="34" charset="0"/>
                <a:sym typeface="Symbol" pitchFamily="18" charset="2"/>
              </a:rPr>
              <a:t>or the </a:t>
            </a:r>
            <a:r>
              <a:rPr lang="en-US" sz="1600" b="1" kern="0" dirty="0">
                <a:solidFill>
                  <a:srgbClr val="797A7D"/>
                </a:solidFill>
                <a:latin typeface="HelveticaNeueLT Pro 45 Lt" panose="020B0403020202020204" pitchFamily="34" charset="0"/>
                <a:cs typeface="Arial" pitchFamily="34" charset="0"/>
                <a:sym typeface="Symbol" pitchFamily="18" charset="2"/>
              </a:rPr>
              <a:t>picture </a:t>
            </a:r>
            <a:r>
              <a:rPr lang="en-US" sz="1600" kern="0" dirty="0">
                <a:solidFill>
                  <a:srgbClr val="797A7D"/>
                </a:solidFill>
                <a:latin typeface="HelveticaNeueLT Pro 45 Lt" panose="020B0403020202020204" pitchFamily="34" charset="0"/>
                <a:cs typeface="Arial" pitchFamily="34" charset="0"/>
                <a:sym typeface="Symbol" pitchFamily="18" charset="2"/>
              </a:rPr>
              <a:t>and drag onto the deck.</a:t>
            </a:r>
          </a:p>
        </p:txBody>
      </p:sp>
      <p:sp>
        <p:nvSpPr>
          <p:cNvPr id="35850" name="Line 25"/>
          <p:cNvSpPr>
            <a:spLocks noChangeShapeType="1"/>
          </p:cNvSpPr>
          <p:nvPr/>
        </p:nvSpPr>
        <p:spPr bwMode="auto">
          <a:xfrm flipH="1">
            <a:off x="5144157" y="3233979"/>
            <a:ext cx="685800" cy="1447800"/>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7" name="Title 6"/>
          <p:cNvSpPr>
            <a:spLocks noGrp="1"/>
          </p:cNvSpPr>
          <p:nvPr>
            <p:ph type="title"/>
          </p:nvPr>
        </p:nvSpPr>
        <p:spPr/>
        <p:txBody>
          <a:bodyPr/>
          <a:lstStyle/>
          <a:p>
            <a:r>
              <a:rPr lang="en-US" dirty="0">
                <a:latin typeface="HelveticaNeueLT Pro 45 Lt" panose="020B0403020202020204" pitchFamily="34" charset="0"/>
              </a:rPr>
              <a:t>Building a Method</a:t>
            </a:r>
          </a:p>
        </p:txBody>
      </p:sp>
      <p:sp>
        <p:nvSpPr>
          <p:cNvPr id="8" name="Text Placeholder 7"/>
          <p:cNvSpPr>
            <a:spLocks noGrp="1"/>
          </p:cNvSpPr>
          <p:nvPr>
            <p:ph type="body" sz="quarter" idx="11"/>
          </p:nvPr>
        </p:nvSpPr>
        <p:spPr/>
        <p:txBody>
          <a:bodyPr/>
          <a:lstStyle/>
          <a:p>
            <a:r>
              <a:rPr lang="en-US" dirty="0">
                <a:latin typeface="HelveticaNeueLT Pro 45 Lt" panose="020B0403020202020204" pitchFamily="34" charset="0"/>
              </a:rPr>
              <a:t>Adding Labware</a:t>
            </a:r>
          </a:p>
        </p:txBody>
      </p:sp>
      <p:sp>
        <p:nvSpPr>
          <p:cNvPr id="18" name="Line 25"/>
          <p:cNvSpPr>
            <a:spLocks noChangeShapeType="1"/>
          </p:cNvSpPr>
          <p:nvPr/>
        </p:nvSpPr>
        <p:spPr bwMode="auto">
          <a:xfrm flipH="1">
            <a:off x="5179763" y="3157779"/>
            <a:ext cx="2707594" cy="1752600"/>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19" name="Line 25"/>
          <p:cNvSpPr>
            <a:spLocks noChangeShapeType="1"/>
          </p:cNvSpPr>
          <p:nvPr/>
        </p:nvSpPr>
        <p:spPr bwMode="auto">
          <a:xfrm>
            <a:off x="4763157" y="3081579"/>
            <a:ext cx="304800" cy="1676400"/>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083751" y="1914802"/>
            <a:ext cx="6898059" cy="4384864"/>
          </a:xfrm>
          <a:prstGeom prst="rect">
            <a:avLst/>
          </a:prstGeom>
        </p:spPr>
      </p:pic>
      <p:sp>
        <p:nvSpPr>
          <p:cNvPr id="5" name="Rectangle 4"/>
          <p:cNvSpPr txBox="1">
            <a:spLocks noChangeArrowheads="1"/>
          </p:cNvSpPr>
          <p:nvPr/>
        </p:nvSpPr>
        <p:spPr>
          <a:xfrm>
            <a:off x="-12405" y="1752600"/>
            <a:ext cx="2096156" cy="4547066"/>
          </a:xfrm>
          <a:prstGeom prst="rect">
            <a:avLst/>
          </a:prstGeom>
        </p:spPr>
        <p:txBody>
          <a:bodyPr lIns="87278" tIns="43639" rIns="87278" bIns="43639"/>
          <a:lstStyle/>
          <a:p>
            <a:pPr defTabSz="1103313">
              <a:lnSpc>
                <a:spcPct val="120000"/>
              </a:lnSpc>
              <a:spcBef>
                <a:spcPts val="0"/>
              </a:spcBef>
              <a:buClr>
                <a:srgbClr val="797A7D"/>
              </a:buClr>
              <a:buSzPct val="100000"/>
              <a:defRPr/>
            </a:pPr>
            <a:r>
              <a:rPr lang="en-US" sz="1600" b="1" kern="0" dirty="0">
                <a:solidFill>
                  <a:schemeClr val="accent6"/>
                </a:solidFill>
                <a:latin typeface="HelveticaNeueLT Pro 45 Lt" panose="020B0403020202020204" pitchFamily="34" charset="0"/>
                <a:cs typeface="Arial" pitchFamily="34" charset="0"/>
                <a:sym typeface="Symbol" pitchFamily="18" charset="2"/>
              </a:rPr>
              <a:t>Adding Labware to the Deck Layout</a:t>
            </a:r>
          </a:p>
          <a:p>
            <a:pPr marL="419100" indent="-419100" defTabSz="1103313">
              <a:lnSpc>
                <a:spcPct val="120000"/>
              </a:lnSpc>
              <a:spcBef>
                <a:spcPts val="0"/>
              </a:spcBef>
              <a:buClr>
                <a:srgbClr val="797A7D"/>
              </a:buClr>
              <a:buSzPct val="100000"/>
              <a:buFont typeface="+mj-lt"/>
              <a:buAutoNum type="arabicPeriod" startAt="4"/>
              <a:defRPr/>
            </a:pPr>
            <a:r>
              <a:rPr lang="en-US" sz="1600" kern="0" dirty="0">
                <a:solidFill>
                  <a:srgbClr val="797A7D"/>
                </a:solidFill>
                <a:latin typeface="HelveticaNeueLT Pro 45 Lt" panose="020B0403020202020204" pitchFamily="34" charset="0"/>
                <a:cs typeface="Arial" pitchFamily="34" charset="0"/>
                <a:sym typeface="Symbol" pitchFamily="18" charset="2"/>
              </a:rPr>
              <a:t>As you drag the labware onto the deck, pay attention to the </a:t>
            </a:r>
            <a:r>
              <a:rPr lang="en-US" sz="1600" b="1" kern="0" dirty="0">
                <a:solidFill>
                  <a:srgbClr val="797A7D"/>
                </a:solidFill>
                <a:latin typeface="HelveticaNeueLT Pro 45 Lt" panose="020B0403020202020204" pitchFamily="34" charset="0"/>
                <a:cs typeface="Arial" pitchFamily="34" charset="0"/>
                <a:sym typeface="Symbol" pitchFamily="18" charset="2"/>
              </a:rPr>
              <a:t>track number </a:t>
            </a:r>
            <a:r>
              <a:rPr lang="en-US" sz="1600" kern="0" dirty="0">
                <a:solidFill>
                  <a:srgbClr val="797A7D"/>
                </a:solidFill>
                <a:latin typeface="HelveticaNeueLT Pro 45 Lt" panose="020B0403020202020204" pitchFamily="34" charset="0"/>
                <a:cs typeface="Arial" pitchFamily="34" charset="0"/>
                <a:sym typeface="Symbol" pitchFamily="18" charset="2"/>
              </a:rPr>
              <a:t>(listed in the tooltip) and the </a:t>
            </a:r>
            <a:r>
              <a:rPr lang="en-US" sz="1600" kern="0" dirty="0">
                <a:solidFill>
                  <a:schemeClr val="accent2"/>
                </a:solidFill>
                <a:latin typeface="HelveticaNeueLT Pro 45 Lt" panose="020B0403020202020204" pitchFamily="34" charset="0"/>
                <a:cs typeface="Arial" pitchFamily="34" charset="0"/>
                <a:sym typeface="Symbol" pitchFamily="18" charset="2"/>
              </a:rPr>
              <a:t>Yellow locators</a:t>
            </a:r>
            <a:r>
              <a:rPr lang="en-US" sz="1600" kern="0" dirty="0">
                <a:solidFill>
                  <a:srgbClr val="797A7D"/>
                </a:solidFill>
                <a:latin typeface="HelveticaNeueLT Pro 45 Lt" panose="020B0403020202020204" pitchFamily="34" charset="0"/>
                <a:cs typeface="Arial" pitchFamily="34" charset="0"/>
                <a:sym typeface="Symbol" pitchFamily="18" charset="2"/>
              </a:rPr>
              <a:t>, this snaps the labware into the deck.  </a:t>
            </a:r>
          </a:p>
          <a:p>
            <a:pPr marL="419100" indent="-419100" defTabSz="1103313">
              <a:lnSpc>
                <a:spcPct val="120000"/>
              </a:lnSpc>
              <a:spcBef>
                <a:spcPts val="0"/>
              </a:spcBef>
              <a:buClr>
                <a:srgbClr val="797A7D"/>
              </a:buClr>
              <a:buSzPct val="100000"/>
              <a:buFont typeface="Wingdings" pitchFamily="2" charset="2"/>
              <a:buAutoNum type="arabicPeriod" startAt="4"/>
              <a:defRPr/>
            </a:pPr>
            <a:r>
              <a:rPr lang="en-US" sz="1600" b="1" kern="0" dirty="0">
                <a:solidFill>
                  <a:srgbClr val="FF0000"/>
                </a:solidFill>
                <a:latin typeface="HelveticaNeueLT Pro 45 Lt" panose="020B0403020202020204" pitchFamily="34" charset="0"/>
                <a:cs typeface="Arial" pitchFamily="34" charset="0"/>
                <a:sym typeface="Symbol" pitchFamily="18" charset="2"/>
              </a:rPr>
              <a:t>Save early and often!</a:t>
            </a:r>
          </a:p>
        </p:txBody>
      </p:sp>
      <p:sp>
        <p:nvSpPr>
          <p:cNvPr id="7" name="Title 6"/>
          <p:cNvSpPr>
            <a:spLocks noGrp="1"/>
          </p:cNvSpPr>
          <p:nvPr>
            <p:ph type="title"/>
          </p:nvPr>
        </p:nvSpPr>
        <p:spPr/>
        <p:txBody>
          <a:bodyPr/>
          <a:lstStyle/>
          <a:p>
            <a:r>
              <a:rPr lang="en-US" dirty="0">
                <a:latin typeface="HelveticaNeueLT Pro 45 Lt" panose="020B0403020202020204" pitchFamily="34" charset="0"/>
              </a:rPr>
              <a:t>Building a Method</a:t>
            </a:r>
          </a:p>
        </p:txBody>
      </p:sp>
      <p:sp>
        <p:nvSpPr>
          <p:cNvPr id="8" name="Text Placeholder 7"/>
          <p:cNvSpPr>
            <a:spLocks noGrp="1"/>
          </p:cNvSpPr>
          <p:nvPr>
            <p:ph type="body" sz="quarter" idx="11"/>
          </p:nvPr>
        </p:nvSpPr>
        <p:spPr/>
        <p:txBody>
          <a:bodyPr/>
          <a:lstStyle/>
          <a:p>
            <a:r>
              <a:rPr lang="en-US" dirty="0">
                <a:latin typeface="HelveticaNeueLT Pro 45 Lt" panose="020B0403020202020204" pitchFamily="34" charset="0"/>
              </a:rPr>
              <a:t>Adding Labware</a:t>
            </a:r>
          </a:p>
        </p:txBody>
      </p:sp>
      <p:sp>
        <p:nvSpPr>
          <p:cNvPr id="6" name="Line 25"/>
          <p:cNvSpPr>
            <a:spLocks noChangeShapeType="1"/>
          </p:cNvSpPr>
          <p:nvPr/>
        </p:nvSpPr>
        <p:spPr bwMode="auto">
          <a:xfrm flipV="1">
            <a:off x="1828800" y="4267200"/>
            <a:ext cx="2819400" cy="319015"/>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10" name="Line 25"/>
          <p:cNvSpPr>
            <a:spLocks noChangeShapeType="1"/>
          </p:cNvSpPr>
          <p:nvPr/>
        </p:nvSpPr>
        <p:spPr bwMode="auto">
          <a:xfrm>
            <a:off x="1828800" y="4586213"/>
            <a:ext cx="2819400" cy="976386"/>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11" name="Line 25"/>
          <p:cNvSpPr>
            <a:spLocks noChangeShapeType="1"/>
          </p:cNvSpPr>
          <p:nvPr/>
        </p:nvSpPr>
        <p:spPr bwMode="auto">
          <a:xfrm flipV="1">
            <a:off x="1905000" y="2438400"/>
            <a:ext cx="762000" cy="3352800"/>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2" name="Oval 1"/>
          <p:cNvSpPr/>
          <p:nvPr/>
        </p:nvSpPr>
        <p:spPr>
          <a:xfrm>
            <a:off x="2391909" y="2215607"/>
            <a:ext cx="550181" cy="23450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755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110704" y="3498604"/>
            <a:ext cx="1273653" cy="3215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srgbClr val="FFFFFF"/>
              </a:solidFill>
              <a:latin typeface="+mj-lt"/>
            </a:endParaRPr>
          </a:p>
        </p:txBody>
      </p:sp>
      <p:sp>
        <p:nvSpPr>
          <p:cNvPr id="2" name="Title 1"/>
          <p:cNvSpPr>
            <a:spLocks noGrp="1"/>
          </p:cNvSpPr>
          <p:nvPr>
            <p:ph type="title"/>
          </p:nvPr>
        </p:nvSpPr>
        <p:spPr/>
        <p:txBody>
          <a:bodyPr/>
          <a:lstStyle/>
          <a:p>
            <a:r>
              <a:rPr lang="en-US" sz="4600" dirty="0">
                <a:latin typeface="HelveticaNeueLT Pro 45 Lt" panose="020B0403020202020204" pitchFamily="34" charset="0"/>
              </a:rPr>
              <a:t>Software – Venus’s Vector Core</a:t>
            </a:r>
          </a:p>
        </p:txBody>
      </p:sp>
      <p:sp>
        <p:nvSpPr>
          <p:cNvPr id="3" name="Slide Number Placeholder 2"/>
          <p:cNvSpPr>
            <a:spLocks noGrp="1"/>
          </p:cNvSpPr>
          <p:nvPr>
            <p:ph type="sldNum" sz="quarter" idx="10"/>
          </p:nvPr>
        </p:nvSpPr>
        <p:spPr/>
        <p:txBody>
          <a:bodyPr/>
          <a:lstStyle/>
          <a:p>
            <a:fld id="{58A818BD-0DC7-3844-8B34-B83BE3C0637C}" type="slidenum">
              <a:rPr lang="en-US" smtClean="0"/>
              <a:t>3</a:t>
            </a:fld>
            <a:endParaRPr lang="en-US"/>
          </a:p>
        </p:txBody>
      </p:sp>
      <p:sp>
        <p:nvSpPr>
          <p:cNvPr id="4" name="Text Placeholder 3"/>
          <p:cNvSpPr>
            <a:spLocks noGrp="1"/>
          </p:cNvSpPr>
          <p:nvPr>
            <p:ph type="body" sz="quarter" idx="11"/>
          </p:nvPr>
        </p:nvSpPr>
        <p:spPr>
          <a:xfrm>
            <a:off x="454706" y="959803"/>
            <a:ext cx="8229600" cy="365760"/>
          </a:xfrm>
        </p:spPr>
        <p:txBody>
          <a:bodyPr/>
          <a:lstStyle/>
          <a:p>
            <a:r>
              <a:rPr lang="en-US" dirty="0">
                <a:latin typeface="HelveticaNeueLT Pro 45 Lt" panose="020B0403020202020204" pitchFamily="34" charset="0"/>
              </a:rPr>
              <a:t>Compatible Liquid Handlers</a:t>
            </a:r>
          </a:p>
        </p:txBody>
      </p:sp>
      <p:sp>
        <p:nvSpPr>
          <p:cNvPr id="5" name="Rectangle 4"/>
          <p:cNvSpPr/>
          <p:nvPr/>
        </p:nvSpPr>
        <p:spPr>
          <a:xfrm>
            <a:off x="4450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p:cNvSpPr/>
          <p:nvPr/>
        </p:nvSpPr>
        <p:spPr>
          <a:xfrm>
            <a:off x="4450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Rectangle 6"/>
          <p:cNvSpPr/>
          <p:nvPr/>
        </p:nvSpPr>
        <p:spPr>
          <a:xfrm>
            <a:off x="4450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8" name="Rounded Rectangle 7"/>
          <p:cNvSpPr/>
          <p:nvPr/>
        </p:nvSpPr>
        <p:spPr>
          <a:xfrm>
            <a:off x="2471560" y="1676400"/>
            <a:ext cx="3852991" cy="2286044"/>
          </a:xfrm>
          <a:prstGeom prst="roundRect">
            <a:avLst/>
          </a:prstGeom>
          <a:solidFill>
            <a:schemeClr val="bg1"/>
          </a:soli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r>
              <a:rPr lang="es-ES" b="1" dirty="0">
                <a:solidFill>
                  <a:srgbClr val="000000"/>
                </a:solidFill>
                <a:latin typeface="+mj-lt"/>
              </a:rPr>
            </a:br>
            <a:r>
              <a:rPr lang="es-ES" b="1" dirty="0">
                <a:solidFill>
                  <a:srgbClr val="000000"/>
                </a:solidFill>
                <a:latin typeface="HelveticaNeueLT Pro 45 Lt" panose="020B0403020202020204" pitchFamily="34" charset="0"/>
              </a:rPr>
              <a:t>VECTOR</a:t>
            </a:r>
            <a:r>
              <a:rPr lang="es-ES" b="1" dirty="0">
                <a:solidFill>
                  <a:srgbClr val="000000"/>
                </a:solidFill>
                <a:latin typeface="+mj-lt"/>
              </a:rPr>
              <a:t> </a:t>
            </a:r>
          </a:p>
          <a:p>
            <a:pPr algn="ctr" defTabSz="457200"/>
            <a:endParaRPr lang="es-ES" sz="1400" dirty="0">
              <a:solidFill>
                <a:srgbClr val="00467F">
                  <a:lumMod val="75000"/>
                </a:srgbClr>
              </a:solidFill>
              <a:latin typeface="+mj-lt"/>
            </a:endParaRPr>
          </a:p>
          <a:p>
            <a:pPr algn="ctr" defTabSz="457200"/>
            <a:endParaRPr lang="es-ES" dirty="0">
              <a:solidFill>
                <a:srgbClr val="FFFFFF"/>
              </a:solidFill>
              <a:latin typeface="+mj-lt"/>
            </a:endParaRPr>
          </a:p>
          <a:p>
            <a:pPr algn="ctr" defTabSz="457200"/>
            <a:endParaRPr lang="es-ES" dirty="0">
              <a:solidFill>
                <a:srgbClr val="FFFFFF"/>
              </a:solidFill>
              <a:latin typeface="+mj-lt"/>
            </a:endParaRPr>
          </a:p>
          <a:p>
            <a:pPr algn="ctr" defTabSz="457200"/>
            <a:endParaRPr lang="es-ES" dirty="0">
              <a:solidFill>
                <a:srgbClr val="FFFFFF"/>
              </a:solidFill>
              <a:latin typeface="+mj-lt"/>
            </a:endParaRPr>
          </a:p>
          <a:p>
            <a:pPr algn="ctr" defTabSz="457200"/>
            <a:endParaRPr lang="es-ES" dirty="0">
              <a:solidFill>
                <a:srgbClr val="FFFFFF"/>
              </a:solidFill>
              <a:latin typeface="+mj-lt"/>
            </a:endParaRPr>
          </a:p>
          <a:p>
            <a:pPr algn="ctr" defTabSz="457200"/>
            <a:endParaRPr lang="es-ES" dirty="0">
              <a:solidFill>
                <a:srgbClr val="FFFFFF"/>
              </a:solidFill>
              <a:latin typeface="+mj-lt"/>
            </a:endParaRPr>
          </a:p>
          <a:p>
            <a:pPr algn="ctr" defTabSz="457200"/>
            <a:endParaRPr lang="es-ES" dirty="0">
              <a:solidFill>
                <a:srgbClr val="FFFFFF"/>
              </a:solidFill>
              <a:latin typeface="+mj-lt"/>
            </a:endParaRPr>
          </a:p>
          <a:p>
            <a:pPr algn="ctr" defTabSz="457200"/>
            <a:endParaRPr lang="en-US" dirty="0">
              <a:solidFill>
                <a:srgbClr val="FFFFFF"/>
              </a:solidFill>
              <a:latin typeface="+mj-lt"/>
            </a:endParaRPr>
          </a:p>
        </p:txBody>
      </p:sp>
      <p:grpSp>
        <p:nvGrpSpPr>
          <p:cNvPr id="9" name="Group 8"/>
          <p:cNvGrpSpPr/>
          <p:nvPr/>
        </p:nvGrpSpPr>
        <p:grpSpPr>
          <a:xfrm>
            <a:off x="2786004" y="2112926"/>
            <a:ext cx="3224102" cy="1139028"/>
            <a:chOff x="2639418" y="1371600"/>
            <a:chExt cx="3761382" cy="1097324"/>
          </a:xfrm>
        </p:grpSpPr>
        <p:sp>
          <p:nvSpPr>
            <p:cNvPr id="10" name="Rounded Rectangle 9"/>
            <p:cNvSpPr/>
            <p:nvPr/>
          </p:nvSpPr>
          <p:spPr>
            <a:xfrm>
              <a:off x="2667000" y="1371600"/>
              <a:ext cx="3733800" cy="9144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srgbClr val="FFFFFF"/>
                </a:solidFill>
                <a:latin typeface="+mj-lt"/>
              </a:endParaRPr>
            </a:p>
          </p:txBody>
        </p:sp>
        <p:pic>
          <p:nvPicPr>
            <p:cNvPr id="11" name="Picture 3" descr="E:\WindowsLibraries\Documents\Documents_Work\Projects\VENUS_mod\Icons for GUI\RunControl.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96312" y="1467761"/>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E:\WindowsLibraries\Documents\Documents_Work\Projects\VENUS_mod\Icons for GUI\LabwareEdito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70711" y="1467761"/>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E:\WindowsLibraries\Documents\Documents_Work\Projects\VENUS_mod\Icons for GUI\LiquidClassEdito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45110" y="1467761"/>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E:\WindowsLibraries\Documents\Documents_Work\Projects\VENUS_mod\Icons for GUI\MethodEditor.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19508" y="1467761"/>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39418" y="1822605"/>
              <a:ext cx="850588" cy="466786"/>
            </a:xfrm>
            <a:prstGeom prst="rect">
              <a:avLst/>
            </a:prstGeom>
            <a:noFill/>
          </p:spPr>
          <p:txBody>
            <a:bodyPr wrap="square" rtlCol="0">
              <a:spAutoFit/>
            </a:bodyPr>
            <a:lstStyle/>
            <a:p>
              <a:pPr algn="ctr" defTabSz="457200"/>
              <a:r>
                <a:rPr lang="es-ES" sz="1000" dirty="0">
                  <a:solidFill>
                    <a:srgbClr val="000000">
                      <a:lumMod val="75000"/>
                      <a:lumOff val="25000"/>
                    </a:srgbClr>
                  </a:solidFill>
                  <a:latin typeface="+mj-lt"/>
                </a:rPr>
                <a:t>Run</a:t>
              </a:r>
            </a:p>
            <a:p>
              <a:pPr algn="ctr" defTabSz="457200"/>
              <a:r>
                <a:rPr lang="es-ES" sz="1000" dirty="0">
                  <a:solidFill>
                    <a:srgbClr val="000000">
                      <a:lumMod val="75000"/>
                      <a:lumOff val="25000"/>
                    </a:srgbClr>
                  </a:solidFill>
                  <a:latin typeface="+mj-lt"/>
                </a:rPr>
                <a:t>Control</a:t>
              </a:r>
              <a:endParaRPr lang="en-US" sz="1000" dirty="0">
                <a:solidFill>
                  <a:srgbClr val="000000">
                    <a:lumMod val="75000"/>
                    <a:lumOff val="25000"/>
                  </a:srgbClr>
                </a:solidFill>
                <a:latin typeface="+mj-lt"/>
              </a:endParaRPr>
            </a:p>
          </p:txBody>
        </p:sp>
        <p:sp>
          <p:nvSpPr>
            <p:cNvPr id="16" name="TextBox 15"/>
            <p:cNvSpPr txBox="1"/>
            <p:nvPr/>
          </p:nvSpPr>
          <p:spPr>
            <a:xfrm>
              <a:off x="3597817" y="1822605"/>
              <a:ext cx="850588" cy="466786"/>
            </a:xfrm>
            <a:prstGeom prst="rect">
              <a:avLst/>
            </a:prstGeom>
            <a:noFill/>
          </p:spPr>
          <p:txBody>
            <a:bodyPr wrap="square" rtlCol="0">
              <a:spAutoFit/>
            </a:bodyPr>
            <a:lstStyle/>
            <a:p>
              <a:pPr algn="ctr" defTabSz="457200"/>
              <a:r>
                <a:rPr lang="es-ES" sz="1000" dirty="0">
                  <a:solidFill>
                    <a:srgbClr val="000000">
                      <a:lumMod val="75000"/>
                      <a:lumOff val="25000"/>
                    </a:srgbClr>
                  </a:solidFill>
                  <a:latin typeface="+mj-lt"/>
                </a:rPr>
                <a:t>Labware</a:t>
              </a:r>
            </a:p>
            <a:p>
              <a:pPr algn="ctr" defTabSz="457200"/>
              <a:r>
                <a:rPr lang="es-ES" sz="1000" dirty="0">
                  <a:solidFill>
                    <a:srgbClr val="000000">
                      <a:lumMod val="75000"/>
                      <a:lumOff val="25000"/>
                    </a:srgbClr>
                  </a:solidFill>
                  <a:latin typeface="+mj-lt"/>
                </a:rPr>
                <a:t>Editor</a:t>
              </a:r>
              <a:endParaRPr lang="en-US" sz="1000" dirty="0">
                <a:solidFill>
                  <a:srgbClr val="000000">
                    <a:lumMod val="75000"/>
                    <a:lumOff val="25000"/>
                  </a:srgbClr>
                </a:solidFill>
                <a:latin typeface="+mj-lt"/>
              </a:endParaRPr>
            </a:p>
          </p:txBody>
        </p:sp>
        <p:sp>
          <p:nvSpPr>
            <p:cNvPr id="17" name="TextBox 16"/>
            <p:cNvSpPr txBox="1"/>
            <p:nvPr/>
          </p:nvSpPr>
          <p:spPr>
            <a:xfrm>
              <a:off x="4572216" y="1822605"/>
              <a:ext cx="850588" cy="646319"/>
            </a:xfrm>
            <a:prstGeom prst="rect">
              <a:avLst/>
            </a:prstGeom>
            <a:noFill/>
          </p:spPr>
          <p:txBody>
            <a:bodyPr wrap="square" rtlCol="0">
              <a:spAutoFit/>
            </a:bodyPr>
            <a:lstStyle/>
            <a:p>
              <a:pPr algn="ctr" defTabSz="457200"/>
              <a:r>
                <a:rPr lang="en-US" sz="1000" dirty="0">
                  <a:solidFill>
                    <a:srgbClr val="000000">
                      <a:lumMod val="75000"/>
                      <a:lumOff val="25000"/>
                    </a:srgbClr>
                  </a:solidFill>
                  <a:latin typeface="+mj-lt"/>
                </a:rPr>
                <a:t>Liquid</a:t>
              </a:r>
              <a:r>
                <a:rPr lang="es-ES" sz="1000" dirty="0">
                  <a:solidFill>
                    <a:srgbClr val="000000">
                      <a:lumMod val="75000"/>
                      <a:lumOff val="25000"/>
                    </a:srgbClr>
                  </a:solidFill>
                  <a:latin typeface="+mj-lt"/>
                </a:rPr>
                <a:t> </a:t>
              </a:r>
              <a:r>
                <a:rPr lang="en-US" sz="1000" dirty="0">
                  <a:solidFill>
                    <a:srgbClr val="000000">
                      <a:lumMod val="75000"/>
                      <a:lumOff val="25000"/>
                    </a:srgbClr>
                  </a:solidFill>
                  <a:latin typeface="+mj-lt"/>
                </a:rPr>
                <a:t>Class</a:t>
              </a:r>
            </a:p>
            <a:p>
              <a:pPr algn="ctr" defTabSz="457200"/>
              <a:r>
                <a:rPr lang="es-ES" sz="1000" dirty="0">
                  <a:solidFill>
                    <a:srgbClr val="000000">
                      <a:lumMod val="75000"/>
                      <a:lumOff val="25000"/>
                    </a:srgbClr>
                  </a:solidFill>
                  <a:latin typeface="+mj-lt"/>
                </a:rPr>
                <a:t>Editor</a:t>
              </a:r>
              <a:endParaRPr lang="en-US" sz="1000" dirty="0">
                <a:solidFill>
                  <a:srgbClr val="000000">
                    <a:lumMod val="75000"/>
                    <a:lumOff val="25000"/>
                  </a:srgbClr>
                </a:solidFill>
                <a:latin typeface="+mj-lt"/>
              </a:endParaRPr>
            </a:p>
          </p:txBody>
        </p:sp>
        <p:sp>
          <p:nvSpPr>
            <p:cNvPr id="18" name="TextBox 17"/>
            <p:cNvSpPr txBox="1"/>
            <p:nvPr/>
          </p:nvSpPr>
          <p:spPr>
            <a:xfrm>
              <a:off x="5550212" y="1822605"/>
              <a:ext cx="850588" cy="466786"/>
            </a:xfrm>
            <a:prstGeom prst="rect">
              <a:avLst/>
            </a:prstGeom>
            <a:noFill/>
          </p:spPr>
          <p:txBody>
            <a:bodyPr wrap="square" rtlCol="0">
              <a:spAutoFit/>
            </a:bodyPr>
            <a:lstStyle/>
            <a:p>
              <a:pPr algn="ctr" defTabSz="457200"/>
              <a:r>
                <a:rPr lang="en-US" sz="1000" dirty="0">
                  <a:solidFill>
                    <a:srgbClr val="000000">
                      <a:lumMod val="75000"/>
                      <a:lumOff val="25000"/>
                    </a:srgbClr>
                  </a:solidFill>
                  <a:latin typeface="+mj-lt"/>
                </a:rPr>
                <a:t>Method</a:t>
              </a:r>
            </a:p>
            <a:p>
              <a:pPr algn="ctr" defTabSz="457200"/>
              <a:r>
                <a:rPr lang="es-ES" sz="1000" dirty="0">
                  <a:solidFill>
                    <a:srgbClr val="000000">
                      <a:lumMod val="75000"/>
                      <a:lumOff val="25000"/>
                    </a:srgbClr>
                  </a:solidFill>
                  <a:latin typeface="+mj-lt"/>
                </a:rPr>
                <a:t>Editor</a:t>
              </a:r>
              <a:endParaRPr lang="en-US" sz="1000" dirty="0">
                <a:solidFill>
                  <a:srgbClr val="000000">
                    <a:lumMod val="75000"/>
                    <a:lumOff val="25000"/>
                  </a:srgbClr>
                </a:solidFill>
                <a:latin typeface="+mj-lt"/>
              </a:endParaRPr>
            </a:p>
          </p:txBody>
        </p:sp>
      </p:grpSp>
      <p:sp>
        <p:nvSpPr>
          <p:cNvPr id="19" name="TextBox 18"/>
          <p:cNvSpPr txBox="1"/>
          <p:nvPr/>
        </p:nvSpPr>
        <p:spPr>
          <a:xfrm>
            <a:off x="3487376" y="3056458"/>
            <a:ext cx="1821358" cy="338554"/>
          </a:xfrm>
          <a:prstGeom prst="rect">
            <a:avLst/>
          </a:prstGeom>
          <a:noFill/>
        </p:spPr>
        <p:txBody>
          <a:bodyPr wrap="square" rtlCol="0">
            <a:spAutoFit/>
          </a:bodyPr>
          <a:lstStyle/>
          <a:p>
            <a:pPr defTabSz="457200"/>
            <a:r>
              <a:rPr lang="en-US" sz="1600" dirty="0">
                <a:solidFill>
                  <a:srgbClr val="000000">
                    <a:lumMod val="50000"/>
                    <a:lumOff val="50000"/>
                  </a:srgbClr>
                </a:solidFill>
                <a:latin typeface="+mj-lt"/>
              </a:rPr>
              <a:t>Optional</a:t>
            </a:r>
            <a:r>
              <a:rPr lang="es-ES" sz="1600" dirty="0">
                <a:solidFill>
                  <a:srgbClr val="000000">
                    <a:lumMod val="50000"/>
                    <a:lumOff val="50000"/>
                  </a:srgbClr>
                </a:solidFill>
                <a:latin typeface="+mj-lt"/>
              </a:rPr>
              <a:t> plugins</a:t>
            </a:r>
            <a:endParaRPr lang="en-US" sz="1600" dirty="0">
              <a:solidFill>
                <a:srgbClr val="000000">
                  <a:lumMod val="50000"/>
                  <a:lumOff val="50000"/>
                </a:srgbClr>
              </a:solidFill>
              <a:latin typeface="+mj-lt"/>
            </a:endParaRPr>
          </a:p>
        </p:txBody>
      </p:sp>
      <p:sp>
        <p:nvSpPr>
          <p:cNvPr id="20" name="Rounded Rectangle 19"/>
          <p:cNvSpPr/>
          <p:nvPr/>
        </p:nvSpPr>
        <p:spPr>
          <a:xfrm>
            <a:off x="2993771" y="3371711"/>
            <a:ext cx="2808568" cy="483910"/>
          </a:xfrm>
          <a:prstGeom prst="roundRect">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srgbClr val="FFFFFF"/>
              </a:solidFill>
              <a:latin typeface="+mj-lt"/>
            </a:endParaRPr>
          </a:p>
        </p:txBody>
      </p:sp>
      <p:sp>
        <p:nvSpPr>
          <p:cNvPr id="21" name="TextBox 20"/>
          <p:cNvSpPr txBox="1"/>
          <p:nvPr/>
        </p:nvSpPr>
        <p:spPr>
          <a:xfrm>
            <a:off x="3275631" y="3440650"/>
            <a:ext cx="1273653" cy="369332"/>
          </a:xfrm>
          <a:prstGeom prst="rect">
            <a:avLst/>
          </a:prstGeom>
          <a:noFill/>
          <a:ln>
            <a:noFill/>
          </a:ln>
        </p:spPr>
        <p:txBody>
          <a:bodyPr wrap="square" rtlCol="0">
            <a:spAutoFit/>
          </a:bodyPr>
          <a:lstStyle/>
          <a:p>
            <a:pPr defTabSz="457200"/>
            <a:r>
              <a:rPr lang="en-US" dirty="0">
                <a:solidFill>
                  <a:srgbClr val="8B8C8F">
                    <a:lumMod val="75000"/>
                  </a:srgbClr>
                </a:solidFill>
                <a:latin typeface="HelveticaNeueLT Pro 45 Lt" panose="020B0403020202020204" pitchFamily="34" charset="0"/>
              </a:rPr>
              <a:t>Scheduler</a:t>
            </a:r>
          </a:p>
        </p:txBody>
      </p:sp>
      <p:sp>
        <p:nvSpPr>
          <p:cNvPr id="23" name="TextBox 22"/>
          <p:cNvSpPr txBox="1"/>
          <p:nvPr/>
        </p:nvSpPr>
        <p:spPr>
          <a:xfrm>
            <a:off x="4701281" y="3429000"/>
            <a:ext cx="825448" cy="369332"/>
          </a:xfrm>
          <a:prstGeom prst="rect">
            <a:avLst/>
          </a:prstGeom>
          <a:noFill/>
          <a:ln>
            <a:noFill/>
          </a:ln>
        </p:spPr>
        <p:txBody>
          <a:bodyPr wrap="square" rtlCol="0">
            <a:spAutoFit/>
          </a:bodyPr>
          <a:lstStyle/>
          <a:p>
            <a:pPr defTabSz="457200"/>
            <a:r>
              <a:rPr lang="es-ES" dirty="0">
                <a:solidFill>
                  <a:srgbClr val="8B8C8F">
                    <a:lumMod val="75000"/>
                  </a:srgbClr>
                </a:solidFill>
                <a:latin typeface="HelveticaNeueLT Pro 45 Lt" panose="020B0403020202020204" pitchFamily="34" charset="0"/>
              </a:rPr>
              <a:t>TADM</a:t>
            </a:r>
            <a:endParaRPr lang="en-US" dirty="0">
              <a:solidFill>
                <a:srgbClr val="8B8C8F">
                  <a:lumMod val="75000"/>
                </a:srgbClr>
              </a:solidFill>
              <a:latin typeface="HelveticaNeueLT Pro 45 Lt" panose="020B0403020202020204" pitchFamily="34" charset="0"/>
            </a:endParaRPr>
          </a:p>
        </p:txBody>
      </p:sp>
      <p:grpSp>
        <p:nvGrpSpPr>
          <p:cNvPr id="24" name="Group 23"/>
          <p:cNvGrpSpPr/>
          <p:nvPr/>
        </p:nvGrpSpPr>
        <p:grpSpPr>
          <a:xfrm>
            <a:off x="435182" y="4031383"/>
            <a:ext cx="4835662" cy="2558062"/>
            <a:chOff x="381000" y="3782159"/>
            <a:chExt cx="5417751" cy="2626504"/>
          </a:xfrm>
        </p:grpSpPr>
        <p:pic>
          <p:nvPicPr>
            <p:cNvPr id="25" name="Picture 24"/>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4226268" y="5079223"/>
              <a:ext cx="1476805" cy="102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ounded Rectangle 25"/>
            <p:cNvSpPr/>
            <p:nvPr/>
          </p:nvSpPr>
          <p:spPr>
            <a:xfrm>
              <a:off x="4128323" y="4022769"/>
              <a:ext cx="1670428" cy="930230"/>
            </a:xfrm>
            <a:prstGeom prst="round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defTabSz="457200"/>
              <a:r>
                <a:rPr lang="es-ES" sz="1400" b="1" dirty="0">
                  <a:solidFill>
                    <a:srgbClr val="000000"/>
                  </a:solidFill>
                  <a:latin typeface="HelveticaNeueLT Pro 45 Lt" panose="020B0403020202020204" pitchFamily="34" charset="0"/>
                </a:rPr>
                <a:t>NIMBUS Channels</a:t>
              </a:r>
              <a:br>
                <a:rPr lang="es-ES" dirty="0">
                  <a:solidFill>
                    <a:srgbClr val="000000"/>
                  </a:solidFill>
                  <a:latin typeface="HelveticaNeueLT Pro 45 Lt" panose="020B0403020202020204" pitchFamily="34" charset="0"/>
                </a:rPr>
              </a:br>
              <a:r>
                <a:rPr lang="es-ES" sz="1050" dirty="0">
                  <a:solidFill>
                    <a:srgbClr val="000000">
                      <a:lumMod val="65000"/>
                      <a:lumOff val="35000"/>
                    </a:srgbClr>
                  </a:solidFill>
                  <a:latin typeface="HelveticaNeueLT Pro 45 Lt" panose="020B0403020202020204" pitchFamily="34" charset="0"/>
                </a:rPr>
                <a:t>Vector</a:t>
              </a:r>
              <a:br>
                <a:rPr lang="es-ES" sz="1050" dirty="0">
                  <a:solidFill>
                    <a:srgbClr val="000000">
                      <a:lumMod val="65000"/>
                      <a:lumOff val="35000"/>
                    </a:srgbClr>
                  </a:solidFill>
                  <a:latin typeface="HelveticaNeueLT Pro 45 Lt" panose="020B0403020202020204" pitchFamily="34" charset="0"/>
                </a:rPr>
              </a:br>
              <a:r>
                <a:rPr lang="es-ES" sz="1050" dirty="0">
                  <a:solidFill>
                    <a:srgbClr val="000000">
                      <a:lumMod val="65000"/>
                      <a:lumOff val="35000"/>
                    </a:srgbClr>
                  </a:solidFill>
                  <a:latin typeface="HelveticaNeueLT Pro 45 Lt" panose="020B0403020202020204" pitchFamily="34" charset="0"/>
                </a:rPr>
                <a:t> + NIMBUS4 steps</a:t>
              </a:r>
              <a:br>
                <a:rPr lang="es-ES" sz="1050" dirty="0">
                  <a:solidFill>
                    <a:srgbClr val="000000">
                      <a:lumMod val="65000"/>
                      <a:lumOff val="35000"/>
                    </a:srgbClr>
                  </a:solidFill>
                  <a:latin typeface="HelveticaNeueLT Pro 45 Lt" panose="020B0403020202020204" pitchFamily="34" charset="0"/>
                </a:rPr>
              </a:br>
              <a:r>
                <a:rPr lang="es-ES" sz="1050" dirty="0">
                  <a:solidFill>
                    <a:srgbClr val="000000">
                      <a:lumMod val="65000"/>
                      <a:lumOff val="35000"/>
                    </a:srgbClr>
                  </a:solidFill>
                  <a:latin typeface="HelveticaNeueLT Pro 45 Lt" panose="020B0403020202020204" pitchFamily="34" charset="0"/>
                </a:rPr>
                <a:t>+ INSTINCT 4   </a:t>
              </a:r>
              <a:endParaRPr lang="en-US" sz="1050" dirty="0">
                <a:solidFill>
                  <a:srgbClr val="000000">
                    <a:lumMod val="65000"/>
                    <a:lumOff val="35000"/>
                  </a:srgbClr>
                </a:solidFill>
                <a:latin typeface="HelveticaNeueLT Pro 45 Lt" panose="020B0403020202020204" pitchFamily="34" charset="0"/>
              </a:endParaRPr>
            </a:p>
          </p:txBody>
        </p:sp>
        <p:sp>
          <p:nvSpPr>
            <p:cNvPr id="27" name="Rounded Rectangle 26"/>
            <p:cNvSpPr/>
            <p:nvPr/>
          </p:nvSpPr>
          <p:spPr>
            <a:xfrm>
              <a:off x="2241333" y="4176469"/>
              <a:ext cx="1772115" cy="776530"/>
            </a:xfrm>
            <a:prstGeom prst="round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defTabSz="457200"/>
              <a:r>
                <a:rPr lang="es-ES" sz="1400" b="1" dirty="0">
                  <a:solidFill>
                    <a:srgbClr val="000000"/>
                  </a:solidFill>
                  <a:latin typeface="HelveticaNeueLT Pro 45 Lt" panose="020B0403020202020204" pitchFamily="34" charset="0"/>
                </a:rPr>
                <a:t>NIMBUS 96</a:t>
              </a:r>
              <a:br>
                <a:rPr lang="es-ES" dirty="0">
                  <a:solidFill>
                    <a:srgbClr val="000000"/>
                  </a:solidFill>
                  <a:latin typeface="HelveticaNeueLT Pro 45 Lt" panose="020B0403020202020204" pitchFamily="34" charset="0"/>
                </a:rPr>
              </a:br>
              <a:r>
                <a:rPr lang="es-ES" sz="1050" dirty="0">
                  <a:solidFill>
                    <a:srgbClr val="000000">
                      <a:lumMod val="65000"/>
                      <a:lumOff val="35000"/>
                    </a:srgbClr>
                  </a:solidFill>
                  <a:latin typeface="HelveticaNeueLT Pro 45 Lt" panose="020B0403020202020204" pitchFamily="34" charset="0"/>
                </a:rPr>
                <a:t>Vector </a:t>
              </a:r>
              <a:br>
                <a:rPr lang="es-ES" sz="1050" dirty="0">
                  <a:solidFill>
                    <a:srgbClr val="000000">
                      <a:lumMod val="65000"/>
                      <a:lumOff val="35000"/>
                    </a:srgbClr>
                  </a:solidFill>
                  <a:latin typeface="HelveticaNeueLT Pro 45 Lt" panose="020B0403020202020204" pitchFamily="34" charset="0"/>
                </a:rPr>
              </a:br>
              <a:r>
                <a:rPr lang="es-ES" sz="1050" dirty="0">
                  <a:solidFill>
                    <a:srgbClr val="000000">
                      <a:lumMod val="65000"/>
                      <a:lumOff val="35000"/>
                    </a:srgbClr>
                  </a:solidFill>
                  <a:latin typeface="HelveticaNeueLT Pro 45 Lt" panose="020B0403020202020204" pitchFamily="34" charset="0"/>
                </a:rPr>
                <a:t>+ NIMBUS96 steps</a:t>
              </a:r>
            </a:p>
            <a:p>
              <a:pPr algn="ctr" defTabSz="457200"/>
              <a:r>
                <a:rPr lang="es-ES" sz="1050" dirty="0">
                  <a:solidFill>
                    <a:srgbClr val="000000">
                      <a:lumMod val="65000"/>
                      <a:lumOff val="35000"/>
                    </a:srgbClr>
                  </a:solidFill>
                  <a:latin typeface="HelveticaNeueLT Pro 45 Lt" panose="020B0403020202020204" pitchFamily="34" charset="0"/>
                </a:rPr>
                <a:t>+ INSTINCT 96</a:t>
              </a:r>
              <a:endParaRPr lang="en-US" sz="1050" dirty="0">
                <a:solidFill>
                  <a:srgbClr val="000000">
                    <a:lumMod val="65000"/>
                    <a:lumOff val="35000"/>
                  </a:srgbClr>
                </a:solidFill>
                <a:latin typeface="HelveticaNeueLT Pro 45 Lt" panose="020B0403020202020204" pitchFamily="34" charset="0"/>
              </a:endParaRPr>
            </a:p>
          </p:txBody>
        </p:sp>
        <p:sp>
          <p:nvSpPr>
            <p:cNvPr id="28" name="Rounded Rectangle 27"/>
            <p:cNvSpPr/>
            <p:nvPr/>
          </p:nvSpPr>
          <p:spPr>
            <a:xfrm>
              <a:off x="381000" y="4192960"/>
              <a:ext cx="1772115" cy="760039"/>
            </a:xfrm>
            <a:prstGeom prst="round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defTabSz="457200"/>
              <a:r>
                <a:rPr lang="es-ES" sz="1400" b="1" dirty="0">
                  <a:solidFill>
                    <a:srgbClr val="000000"/>
                  </a:solidFill>
                  <a:latin typeface="HelveticaNeueLT Pro 45 Lt" panose="020B0403020202020204" pitchFamily="34" charset="0"/>
                </a:rPr>
                <a:t>NIMBUS 384</a:t>
              </a:r>
              <a:br>
                <a:rPr lang="es-ES" dirty="0">
                  <a:solidFill>
                    <a:srgbClr val="000000"/>
                  </a:solidFill>
                  <a:latin typeface="HelveticaNeueLT Pro 45 Lt" panose="020B0403020202020204" pitchFamily="34" charset="0"/>
                </a:rPr>
              </a:br>
              <a:r>
                <a:rPr lang="es-ES" sz="1050" dirty="0">
                  <a:solidFill>
                    <a:srgbClr val="797A7D"/>
                  </a:solidFill>
                  <a:latin typeface="HelveticaNeueLT Pro 45 Lt" panose="020B0403020202020204" pitchFamily="34" charset="0"/>
                </a:rPr>
                <a:t>Vector </a:t>
              </a:r>
              <a:br>
                <a:rPr lang="es-ES" sz="1050" dirty="0">
                  <a:solidFill>
                    <a:srgbClr val="797A7D"/>
                  </a:solidFill>
                  <a:latin typeface="HelveticaNeueLT Pro 45 Lt" panose="020B0403020202020204" pitchFamily="34" charset="0"/>
                </a:rPr>
              </a:br>
              <a:r>
                <a:rPr lang="es-ES" sz="1050" dirty="0">
                  <a:solidFill>
                    <a:srgbClr val="797A7D"/>
                  </a:solidFill>
                  <a:latin typeface="HelveticaNeueLT Pro 45 Lt" panose="020B0403020202020204" pitchFamily="34" charset="0"/>
                </a:rPr>
                <a:t>+ NIMBUS384 steps</a:t>
              </a:r>
            </a:p>
            <a:p>
              <a:pPr algn="ctr" defTabSz="457200"/>
              <a:r>
                <a:rPr lang="es-ES" sz="1050" dirty="0">
                  <a:solidFill>
                    <a:srgbClr val="797A7D"/>
                  </a:solidFill>
                  <a:latin typeface="HelveticaNeueLT Pro 45 Lt" panose="020B0403020202020204" pitchFamily="34" charset="0"/>
                </a:rPr>
                <a:t>+ INSTINCT 384</a:t>
              </a:r>
              <a:endParaRPr lang="en-US" sz="1050" dirty="0">
                <a:solidFill>
                  <a:srgbClr val="797A7D"/>
                </a:solidFill>
                <a:latin typeface="HelveticaNeueLT Pro 45 Lt" panose="020B0403020202020204" pitchFamily="34" charset="0"/>
              </a:endParaRPr>
            </a:p>
          </p:txBody>
        </p:sp>
        <p:cxnSp>
          <p:nvCxnSpPr>
            <p:cNvPr id="29" name="Straight Connector 28"/>
            <p:cNvCxnSpPr/>
            <p:nvPr/>
          </p:nvCxnSpPr>
          <p:spPr>
            <a:xfrm flipH="1">
              <a:off x="1600200" y="3782159"/>
              <a:ext cx="685800" cy="3326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6" idx="0"/>
            </p:cNvCxnSpPr>
            <p:nvPr/>
          </p:nvCxnSpPr>
          <p:spPr>
            <a:xfrm flipH="1" flipV="1">
              <a:off x="4806156" y="3826086"/>
              <a:ext cx="157381" cy="196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3354780" y="3826086"/>
              <a:ext cx="233876" cy="288714"/>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32716" y="5392369"/>
              <a:ext cx="1104667" cy="1016294"/>
            </a:xfrm>
            <a:prstGeom prst="rect">
              <a:avLst/>
            </a:prstGeom>
          </p:spPr>
        </p:pic>
        <p:pic>
          <p:nvPicPr>
            <p:cNvPr id="33" name="Picture 3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423365" y="5079223"/>
              <a:ext cx="1476805" cy="102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29813" y="5392369"/>
              <a:ext cx="1104667" cy="1016294"/>
            </a:xfrm>
            <a:prstGeom prst="rect">
              <a:avLst/>
            </a:prstGeom>
          </p:spPr>
        </p:pic>
        <p:pic>
          <p:nvPicPr>
            <p:cNvPr id="35" name="Picture 34"/>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466295" y="5079223"/>
              <a:ext cx="1476805" cy="102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2743" y="5392369"/>
              <a:ext cx="1104667" cy="1016294"/>
            </a:xfrm>
            <a:prstGeom prst="rect">
              <a:avLst/>
            </a:prstGeom>
          </p:spPr>
        </p:pic>
      </p:grpSp>
      <p:grpSp>
        <p:nvGrpSpPr>
          <p:cNvPr id="37" name="Group 36"/>
          <p:cNvGrpSpPr/>
          <p:nvPr/>
        </p:nvGrpSpPr>
        <p:grpSpPr>
          <a:xfrm>
            <a:off x="5342866" y="4074165"/>
            <a:ext cx="1555689" cy="2257326"/>
            <a:chOff x="5932325" y="3724734"/>
            <a:chExt cx="1555689" cy="2257326"/>
          </a:xfrm>
        </p:grpSpPr>
        <p:pic>
          <p:nvPicPr>
            <p:cNvPr id="38" name="Picture 3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18901" y="4722476"/>
              <a:ext cx="1369113" cy="1259584"/>
            </a:xfrm>
            <a:prstGeom prst="rect">
              <a:avLst/>
            </a:prstGeom>
          </p:spPr>
        </p:pic>
        <p:sp>
          <p:nvSpPr>
            <p:cNvPr id="39" name="Rounded Rectangle 38"/>
            <p:cNvSpPr/>
            <p:nvPr/>
          </p:nvSpPr>
          <p:spPr>
            <a:xfrm>
              <a:off x="5932325" y="4161363"/>
              <a:ext cx="1555689" cy="516700"/>
            </a:xfrm>
            <a:prstGeom prst="round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defTabSz="457200"/>
              <a:r>
                <a:rPr lang="es-ES" sz="1600" b="1" dirty="0">
                  <a:solidFill>
                    <a:srgbClr val="000000"/>
                  </a:solidFill>
                  <a:latin typeface="HelveticaNeueLT Pro 45 Lt" panose="020B0403020202020204" pitchFamily="34" charset="0"/>
                </a:rPr>
                <a:t>VENUS</a:t>
              </a:r>
              <a:br>
                <a:rPr lang="es-ES" dirty="0">
                  <a:solidFill>
                    <a:srgbClr val="000000"/>
                  </a:solidFill>
                  <a:latin typeface="HelveticaNeueLT Pro 45 Lt" panose="020B0403020202020204" pitchFamily="34" charset="0"/>
                </a:rPr>
              </a:br>
              <a:r>
                <a:rPr lang="es-ES" sz="1100" dirty="0">
                  <a:solidFill>
                    <a:srgbClr val="000000">
                      <a:lumMod val="65000"/>
                      <a:lumOff val="35000"/>
                    </a:srgbClr>
                  </a:solidFill>
                  <a:latin typeface="HelveticaNeueLT Pro 45 Lt" panose="020B0403020202020204" pitchFamily="34" charset="0"/>
                </a:rPr>
                <a:t>Vector + STAR steps</a:t>
              </a:r>
              <a:endParaRPr lang="en-US" sz="1100" dirty="0">
                <a:solidFill>
                  <a:srgbClr val="000000">
                    <a:lumMod val="65000"/>
                    <a:lumOff val="35000"/>
                  </a:srgbClr>
                </a:solidFill>
                <a:latin typeface="HelveticaNeueLT Pro 45 Lt" panose="020B0403020202020204" pitchFamily="34" charset="0"/>
              </a:endParaRPr>
            </a:p>
          </p:txBody>
        </p:sp>
        <p:cxnSp>
          <p:nvCxnSpPr>
            <p:cNvPr id="40" name="Straight Connector 39"/>
            <p:cNvCxnSpPr/>
            <p:nvPr/>
          </p:nvCxnSpPr>
          <p:spPr>
            <a:xfrm flipH="1" flipV="1">
              <a:off x="6084021" y="3724734"/>
              <a:ext cx="545379" cy="39006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6391007" y="1673215"/>
            <a:ext cx="2470302" cy="1815714"/>
            <a:chOff x="6226483" y="1530665"/>
            <a:chExt cx="2470302" cy="1815714"/>
          </a:xfrm>
        </p:grpSpPr>
        <p:pic>
          <p:nvPicPr>
            <p:cNvPr id="46" name="Picture 45"/>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7123168" y="2321603"/>
              <a:ext cx="1476805" cy="102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Rounded Rectangle 46"/>
            <p:cNvSpPr/>
            <p:nvPr/>
          </p:nvSpPr>
          <p:spPr>
            <a:xfrm>
              <a:off x="7026357" y="1530665"/>
              <a:ext cx="1670428" cy="778357"/>
            </a:xfrm>
            <a:prstGeom prst="round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defTabSz="457200"/>
              <a:r>
                <a:rPr lang="es-ES" b="1" dirty="0">
                  <a:solidFill>
                    <a:srgbClr val="000000"/>
                  </a:solidFill>
                  <a:latin typeface="HelveticaNeueLT Pro 45 Lt" panose="020B0403020202020204" pitchFamily="34" charset="0"/>
                </a:rPr>
                <a:t>NIMBUS 8</a:t>
              </a:r>
              <a:br>
                <a:rPr lang="es-ES" sz="1400" b="1" dirty="0">
                  <a:solidFill>
                    <a:srgbClr val="000000"/>
                  </a:solidFill>
                  <a:latin typeface="+mj-lt"/>
                </a:rPr>
              </a:br>
              <a:r>
                <a:rPr lang="es-ES" sz="1050" dirty="0">
                  <a:solidFill>
                    <a:srgbClr val="000000">
                      <a:lumMod val="65000"/>
                      <a:lumOff val="35000"/>
                    </a:srgbClr>
                  </a:solidFill>
                  <a:latin typeface="+mj-lt"/>
                </a:rPr>
                <a:t>Vector</a:t>
              </a:r>
              <a:br>
                <a:rPr lang="es-ES" sz="1050" dirty="0">
                  <a:solidFill>
                    <a:srgbClr val="000000">
                      <a:lumMod val="65000"/>
                      <a:lumOff val="35000"/>
                    </a:srgbClr>
                  </a:solidFill>
                  <a:latin typeface="+mj-lt"/>
                </a:rPr>
              </a:br>
              <a:r>
                <a:rPr lang="es-ES" sz="1050" dirty="0">
                  <a:solidFill>
                    <a:srgbClr val="000000">
                      <a:lumMod val="65000"/>
                      <a:lumOff val="35000"/>
                    </a:srgbClr>
                  </a:solidFill>
                  <a:latin typeface="+mj-lt"/>
                </a:rPr>
                <a:t> + NIMBUS8 steps</a:t>
              </a:r>
              <a:endParaRPr lang="en-US" sz="1050" dirty="0">
                <a:solidFill>
                  <a:srgbClr val="000000">
                    <a:lumMod val="65000"/>
                    <a:lumOff val="35000"/>
                  </a:srgbClr>
                </a:solidFill>
                <a:latin typeface="+mj-lt"/>
              </a:endParaRPr>
            </a:p>
          </p:txBody>
        </p:sp>
        <p:cxnSp>
          <p:nvCxnSpPr>
            <p:cNvPr id="48" name="Straight Connector 47"/>
            <p:cNvCxnSpPr/>
            <p:nvPr/>
          </p:nvCxnSpPr>
          <p:spPr>
            <a:xfrm flipH="1">
              <a:off x="6226483" y="2068407"/>
              <a:ext cx="631517" cy="37569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7012364" y="4572901"/>
            <a:ext cx="1493191" cy="2257596"/>
            <a:chOff x="7537505" y="4451311"/>
            <a:chExt cx="1493191" cy="2257596"/>
          </a:xfrm>
        </p:grpSpPr>
        <p:pic>
          <p:nvPicPr>
            <p:cNvPr id="50" name="Picture 4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665181" y="5581452"/>
              <a:ext cx="1225495" cy="1127455"/>
            </a:xfrm>
            <a:prstGeom prst="rect">
              <a:avLst/>
            </a:prstGeom>
          </p:spPr>
        </p:pic>
        <p:sp>
          <p:nvSpPr>
            <p:cNvPr id="51" name="Rounded Rectangle 50"/>
            <p:cNvSpPr/>
            <p:nvPr/>
          </p:nvSpPr>
          <p:spPr>
            <a:xfrm>
              <a:off x="7537505" y="4953000"/>
              <a:ext cx="1493191" cy="573552"/>
            </a:xfrm>
            <a:prstGeom prst="round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defTabSz="457200"/>
              <a:r>
                <a:rPr lang="es-ES" sz="1000" b="1" dirty="0">
                  <a:solidFill>
                    <a:srgbClr val="000000"/>
                  </a:solidFill>
                  <a:latin typeface="HelveticaNeueLT Pro 45 Lt" panose="020B0403020202020204" pitchFamily="34" charset="0"/>
                </a:rPr>
                <a:t>VENUS on VANTAGE</a:t>
              </a:r>
              <a:br>
                <a:rPr lang="es-ES" sz="1050" dirty="0">
                  <a:solidFill>
                    <a:srgbClr val="000000"/>
                  </a:solidFill>
                  <a:latin typeface="HelveticaNeueLT Pro 45 Lt" panose="020B0403020202020204" pitchFamily="34" charset="0"/>
                </a:rPr>
              </a:br>
              <a:r>
                <a:rPr lang="es-ES" sz="800" dirty="0">
                  <a:solidFill>
                    <a:srgbClr val="000000">
                      <a:lumMod val="65000"/>
                      <a:lumOff val="35000"/>
                    </a:srgbClr>
                  </a:solidFill>
                  <a:latin typeface="HelveticaNeueLT Pro 45 Lt" panose="020B0403020202020204" pitchFamily="34" charset="0"/>
                </a:rPr>
                <a:t>STAR&lt;&gt;VANTAGE translator</a:t>
              </a:r>
              <a:endParaRPr lang="en-US" sz="800" dirty="0">
                <a:solidFill>
                  <a:srgbClr val="000000">
                    <a:lumMod val="65000"/>
                    <a:lumOff val="35000"/>
                  </a:srgbClr>
                </a:solidFill>
                <a:latin typeface="HelveticaNeueLT Pro 45 Lt" panose="020B0403020202020204" pitchFamily="34" charset="0"/>
              </a:endParaRPr>
            </a:p>
          </p:txBody>
        </p:sp>
        <p:cxnSp>
          <p:nvCxnSpPr>
            <p:cNvPr id="52" name="Elbow Connector 51"/>
            <p:cNvCxnSpPr>
              <a:endCxn id="51" idx="0"/>
            </p:cNvCxnSpPr>
            <p:nvPr/>
          </p:nvCxnSpPr>
          <p:spPr>
            <a:xfrm>
              <a:off x="7537505" y="4451311"/>
              <a:ext cx="746596" cy="501689"/>
            </a:xfrm>
            <a:prstGeom prst="bentConnector2">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73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2083751" y="1914803"/>
            <a:ext cx="6900314" cy="4181198"/>
          </a:xfrm>
          <a:prstGeom prst="rect">
            <a:avLst/>
          </a:prstGeom>
        </p:spPr>
      </p:pic>
      <p:sp>
        <p:nvSpPr>
          <p:cNvPr id="7" name="Title 6"/>
          <p:cNvSpPr>
            <a:spLocks noGrp="1"/>
          </p:cNvSpPr>
          <p:nvPr>
            <p:ph type="title"/>
          </p:nvPr>
        </p:nvSpPr>
        <p:spPr/>
        <p:txBody>
          <a:bodyPr/>
          <a:lstStyle/>
          <a:p>
            <a:r>
              <a:rPr lang="en-US" dirty="0">
                <a:latin typeface="HelveticaNeueLT Pro 45 Lt" panose="020B0403020202020204" pitchFamily="34" charset="0"/>
              </a:rPr>
              <a:t>Building a Method</a:t>
            </a:r>
          </a:p>
        </p:txBody>
      </p:sp>
      <p:sp>
        <p:nvSpPr>
          <p:cNvPr id="8" name="Text Placeholder 7"/>
          <p:cNvSpPr>
            <a:spLocks noGrp="1"/>
          </p:cNvSpPr>
          <p:nvPr>
            <p:ph type="body" sz="quarter" idx="11"/>
          </p:nvPr>
        </p:nvSpPr>
        <p:spPr/>
        <p:txBody>
          <a:bodyPr/>
          <a:lstStyle/>
          <a:p>
            <a:r>
              <a:rPr lang="en-US" dirty="0">
                <a:latin typeface="HelveticaNeueLT Pro 45 Lt" panose="020B0403020202020204" pitchFamily="34" charset="0"/>
              </a:rPr>
              <a:t>Adding Steps</a:t>
            </a:r>
          </a:p>
        </p:txBody>
      </p:sp>
      <p:sp>
        <p:nvSpPr>
          <p:cNvPr id="6" name="Line 25"/>
          <p:cNvSpPr>
            <a:spLocks noChangeShapeType="1"/>
          </p:cNvSpPr>
          <p:nvPr/>
        </p:nvSpPr>
        <p:spPr bwMode="auto">
          <a:xfrm>
            <a:off x="1905000" y="4005321"/>
            <a:ext cx="990600" cy="795278"/>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2" name="Oval 1"/>
          <p:cNvSpPr/>
          <p:nvPr/>
        </p:nvSpPr>
        <p:spPr>
          <a:xfrm>
            <a:off x="5432359" y="2362200"/>
            <a:ext cx="276013" cy="23450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4"/>
          <p:cNvSpPr txBox="1">
            <a:spLocks noChangeArrowheads="1"/>
          </p:cNvSpPr>
          <p:nvPr/>
        </p:nvSpPr>
        <p:spPr>
          <a:xfrm>
            <a:off x="0" y="1752599"/>
            <a:ext cx="2096156" cy="4529379"/>
          </a:xfrm>
          <a:prstGeom prst="rect">
            <a:avLst/>
          </a:prstGeom>
        </p:spPr>
        <p:txBody>
          <a:bodyPr lIns="87278" tIns="43639" rIns="87278" bIns="43639"/>
          <a:lstStyle/>
          <a:p>
            <a:pPr defTabSz="1103313">
              <a:lnSpc>
                <a:spcPct val="120000"/>
              </a:lnSpc>
              <a:spcBef>
                <a:spcPts val="0"/>
              </a:spcBef>
              <a:buClr>
                <a:srgbClr val="797A7D"/>
              </a:buClr>
              <a:buSzPct val="100000"/>
              <a:defRPr/>
            </a:pPr>
            <a:r>
              <a:rPr lang="en-US" sz="1600" b="1" kern="0" dirty="0">
                <a:solidFill>
                  <a:schemeClr val="accent6"/>
                </a:solidFill>
                <a:latin typeface="HelveticaNeueLT Pro 45 Lt" panose="020B0403020202020204" pitchFamily="34" charset="0"/>
                <a:cs typeface="Arial" pitchFamily="34" charset="0"/>
                <a:sym typeface="Symbol" pitchFamily="18" charset="2"/>
              </a:rPr>
              <a:t>Adding Steps to Canvas</a:t>
            </a:r>
          </a:p>
          <a:p>
            <a:pPr marL="419100" indent="-419100" defTabSz="1103313">
              <a:lnSpc>
                <a:spcPct val="120000"/>
              </a:lnSpc>
              <a:spcBef>
                <a:spcPts val="0"/>
              </a:spcBef>
              <a:buClr>
                <a:srgbClr val="797A7D"/>
              </a:buClr>
              <a:buSzPct val="100000"/>
              <a:buFont typeface="Wingdings" pitchFamily="2" charset="2"/>
              <a:buAutoNum type="arabicPeriod"/>
              <a:defRPr/>
            </a:pPr>
            <a:r>
              <a:rPr lang="en-US" sz="1600" kern="0" dirty="0">
                <a:solidFill>
                  <a:srgbClr val="797A7D"/>
                </a:solidFill>
                <a:latin typeface="HelveticaNeueLT Pro 45 Lt" panose="020B0403020202020204" pitchFamily="34" charset="0"/>
                <a:cs typeface="Arial" pitchFamily="34" charset="0"/>
                <a:sym typeface="Symbol" pitchFamily="18" charset="2"/>
              </a:rPr>
              <a:t>Switch to the </a:t>
            </a:r>
            <a:r>
              <a:rPr lang="en-US" sz="1600" b="1" kern="0" dirty="0">
                <a:solidFill>
                  <a:srgbClr val="797A7D"/>
                </a:solidFill>
                <a:latin typeface="HelveticaNeueLT Pro 45 Lt" panose="020B0403020202020204" pitchFamily="34" charset="0"/>
                <a:cs typeface="Arial" pitchFamily="34" charset="0"/>
                <a:sym typeface="Symbol" pitchFamily="18" charset="2"/>
              </a:rPr>
              <a:t>Method Editor.</a:t>
            </a:r>
          </a:p>
          <a:p>
            <a:pPr marL="419100" indent="-419100" defTabSz="1103313">
              <a:lnSpc>
                <a:spcPct val="120000"/>
              </a:lnSpc>
              <a:spcBef>
                <a:spcPts val="0"/>
              </a:spcBef>
              <a:buClr>
                <a:srgbClr val="797A7D"/>
              </a:buClr>
              <a:buSzPct val="100000"/>
              <a:buFont typeface="Wingdings" pitchFamily="2" charset="2"/>
              <a:buAutoNum type="arabicPeriod"/>
              <a:defRPr/>
            </a:pPr>
            <a:r>
              <a:rPr lang="en-US" sz="1600" kern="0" dirty="0">
                <a:solidFill>
                  <a:srgbClr val="797A7D"/>
                </a:solidFill>
                <a:latin typeface="HelveticaNeueLT Pro 45 Lt" panose="020B0403020202020204" pitchFamily="34" charset="0"/>
                <a:cs typeface="Arial" pitchFamily="34" charset="0"/>
                <a:sym typeface="Symbol" pitchFamily="18" charset="2"/>
              </a:rPr>
              <a:t>Click through </a:t>
            </a:r>
            <a:r>
              <a:rPr lang="en-US" sz="1600" b="1" kern="0" dirty="0">
                <a:solidFill>
                  <a:srgbClr val="797A7D"/>
                </a:solidFill>
                <a:latin typeface="HelveticaNeueLT Pro 45 Lt" panose="020B0403020202020204" pitchFamily="34" charset="0"/>
                <a:cs typeface="Arial" pitchFamily="34" charset="0"/>
                <a:sym typeface="Symbol" pitchFamily="18" charset="2"/>
              </a:rPr>
              <a:t>toolbox dropdown </a:t>
            </a:r>
            <a:r>
              <a:rPr lang="en-US" sz="1600" kern="0" dirty="0">
                <a:solidFill>
                  <a:srgbClr val="797A7D"/>
                </a:solidFill>
                <a:latin typeface="HelveticaNeueLT Pro 45 Lt" panose="020B0403020202020204" pitchFamily="34" charset="0"/>
                <a:cs typeface="Arial" pitchFamily="34" charset="0"/>
                <a:sym typeface="Symbol" pitchFamily="18" charset="2"/>
              </a:rPr>
              <a:t>and select </a:t>
            </a:r>
            <a:r>
              <a:rPr lang="en-US" sz="1600" b="1" kern="0" dirty="0">
                <a:solidFill>
                  <a:srgbClr val="797A7D"/>
                </a:solidFill>
                <a:latin typeface="HelveticaNeueLT Pro 45 Lt" panose="020B0403020202020204" pitchFamily="34" charset="0"/>
                <a:cs typeface="Arial" pitchFamily="34" charset="0"/>
                <a:sym typeface="Symbol" pitchFamily="18" charset="2"/>
              </a:rPr>
              <a:t>Initialize. </a:t>
            </a:r>
          </a:p>
          <a:p>
            <a:pPr algn="ctr" defTabSz="1103313">
              <a:lnSpc>
                <a:spcPct val="120000"/>
              </a:lnSpc>
              <a:spcBef>
                <a:spcPts val="0"/>
              </a:spcBef>
              <a:buClr>
                <a:srgbClr val="797A7D"/>
              </a:buClr>
              <a:buSzPct val="100000"/>
              <a:defRPr/>
            </a:pPr>
            <a:r>
              <a:rPr lang="en-US" sz="1200" kern="0" dirty="0">
                <a:solidFill>
                  <a:srgbClr val="797A7D"/>
                </a:solidFill>
                <a:latin typeface="HelveticaNeueLT Pro 45 Lt" panose="020B0403020202020204" pitchFamily="34" charset="0"/>
                <a:cs typeface="Arial" pitchFamily="34" charset="0"/>
                <a:sym typeface="Symbol" pitchFamily="18" charset="2"/>
              </a:rPr>
              <a:t>(ML STAR -&gt; Single Steps - &gt; Preparation -&gt; Initialize)</a:t>
            </a:r>
          </a:p>
          <a:p>
            <a:pPr marL="342900" indent="-342900" defTabSz="1103313">
              <a:lnSpc>
                <a:spcPct val="120000"/>
              </a:lnSpc>
              <a:spcBef>
                <a:spcPts val="0"/>
              </a:spcBef>
              <a:buClr>
                <a:srgbClr val="797A7D"/>
              </a:buClr>
              <a:buSzPct val="100000"/>
              <a:buFont typeface="+mj-lt"/>
              <a:buAutoNum type="arabicPeriod" startAt="3"/>
              <a:defRPr/>
            </a:pPr>
            <a:r>
              <a:rPr lang="en-US" sz="1600" b="1" kern="0" dirty="0">
                <a:solidFill>
                  <a:srgbClr val="797A7D"/>
                </a:solidFill>
                <a:latin typeface="HelveticaNeueLT Pro 45 Lt" panose="020B0403020202020204" pitchFamily="34" charset="0"/>
                <a:cs typeface="Arial" pitchFamily="34" charset="0"/>
                <a:sym typeface="Symbol" pitchFamily="18" charset="2"/>
              </a:rPr>
              <a:t>Drag step </a:t>
            </a:r>
            <a:r>
              <a:rPr lang="en-US" sz="1600" kern="0" dirty="0">
                <a:solidFill>
                  <a:srgbClr val="797A7D"/>
                </a:solidFill>
                <a:latin typeface="HelveticaNeueLT Pro 45 Lt" panose="020B0403020202020204" pitchFamily="34" charset="0"/>
                <a:cs typeface="Arial" pitchFamily="34" charset="0"/>
                <a:sym typeface="Symbol" pitchFamily="18" charset="2"/>
              </a:rPr>
              <a:t>from toolbox and place on </a:t>
            </a:r>
            <a:r>
              <a:rPr lang="en-US" sz="1600" b="1" kern="0" dirty="0">
                <a:solidFill>
                  <a:srgbClr val="797A7D"/>
                </a:solidFill>
                <a:latin typeface="HelveticaNeueLT Pro 45 Lt" panose="020B0403020202020204" pitchFamily="34" charset="0"/>
                <a:cs typeface="Arial" pitchFamily="34" charset="0"/>
                <a:sym typeface="Symbol" pitchFamily="18" charset="2"/>
              </a:rPr>
              <a:t>Canvas</a:t>
            </a:r>
            <a:r>
              <a:rPr lang="en-US" sz="1600" kern="0" dirty="0">
                <a:solidFill>
                  <a:srgbClr val="797A7D"/>
                </a:solidFill>
                <a:latin typeface="HelveticaNeueLT Pro 45 Lt" panose="020B0403020202020204" pitchFamily="34" charset="0"/>
                <a:cs typeface="Arial" pitchFamily="34" charset="0"/>
                <a:sym typeface="Symbol" pitchFamily="18" charset="2"/>
              </a:rPr>
              <a:t>. </a:t>
            </a:r>
          </a:p>
          <a:p>
            <a:pPr marL="342900" indent="-342900" defTabSz="1103313">
              <a:lnSpc>
                <a:spcPct val="120000"/>
              </a:lnSpc>
              <a:spcBef>
                <a:spcPts val="0"/>
              </a:spcBef>
              <a:buClr>
                <a:srgbClr val="797A7D"/>
              </a:buClr>
              <a:buSzPct val="100000"/>
              <a:buFont typeface="+mj-lt"/>
              <a:buAutoNum type="arabicPeriod" startAt="3"/>
              <a:defRPr/>
            </a:pPr>
            <a:r>
              <a:rPr lang="en-US" sz="1600" kern="0" dirty="0">
                <a:solidFill>
                  <a:srgbClr val="797A7D"/>
                </a:solidFill>
                <a:latin typeface="HelveticaNeueLT Pro 45 Lt" panose="020B0403020202020204" pitchFamily="34" charset="0"/>
                <a:cs typeface="Arial" pitchFamily="34" charset="0"/>
                <a:sym typeface="Symbol" pitchFamily="18" charset="2"/>
              </a:rPr>
              <a:t>Click </a:t>
            </a:r>
            <a:r>
              <a:rPr lang="en-US" sz="1600" b="1" kern="0" dirty="0">
                <a:solidFill>
                  <a:srgbClr val="797A7D"/>
                </a:solidFill>
                <a:latin typeface="HelveticaNeueLT Pro 45 Lt" panose="020B0403020202020204" pitchFamily="34" charset="0"/>
                <a:cs typeface="Arial" pitchFamily="34" charset="0"/>
                <a:sym typeface="Symbol" pitchFamily="18" charset="2"/>
              </a:rPr>
              <a:t>“OK” </a:t>
            </a:r>
            <a:r>
              <a:rPr lang="en-US" sz="1600" kern="0" dirty="0">
                <a:solidFill>
                  <a:srgbClr val="797A7D"/>
                </a:solidFill>
                <a:latin typeface="HelveticaNeueLT Pro 45 Lt" panose="020B0403020202020204" pitchFamily="34" charset="0"/>
                <a:cs typeface="Arial" pitchFamily="34" charset="0"/>
                <a:sym typeface="Symbol" pitchFamily="18" charset="2"/>
              </a:rPr>
              <a:t>on </a:t>
            </a:r>
            <a:r>
              <a:rPr lang="en-US" sz="1600" b="1" kern="0" dirty="0">
                <a:solidFill>
                  <a:srgbClr val="797A7D"/>
                </a:solidFill>
                <a:latin typeface="HelveticaNeueLT Pro 45 Lt" panose="020B0403020202020204" pitchFamily="34" charset="0"/>
                <a:cs typeface="Arial" pitchFamily="34" charset="0"/>
                <a:sym typeface="Symbol" pitchFamily="18" charset="2"/>
              </a:rPr>
              <a:t>parameter box </a:t>
            </a:r>
            <a:r>
              <a:rPr lang="en-US" sz="1600" kern="0" dirty="0">
                <a:solidFill>
                  <a:srgbClr val="797A7D"/>
                </a:solidFill>
                <a:latin typeface="HelveticaNeueLT Pro 45 Lt" panose="020B0403020202020204" pitchFamily="34" charset="0"/>
                <a:cs typeface="Arial" pitchFamily="34" charset="0"/>
                <a:sym typeface="Symbol" pitchFamily="18" charset="2"/>
              </a:rPr>
              <a:t>that pops up.   </a:t>
            </a:r>
          </a:p>
        </p:txBody>
      </p:sp>
      <p:pic>
        <p:nvPicPr>
          <p:cNvPr id="14" name="Picture 13"/>
          <p:cNvPicPr>
            <a:picLocks noChangeAspect="1"/>
          </p:cNvPicPr>
          <p:nvPr/>
        </p:nvPicPr>
        <p:blipFill>
          <a:blip r:embed="rId3"/>
          <a:stretch>
            <a:fillRect/>
          </a:stretch>
        </p:blipFill>
        <p:spPr>
          <a:xfrm>
            <a:off x="5638800" y="4343400"/>
            <a:ext cx="2203522" cy="1156169"/>
          </a:xfrm>
          <a:prstGeom prst="rect">
            <a:avLst/>
          </a:prstGeom>
        </p:spPr>
      </p:pic>
      <p:sp>
        <p:nvSpPr>
          <p:cNvPr id="15" name="Line 25"/>
          <p:cNvSpPr>
            <a:spLocks noChangeShapeType="1"/>
          </p:cNvSpPr>
          <p:nvPr/>
        </p:nvSpPr>
        <p:spPr bwMode="auto">
          <a:xfrm flipV="1">
            <a:off x="1879871" y="3195741"/>
            <a:ext cx="3682729" cy="1640613"/>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16" name="Line 25"/>
          <p:cNvSpPr>
            <a:spLocks noChangeShapeType="1"/>
          </p:cNvSpPr>
          <p:nvPr/>
        </p:nvSpPr>
        <p:spPr bwMode="auto">
          <a:xfrm flipV="1">
            <a:off x="1676400" y="5273192"/>
            <a:ext cx="4114800" cy="336987"/>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Tree>
    <p:extLst>
      <p:ext uri="{BB962C8B-B14F-4D97-AF65-F5344CB8AC3E}">
        <p14:creationId xmlns:p14="http://schemas.microsoft.com/office/powerpoint/2010/main" val="3315512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93138" y="1394864"/>
            <a:ext cx="1891324" cy="440835"/>
          </a:xfrm>
          <a:prstGeom prst="rect">
            <a:avLst/>
          </a:prstGeom>
        </p:spPr>
      </p:pic>
      <p:pic>
        <p:nvPicPr>
          <p:cNvPr id="3" name="Picture 2"/>
          <p:cNvPicPr>
            <a:picLocks noChangeAspect="1"/>
          </p:cNvPicPr>
          <p:nvPr/>
        </p:nvPicPr>
        <p:blipFill>
          <a:blip r:embed="rId3"/>
          <a:stretch>
            <a:fillRect/>
          </a:stretch>
        </p:blipFill>
        <p:spPr>
          <a:xfrm>
            <a:off x="2170672" y="2028647"/>
            <a:ext cx="6900314" cy="4458664"/>
          </a:xfrm>
          <a:prstGeom prst="rect">
            <a:avLst/>
          </a:prstGeom>
        </p:spPr>
      </p:pic>
      <p:sp>
        <p:nvSpPr>
          <p:cNvPr id="7" name="Title 6"/>
          <p:cNvSpPr>
            <a:spLocks noGrp="1"/>
          </p:cNvSpPr>
          <p:nvPr>
            <p:ph type="title"/>
          </p:nvPr>
        </p:nvSpPr>
        <p:spPr/>
        <p:txBody>
          <a:bodyPr/>
          <a:lstStyle/>
          <a:p>
            <a:r>
              <a:rPr lang="en-US" dirty="0">
                <a:latin typeface="HelveticaNeueLT Pro 45 Lt" panose="020B0403020202020204" pitchFamily="34" charset="0"/>
              </a:rPr>
              <a:t>Building a Method</a:t>
            </a:r>
          </a:p>
        </p:txBody>
      </p:sp>
      <p:sp>
        <p:nvSpPr>
          <p:cNvPr id="8" name="Text Placeholder 7"/>
          <p:cNvSpPr>
            <a:spLocks noGrp="1"/>
          </p:cNvSpPr>
          <p:nvPr>
            <p:ph type="body" sz="quarter" idx="11"/>
          </p:nvPr>
        </p:nvSpPr>
        <p:spPr/>
        <p:txBody>
          <a:bodyPr/>
          <a:lstStyle/>
          <a:p>
            <a:r>
              <a:rPr lang="en-US" dirty="0">
                <a:latin typeface="HelveticaNeueLT Pro 45 Lt" panose="020B0403020202020204" pitchFamily="34" charset="0"/>
              </a:rPr>
              <a:t>Running a Method</a:t>
            </a:r>
          </a:p>
        </p:txBody>
      </p:sp>
      <p:sp>
        <p:nvSpPr>
          <p:cNvPr id="6" name="Line 25"/>
          <p:cNvSpPr>
            <a:spLocks noChangeShapeType="1"/>
          </p:cNvSpPr>
          <p:nvPr/>
        </p:nvSpPr>
        <p:spPr bwMode="auto">
          <a:xfrm flipV="1">
            <a:off x="1676400" y="1661110"/>
            <a:ext cx="3041179" cy="877673"/>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2" name="Oval 1"/>
          <p:cNvSpPr/>
          <p:nvPr/>
        </p:nvSpPr>
        <p:spPr>
          <a:xfrm>
            <a:off x="4717580" y="1435643"/>
            <a:ext cx="381000" cy="326758"/>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4"/>
          <p:cNvSpPr txBox="1">
            <a:spLocks noChangeArrowheads="1"/>
          </p:cNvSpPr>
          <p:nvPr/>
        </p:nvSpPr>
        <p:spPr>
          <a:xfrm>
            <a:off x="0" y="1770958"/>
            <a:ext cx="2096156" cy="5087042"/>
          </a:xfrm>
          <a:prstGeom prst="rect">
            <a:avLst/>
          </a:prstGeom>
        </p:spPr>
        <p:txBody>
          <a:bodyPr lIns="87278" tIns="43639" rIns="87278" bIns="43639"/>
          <a:lstStyle/>
          <a:p>
            <a:pPr defTabSz="1103313">
              <a:lnSpc>
                <a:spcPct val="120000"/>
              </a:lnSpc>
              <a:spcBef>
                <a:spcPts val="0"/>
              </a:spcBef>
              <a:buClr>
                <a:srgbClr val="797A7D"/>
              </a:buClr>
              <a:buSzPct val="100000"/>
              <a:defRPr/>
            </a:pPr>
            <a:r>
              <a:rPr lang="en-US" sz="1600" b="1" kern="0" dirty="0">
                <a:solidFill>
                  <a:schemeClr val="accent6"/>
                </a:solidFill>
                <a:latin typeface="HelveticaNeueLT Pro 45 Lt" panose="020B0403020202020204" pitchFamily="34" charset="0"/>
                <a:cs typeface="Arial" pitchFamily="34" charset="0"/>
                <a:sym typeface="Symbol" pitchFamily="18" charset="2"/>
              </a:rPr>
              <a:t>Executing a Method in Run Control</a:t>
            </a:r>
          </a:p>
          <a:p>
            <a:pPr marL="419100" indent="-419100" defTabSz="1103313">
              <a:lnSpc>
                <a:spcPct val="120000"/>
              </a:lnSpc>
              <a:spcBef>
                <a:spcPts val="0"/>
              </a:spcBef>
              <a:buClr>
                <a:srgbClr val="797A7D"/>
              </a:buClr>
              <a:buSzPct val="100000"/>
              <a:buFont typeface="Wingdings" pitchFamily="2" charset="2"/>
              <a:buAutoNum type="arabicPeriod"/>
              <a:defRPr/>
            </a:pPr>
            <a:r>
              <a:rPr lang="en-US" sz="1600" kern="0" dirty="0">
                <a:solidFill>
                  <a:srgbClr val="797A7D"/>
                </a:solidFill>
                <a:latin typeface="HelveticaNeueLT Pro 45 Lt" panose="020B0403020202020204" pitchFamily="34" charset="0"/>
                <a:cs typeface="Arial" pitchFamily="34" charset="0"/>
                <a:sym typeface="Symbol" pitchFamily="18" charset="2"/>
              </a:rPr>
              <a:t>Click on the “</a:t>
            </a:r>
            <a:r>
              <a:rPr lang="en-US" sz="1600" b="1" kern="0" dirty="0">
                <a:solidFill>
                  <a:srgbClr val="797A7D"/>
                </a:solidFill>
                <a:latin typeface="HelveticaNeueLT Pro 45 Lt" panose="020B0403020202020204" pitchFamily="34" charset="0"/>
                <a:cs typeface="Arial" pitchFamily="34" charset="0"/>
                <a:sym typeface="Symbol" pitchFamily="18" charset="2"/>
              </a:rPr>
              <a:t>Green Light</a:t>
            </a:r>
            <a:r>
              <a:rPr lang="en-US" sz="1600" kern="0" dirty="0">
                <a:solidFill>
                  <a:srgbClr val="797A7D"/>
                </a:solidFill>
                <a:latin typeface="HelveticaNeueLT Pro 45 Lt" panose="020B0403020202020204" pitchFamily="34" charset="0"/>
                <a:cs typeface="Arial" pitchFamily="34" charset="0"/>
                <a:sym typeface="Symbol" pitchFamily="18" charset="2"/>
              </a:rPr>
              <a:t>” Icon to launch </a:t>
            </a:r>
            <a:r>
              <a:rPr lang="en-US" sz="1600" b="1" kern="0" dirty="0">
                <a:solidFill>
                  <a:srgbClr val="797A7D"/>
                </a:solidFill>
                <a:latin typeface="HelveticaNeueLT Pro 45 Lt" panose="020B0403020202020204" pitchFamily="34" charset="0"/>
                <a:cs typeface="Arial" pitchFamily="34" charset="0"/>
                <a:sym typeface="Symbol" pitchFamily="18" charset="2"/>
              </a:rPr>
              <a:t>Run Control. </a:t>
            </a:r>
          </a:p>
          <a:p>
            <a:pPr marL="419100" indent="-419100" defTabSz="1103313">
              <a:lnSpc>
                <a:spcPct val="120000"/>
              </a:lnSpc>
              <a:spcBef>
                <a:spcPts val="0"/>
              </a:spcBef>
              <a:buClr>
                <a:srgbClr val="797A7D"/>
              </a:buClr>
              <a:buSzPct val="100000"/>
              <a:buFont typeface="Wingdings" pitchFamily="2" charset="2"/>
              <a:buAutoNum type="arabicPeriod"/>
              <a:defRPr/>
            </a:pPr>
            <a:r>
              <a:rPr lang="en-US" sz="1600" kern="0" dirty="0">
                <a:solidFill>
                  <a:srgbClr val="797A7D"/>
                </a:solidFill>
                <a:latin typeface="HelveticaNeueLT Pro 45 Lt" panose="020B0403020202020204" pitchFamily="34" charset="0"/>
                <a:cs typeface="Arial" pitchFamily="34" charset="0"/>
                <a:sym typeface="Symbol" pitchFamily="18" charset="2"/>
              </a:rPr>
              <a:t>Click the </a:t>
            </a:r>
            <a:r>
              <a:rPr lang="en-US" sz="1600" kern="0" dirty="0">
                <a:solidFill>
                  <a:schemeClr val="accent4"/>
                </a:solidFill>
                <a:latin typeface="HelveticaNeueLT Pro 45 Lt" panose="020B0403020202020204" pitchFamily="34" charset="0"/>
                <a:cs typeface="Arial" pitchFamily="34" charset="0"/>
                <a:sym typeface="Symbol" pitchFamily="18" charset="2"/>
              </a:rPr>
              <a:t>green</a:t>
            </a:r>
            <a:r>
              <a:rPr lang="en-US" sz="1600" kern="0" dirty="0">
                <a:solidFill>
                  <a:srgbClr val="797A7D"/>
                </a:solidFill>
                <a:latin typeface="HelveticaNeueLT Pro 45 Lt" panose="020B0403020202020204" pitchFamily="34" charset="0"/>
                <a:cs typeface="Arial" pitchFamily="34" charset="0"/>
                <a:sym typeface="Symbol" pitchFamily="18" charset="2"/>
              </a:rPr>
              <a:t> “</a:t>
            </a:r>
            <a:r>
              <a:rPr lang="en-US" sz="1600" b="1" kern="0" dirty="0">
                <a:solidFill>
                  <a:srgbClr val="797A7D"/>
                </a:solidFill>
                <a:latin typeface="HelveticaNeueLT Pro 45 Lt" panose="020B0403020202020204" pitchFamily="34" charset="0"/>
                <a:cs typeface="Arial" pitchFamily="34" charset="0"/>
                <a:sym typeface="Symbol" pitchFamily="18" charset="2"/>
              </a:rPr>
              <a:t>Play</a:t>
            </a:r>
            <a:r>
              <a:rPr lang="en-US" sz="1600" kern="0" dirty="0">
                <a:solidFill>
                  <a:srgbClr val="797A7D"/>
                </a:solidFill>
                <a:latin typeface="HelveticaNeueLT Pro 45 Lt" panose="020B0403020202020204" pitchFamily="34" charset="0"/>
                <a:cs typeface="Arial" pitchFamily="34" charset="0"/>
                <a:sym typeface="Symbol" pitchFamily="18" charset="2"/>
              </a:rPr>
              <a:t>” Button to run the method.  </a:t>
            </a:r>
            <a:endParaRPr lang="en-US" sz="1200" kern="0" dirty="0">
              <a:solidFill>
                <a:srgbClr val="797A7D"/>
              </a:solidFill>
              <a:latin typeface="HelveticaNeueLT Pro 45 Lt" panose="020B0403020202020204" pitchFamily="34" charset="0"/>
              <a:cs typeface="Arial" pitchFamily="34" charset="0"/>
              <a:sym typeface="Symbol" pitchFamily="18" charset="2"/>
            </a:endParaRPr>
          </a:p>
          <a:p>
            <a:pPr marL="342900" indent="-342900" defTabSz="1103313">
              <a:lnSpc>
                <a:spcPct val="120000"/>
              </a:lnSpc>
              <a:spcBef>
                <a:spcPts val="0"/>
              </a:spcBef>
              <a:buClr>
                <a:srgbClr val="797A7D"/>
              </a:buClr>
              <a:buSzPct val="100000"/>
              <a:buFont typeface="+mj-lt"/>
              <a:buAutoNum type="arabicPeriod" startAt="3"/>
              <a:defRPr/>
            </a:pPr>
            <a:r>
              <a:rPr lang="en-US" sz="1600" b="1" kern="0" dirty="0">
                <a:solidFill>
                  <a:srgbClr val="797A7D"/>
                </a:solidFill>
                <a:latin typeface="HelveticaNeueLT Pro 45 Lt" panose="020B0403020202020204" pitchFamily="34" charset="0"/>
                <a:cs typeface="Arial" pitchFamily="34" charset="0"/>
                <a:sym typeface="Symbol" pitchFamily="18" charset="2"/>
              </a:rPr>
              <a:t>Observe</a:t>
            </a:r>
            <a:r>
              <a:rPr lang="en-US" sz="1600" kern="0" dirty="0">
                <a:solidFill>
                  <a:srgbClr val="797A7D"/>
                </a:solidFill>
                <a:latin typeface="HelveticaNeueLT Pro 45 Lt" panose="020B0403020202020204" pitchFamily="34" charset="0"/>
                <a:cs typeface="Arial" pitchFamily="34" charset="0"/>
                <a:sym typeface="Symbol" pitchFamily="18" charset="2"/>
              </a:rPr>
              <a:t> the </a:t>
            </a:r>
            <a:r>
              <a:rPr lang="en-US" sz="1600" b="1" kern="0" dirty="0">
                <a:solidFill>
                  <a:srgbClr val="797A7D"/>
                </a:solidFill>
                <a:latin typeface="HelveticaNeueLT Pro 45 Lt" panose="020B0403020202020204" pitchFamily="34" charset="0"/>
                <a:cs typeface="Arial" pitchFamily="34" charset="0"/>
                <a:sym typeface="Symbol" pitchFamily="18" charset="2"/>
              </a:rPr>
              <a:t>trace view </a:t>
            </a:r>
            <a:r>
              <a:rPr lang="en-US" sz="1600" kern="0" dirty="0">
                <a:solidFill>
                  <a:srgbClr val="797A7D"/>
                </a:solidFill>
                <a:latin typeface="HelveticaNeueLT Pro 45 Lt" panose="020B0403020202020204" pitchFamily="34" charset="0"/>
                <a:cs typeface="Arial" pitchFamily="34" charset="0"/>
                <a:sym typeface="Symbol" pitchFamily="18" charset="2"/>
              </a:rPr>
              <a:t>where commands are populated.</a:t>
            </a:r>
          </a:p>
          <a:p>
            <a:pPr marL="342900" indent="-342900" defTabSz="1103313">
              <a:lnSpc>
                <a:spcPct val="120000"/>
              </a:lnSpc>
              <a:spcBef>
                <a:spcPts val="0"/>
              </a:spcBef>
              <a:buClr>
                <a:srgbClr val="797A7D"/>
              </a:buClr>
              <a:buSzPct val="100000"/>
              <a:buFont typeface="+mj-lt"/>
              <a:buAutoNum type="arabicPeriod" startAt="3"/>
              <a:defRPr/>
            </a:pPr>
            <a:r>
              <a:rPr lang="en-US" sz="1600" kern="0" dirty="0">
                <a:solidFill>
                  <a:srgbClr val="797A7D"/>
                </a:solidFill>
                <a:latin typeface="HelveticaNeueLT Pro 45 Lt" panose="020B0403020202020204" pitchFamily="34" charset="0"/>
                <a:cs typeface="Arial" pitchFamily="34" charset="0"/>
                <a:sym typeface="Symbol" pitchFamily="18" charset="2"/>
              </a:rPr>
              <a:t>Close the window </a:t>
            </a:r>
            <a:r>
              <a:rPr lang="en-US" sz="1600" b="1" kern="0" dirty="0">
                <a:solidFill>
                  <a:srgbClr val="797A7D"/>
                </a:solidFill>
                <a:latin typeface="HelveticaNeueLT Pro 45 Lt" panose="020B0403020202020204" pitchFamily="34" charset="0"/>
                <a:cs typeface="Arial" pitchFamily="34" charset="0"/>
                <a:sym typeface="Symbol" pitchFamily="18" charset="2"/>
              </a:rPr>
              <a:t>once completed </a:t>
            </a:r>
            <a:r>
              <a:rPr lang="en-US" sz="1600" kern="0" dirty="0">
                <a:solidFill>
                  <a:srgbClr val="797A7D"/>
                </a:solidFill>
                <a:latin typeface="HelveticaNeueLT Pro 45 Lt" panose="020B0403020202020204" pitchFamily="34" charset="0"/>
                <a:cs typeface="Arial" pitchFamily="34" charset="0"/>
                <a:sym typeface="Symbol" pitchFamily="18" charset="2"/>
              </a:rPr>
              <a:t>to return to the </a:t>
            </a:r>
            <a:r>
              <a:rPr lang="en-US" sz="1600" b="1" kern="0" dirty="0">
                <a:solidFill>
                  <a:srgbClr val="797A7D"/>
                </a:solidFill>
                <a:latin typeface="HelveticaNeueLT Pro 45 Lt" panose="020B0403020202020204" pitchFamily="34" charset="0"/>
                <a:cs typeface="Arial" pitchFamily="34" charset="0"/>
                <a:sym typeface="Symbol" pitchFamily="18" charset="2"/>
              </a:rPr>
              <a:t>Method Editor. </a:t>
            </a:r>
          </a:p>
        </p:txBody>
      </p:sp>
      <p:sp>
        <p:nvSpPr>
          <p:cNvPr id="15" name="Line 25"/>
          <p:cNvSpPr>
            <a:spLocks noChangeShapeType="1"/>
          </p:cNvSpPr>
          <p:nvPr/>
        </p:nvSpPr>
        <p:spPr bwMode="auto">
          <a:xfrm flipV="1">
            <a:off x="1828801" y="2648629"/>
            <a:ext cx="762000" cy="1237570"/>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16" name="Line 25"/>
          <p:cNvSpPr>
            <a:spLocks noChangeShapeType="1"/>
          </p:cNvSpPr>
          <p:nvPr/>
        </p:nvSpPr>
        <p:spPr bwMode="auto">
          <a:xfrm>
            <a:off x="1828801" y="5029200"/>
            <a:ext cx="533400" cy="457200"/>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
        <p:nvSpPr>
          <p:cNvPr id="17" name="Line 25"/>
          <p:cNvSpPr>
            <a:spLocks noChangeShapeType="1"/>
          </p:cNvSpPr>
          <p:nvPr/>
        </p:nvSpPr>
        <p:spPr bwMode="auto">
          <a:xfrm flipV="1">
            <a:off x="1903972" y="2171246"/>
            <a:ext cx="6859028" cy="3954334"/>
          </a:xfrm>
          <a:prstGeom prst="line">
            <a:avLst/>
          </a:prstGeom>
          <a:noFill/>
          <a:ln w="25400">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HelveticaNeueLT Pro 45 Lt" panose="020B0403020202020204" pitchFamily="34" charset="0"/>
            </a:endParaRPr>
          </a:p>
        </p:txBody>
      </p:sp>
    </p:spTree>
    <p:extLst>
      <p:ext uri="{BB962C8B-B14F-4D97-AF65-F5344CB8AC3E}">
        <p14:creationId xmlns:p14="http://schemas.microsoft.com/office/powerpoint/2010/main" val="1620411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438400"/>
            <a:ext cx="56864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 name="Rectangle 3"/>
          <p:cNvSpPr txBox="1">
            <a:spLocks noChangeArrowheads="1"/>
          </p:cNvSpPr>
          <p:nvPr/>
        </p:nvSpPr>
        <p:spPr bwMode="auto">
          <a:xfrm>
            <a:off x="721406" y="1905000"/>
            <a:ext cx="7696200" cy="4343400"/>
          </a:xfrm>
          <a:prstGeom prst="rect">
            <a:avLst/>
          </a:prstGeom>
          <a:noFill/>
          <a:ln w="9525">
            <a:noFill/>
            <a:miter lim="800000"/>
            <a:headEnd/>
            <a:tailEnd/>
          </a:ln>
        </p:spPr>
        <p:txBody>
          <a:bodyPr/>
          <a:lstStyle/>
          <a:p>
            <a:pPr marL="495300" indent="-495300">
              <a:spcBef>
                <a:spcPct val="20000"/>
              </a:spcBef>
              <a:buClr>
                <a:srgbClr val="797A7D"/>
              </a:buClr>
              <a:buSzPct val="100000"/>
              <a:buFont typeface="Wingdings" pitchFamily="2" charset="2"/>
              <a:buAutoNum type="arabicPeriod"/>
              <a:defRPr/>
            </a:pPr>
            <a:r>
              <a:rPr lang="en-US" sz="2000" b="1" kern="0" dirty="0">
                <a:solidFill>
                  <a:srgbClr val="797A7D"/>
                </a:solidFill>
                <a:latin typeface="HelveticaNeueLT Pro 45 Lt" panose="020B0403020202020204" pitchFamily="34" charset="0"/>
                <a:cs typeface="Arial" pitchFamily="34" charset="0"/>
              </a:rPr>
              <a:t>Toggle</a:t>
            </a:r>
            <a:r>
              <a:rPr lang="en-US" sz="2000" kern="0" dirty="0">
                <a:solidFill>
                  <a:srgbClr val="797A7D"/>
                </a:solidFill>
                <a:latin typeface="HelveticaNeueLT Pro 45 Lt" panose="020B0403020202020204" pitchFamily="34" charset="0"/>
                <a:cs typeface="Arial" pitchFamily="34" charset="0"/>
              </a:rPr>
              <a:t> between the </a:t>
            </a:r>
            <a:r>
              <a:rPr lang="en-US" sz="2000" b="1" kern="0" dirty="0">
                <a:solidFill>
                  <a:srgbClr val="797A7D"/>
                </a:solidFill>
                <a:latin typeface="HelveticaNeueLT Pro 45 Lt" panose="020B0403020202020204" pitchFamily="34" charset="0"/>
                <a:cs typeface="Arial" pitchFamily="34" charset="0"/>
              </a:rPr>
              <a:t>Method editor </a:t>
            </a:r>
            <a:r>
              <a:rPr lang="en-US" sz="2000" kern="0" dirty="0">
                <a:solidFill>
                  <a:srgbClr val="797A7D"/>
                </a:solidFill>
                <a:latin typeface="HelveticaNeueLT Pro 45 Lt" panose="020B0403020202020204" pitchFamily="34" charset="0"/>
                <a:cs typeface="Arial" pitchFamily="34" charset="0"/>
              </a:rPr>
              <a:t>and </a:t>
            </a:r>
            <a:r>
              <a:rPr lang="en-US" sz="2000" b="1" kern="0" dirty="0">
                <a:solidFill>
                  <a:srgbClr val="797A7D"/>
                </a:solidFill>
                <a:latin typeface="HelveticaNeueLT Pro 45 Lt" panose="020B0403020202020204" pitchFamily="34" charset="0"/>
                <a:cs typeface="Arial" pitchFamily="34" charset="0"/>
              </a:rPr>
              <a:t>Deck editor.</a:t>
            </a:r>
          </a:p>
          <a:p>
            <a:pPr marL="495300" indent="-495300">
              <a:spcBef>
                <a:spcPct val="20000"/>
              </a:spcBef>
              <a:buClr>
                <a:srgbClr val="797A7D"/>
              </a:buClr>
              <a:buSzPct val="100000"/>
              <a:buFont typeface="Wingdings" pitchFamily="2" charset="2"/>
              <a:buAutoNum type="arabicPeriod"/>
              <a:defRPr/>
            </a:pPr>
            <a:endParaRPr lang="en-US" sz="2000" kern="0" dirty="0">
              <a:solidFill>
                <a:srgbClr val="797A7D"/>
              </a:solidFill>
              <a:latin typeface="HelveticaNeueLT Pro 45 Lt" panose="020B0403020202020204" pitchFamily="34" charset="0"/>
              <a:cs typeface="Arial" pitchFamily="34" charset="0"/>
            </a:endParaRPr>
          </a:p>
          <a:p>
            <a:pPr marL="495300" indent="-495300">
              <a:spcBef>
                <a:spcPct val="20000"/>
              </a:spcBef>
              <a:buClr>
                <a:srgbClr val="797A7D"/>
              </a:buClr>
              <a:buSzPct val="100000"/>
              <a:buFont typeface="Wingdings" pitchFamily="2" charset="2"/>
              <a:buAutoNum type="arabicPeriod"/>
              <a:defRPr/>
            </a:pPr>
            <a:endParaRPr lang="en-US" sz="2000" kern="0" dirty="0">
              <a:solidFill>
                <a:srgbClr val="797A7D"/>
              </a:solidFill>
              <a:latin typeface="HelveticaNeueLT Pro 45 Lt" panose="020B0403020202020204" pitchFamily="34" charset="0"/>
              <a:cs typeface="Arial" pitchFamily="34" charset="0"/>
            </a:endParaRPr>
          </a:p>
          <a:p>
            <a:pPr marL="495300" indent="-495300">
              <a:spcBef>
                <a:spcPct val="20000"/>
              </a:spcBef>
              <a:buClr>
                <a:srgbClr val="797A7D"/>
              </a:buClr>
              <a:buSzPct val="100000"/>
              <a:buFont typeface="Wingdings" pitchFamily="2" charset="2"/>
              <a:buAutoNum type="arabicPeriod"/>
              <a:defRPr/>
            </a:pPr>
            <a:endParaRPr lang="en-US" sz="2000" kern="0" dirty="0">
              <a:solidFill>
                <a:srgbClr val="797A7D"/>
              </a:solidFill>
              <a:latin typeface="HelveticaNeueLT Pro 45 Lt" panose="020B0403020202020204" pitchFamily="34" charset="0"/>
              <a:cs typeface="Arial" pitchFamily="34" charset="0"/>
            </a:endParaRPr>
          </a:p>
          <a:p>
            <a:pPr marL="495300" indent="-495300">
              <a:spcBef>
                <a:spcPct val="20000"/>
              </a:spcBef>
              <a:buClr>
                <a:srgbClr val="797A7D"/>
              </a:buClr>
              <a:buSzPct val="100000"/>
              <a:defRPr/>
            </a:pPr>
            <a:endParaRPr lang="en-US" sz="2000" kern="0" dirty="0">
              <a:solidFill>
                <a:srgbClr val="797A7D"/>
              </a:solidFill>
              <a:latin typeface="HelveticaNeueLT Pro 45 Lt" panose="020B0403020202020204" pitchFamily="34" charset="0"/>
              <a:cs typeface="Arial" pitchFamily="34" charset="0"/>
            </a:endParaRPr>
          </a:p>
          <a:p>
            <a:pPr marL="495300" indent="-495300">
              <a:spcBef>
                <a:spcPct val="20000"/>
              </a:spcBef>
              <a:buClr>
                <a:srgbClr val="797A7D"/>
              </a:buClr>
              <a:buSzPct val="100000"/>
              <a:defRPr/>
            </a:pPr>
            <a:endParaRPr lang="en-US" sz="2000" kern="0" dirty="0">
              <a:solidFill>
                <a:srgbClr val="797A7D"/>
              </a:solidFill>
              <a:latin typeface="HelveticaNeueLT Pro 45 Lt" panose="020B0403020202020204" pitchFamily="34" charset="0"/>
              <a:cs typeface="Arial" pitchFamily="34" charset="0"/>
            </a:endParaRPr>
          </a:p>
          <a:p>
            <a:pPr marL="495300" indent="-495300">
              <a:spcBef>
                <a:spcPct val="20000"/>
              </a:spcBef>
              <a:buClr>
                <a:srgbClr val="797A7D"/>
              </a:buClr>
              <a:buSzPct val="100000"/>
              <a:buFont typeface="+mj-lt"/>
              <a:buAutoNum type="arabicPeriod" startAt="2"/>
              <a:defRPr/>
            </a:pPr>
            <a:r>
              <a:rPr lang="en-US" sz="2000" kern="0" dirty="0">
                <a:solidFill>
                  <a:srgbClr val="797A7D"/>
                </a:solidFill>
                <a:latin typeface="HelveticaNeueLT Pro 45 Lt" panose="020B0403020202020204" pitchFamily="34" charset="0"/>
                <a:cs typeface="Arial" pitchFamily="34" charset="0"/>
              </a:rPr>
              <a:t>To </a:t>
            </a:r>
            <a:r>
              <a:rPr lang="en-US" sz="2000" b="1" kern="0" dirty="0">
                <a:solidFill>
                  <a:srgbClr val="797A7D"/>
                </a:solidFill>
                <a:latin typeface="HelveticaNeueLT Pro 45 Lt" panose="020B0403020202020204" pitchFamily="34" charset="0"/>
                <a:cs typeface="Arial" pitchFamily="34" charset="0"/>
              </a:rPr>
              <a:t>change</a:t>
            </a:r>
            <a:r>
              <a:rPr lang="en-US" sz="2000" kern="0" dirty="0">
                <a:solidFill>
                  <a:srgbClr val="797A7D"/>
                </a:solidFill>
                <a:latin typeface="HelveticaNeueLT Pro 45 Lt" panose="020B0403020202020204" pitchFamily="34" charset="0"/>
                <a:cs typeface="Arial" pitchFamily="34" charset="0"/>
              </a:rPr>
              <a:t> a Method Step, </a:t>
            </a:r>
            <a:r>
              <a:rPr lang="en-US" sz="2000" b="1" kern="0" dirty="0">
                <a:solidFill>
                  <a:srgbClr val="797A7D"/>
                </a:solidFill>
                <a:latin typeface="HelveticaNeueLT Pro 45 Lt" panose="020B0403020202020204" pitchFamily="34" charset="0"/>
                <a:cs typeface="Arial" pitchFamily="34" charset="0"/>
              </a:rPr>
              <a:t>double-click it</a:t>
            </a:r>
            <a:r>
              <a:rPr lang="en-US" sz="2000" kern="0" dirty="0">
                <a:solidFill>
                  <a:srgbClr val="797A7D"/>
                </a:solidFill>
                <a:latin typeface="HelveticaNeueLT Pro 45 Lt" panose="020B0403020202020204" pitchFamily="34" charset="0"/>
                <a:cs typeface="Arial" pitchFamily="34" charset="0"/>
              </a:rPr>
              <a:t>, which will open the Step’s </a:t>
            </a:r>
            <a:r>
              <a:rPr lang="en-US" sz="2000" b="1" kern="0" dirty="0">
                <a:solidFill>
                  <a:srgbClr val="797A7D"/>
                </a:solidFill>
                <a:latin typeface="HelveticaNeueLT Pro 45 Lt" panose="020B0403020202020204" pitchFamily="34" charset="0"/>
                <a:cs typeface="Arial" pitchFamily="34" charset="0"/>
              </a:rPr>
              <a:t>dialog window.</a:t>
            </a:r>
          </a:p>
          <a:p>
            <a:pPr marL="495300" indent="-495300">
              <a:spcBef>
                <a:spcPct val="20000"/>
              </a:spcBef>
              <a:buClr>
                <a:srgbClr val="797A7D"/>
              </a:buClr>
              <a:buSzPct val="100000"/>
              <a:buFont typeface="Wingdings" pitchFamily="2" charset="2"/>
              <a:buAutoNum type="arabicPeriod" startAt="2"/>
              <a:defRPr/>
            </a:pPr>
            <a:r>
              <a:rPr lang="en-US" sz="2000" b="1" kern="0" dirty="0">
                <a:solidFill>
                  <a:srgbClr val="FF0000"/>
                </a:solidFill>
                <a:latin typeface="HelveticaNeueLT Pro 45 Lt" panose="020B0403020202020204" pitchFamily="34" charset="0"/>
                <a:cs typeface="Arial" pitchFamily="34" charset="0"/>
              </a:rPr>
              <a:t>Save early and often!</a:t>
            </a:r>
          </a:p>
          <a:p>
            <a:pPr marL="495300" indent="-495300">
              <a:spcBef>
                <a:spcPct val="20000"/>
              </a:spcBef>
              <a:buClr>
                <a:srgbClr val="797A7D"/>
              </a:buClr>
              <a:buSzPct val="100000"/>
              <a:buFont typeface="Wingdings" pitchFamily="2" charset="2"/>
              <a:buAutoNum type="arabicPeriod" startAt="2"/>
              <a:defRPr/>
            </a:pPr>
            <a:r>
              <a:rPr lang="en-US" sz="2000" b="1" kern="0" dirty="0">
                <a:solidFill>
                  <a:srgbClr val="797A7D"/>
                </a:solidFill>
                <a:latin typeface="HelveticaNeueLT Pro 45 Lt" panose="020B0403020202020204" pitchFamily="34" charset="0"/>
                <a:cs typeface="Arial" pitchFamily="34" charset="0"/>
              </a:rPr>
              <a:t>Re-run</a:t>
            </a:r>
            <a:r>
              <a:rPr lang="en-US" sz="2000" kern="0" dirty="0">
                <a:solidFill>
                  <a:srgbClr val="797A7D"/>
                </a:solidFill>
                <a:latin typeface="HelveticaNeueLT Pro 45 Lt" panose="020B0403020202020204" pitchFamily="34" charset="0"/>
                <a:cs typeface="Arial" pitchFamily="34" charset="0"/>
              </a:rPr>
              <a:t> to verify changes made to the method.</a:t>
            </a:r>
          </a:p>
        </p:txBody>
      </p:sp>
      <p:sp>
        <p:nvSpPr>
          <p:cNvPr id="38920" name="Rectangle 11"/>
          <p:cNvSpPr>
            <a:spLocks noChangeArrowheads="1"/>
          </p:cNvSpPr>
          <p:nvPr/>
        </p:nvSpPr>
        <p:spPr bwMode="auto">
          <a:xfrm>
            <a:off x="1483451" y="2362200"/>
            <a:ext cx="1622560" cy="646331"/>
          </a:xfrm>
          <a:prstGeom prst="rect">
            <a:avLst/>
          </a:prstGeom>
          <a:solidFill>
            <a:schemeClr val="accent4"/>
          </a:solidFill>
          <a:ln w="9525">
            <a:solidFill>
              <a:srgbClr val="000000">
                <a:alpha val="30196"/>
              </a:srgbClr>
            </a:solidFill>
            <a:miter lim="800000"/>
            <a:headEnd/>
            <a:tailEnd/>
          </a:ln>
        </p:spPr>
        <p:txBody>
          <a:bodyPr wrap="none">
            <a:spAutoFit/>
          </a:bodyPr>
          <a:lstStyle/>
          <a:p>
            <a:pPr algn="ctr">
              <a:defRPr/>
            </a:pPr>
            <a:r>
              <a:rPr lang="en-US" dirty="0">
                <a:solidFill>
                  <a:schemeClr val="bg1"/>
                </a:solidFill>
                <a:latin typeface="HelveticaNeueLT Pro 45 Lt" panose="020B0403020202020204" pitchFamily="34" charset="0"/>
              </a:rPr>
              <a:t>Activate Deck </a:t>
            </a:r>
          </a:p>
          <a:p>
            <a:pPr algn="ctr">
              <a:defRPr/>
            </a:pPr>
            <a:r>
              <a:rPr lang="en-US" dirty="0">
                <a:solidFill>
                  <a:schemeClr val="bg1"/>
                </a:solidFill>
                <a:latin typeface="HelveticaNeueLT Pro 45 Lt" panose="020B0403020202020204" pitchFamily="34" charset="0"/>
              </a:rPr>
              <a:t>Layout Editor</a:t>
            </a:r>
          </a:p>
        </p:txBody>
      </p:sp>
      <p:sp>
        <p:nvSpPr>
          <p:cNvPr id="38921" name="Rectangle 12"/>
          <p:cNvSpPr>
            <a:spLocks noChangeArrowheads="1"/>
          </p:cNvSpPr>
          <p:nvPr/>
        </p:nvSpPr>
        <p:spPr bwMode="auto">
          <a:xfrm>
            <a:off x="5939934" y="2362200"/>
            <a:ext cx="1874231" cy="646331"/>
          </a:xfrm>
          <a:prstGeom prst="rect">
            <a:avLst/>
          </a:prstGeom>
          <a:solidFill>
            <a:schemeClr val="accent4"/>
          </a:solidFill>
          <a:ln w="9525">
            <a:solidFill>
              <a:srgbClr val="000000">
                <a:alpha val="30196"/>
              </a:srgbClr>
            </a:solidFill>
            <a:miter lim="800000"/>
            <a:headEnd/>
            <a:tailEnd/>
          </a:ln>
        </p:spPr>
        <p:txBody>
          <a:bodyPr wrap="none">
            <a:spAutoFit/>
          </a:bodyPr>
          <a:lstStyle/>
          <a:p>
            <a:pPr algn="ctr">
              <a:defRPr/>
            </a:pPr>
            <a:r>
              <a:rPr lang="en-US" dirty="0">
                <a:solidFill>
                  <a:schemeClr val="bg1"/>
                </a:solidFill>
                <a:latin typeface="HelveticaNeueLT Pro 45 Lt" panose="020B0403020202020204" pitchFamily="34" charset="0"/>
              </a:rPr>
              <a:t>Activate Method </a:t>
            </a:r>
          </a:p>
          <a:p>
            <a:pPr algn="ctr">
              <a:defRPr/>
            </a:pPr>
            <a:r>
              <a:rPr lang="en-US" dirty="0">
                <a:solidFill>
                  <a:schemeClr val="bg1"/>
                </a:solidFill>
                <a:latin typeface="HelveticaNeueLT Pro 45 Lt" panose="020B0403020202020204" pitchFamily="34" charset="0"/>
              </a:rPr>
              <a:t>Step Editor</a:t>
            </a:r>
          </a:p>
        </p:txBody>
      </p:sp>
      <p:cxnSp>
        <p:nvCxnSpPr>
          <p:cNvPr id="38922" name="Straight Arrow Connector 14"/>
          <p:cNvCxnSpPr>
            <a:cxnSpLocks noChangeShapeType="1"/>
            <a:stCxn id="38920" idx="3"/>
          </p:cNvCxnSpPr>
          <p:nvPr/>
        </p:nvCxnSpPr>
        <p:spPr bwMode="auto">
          <a:xfrm>
            <a:off x="3106011" y="2685366"/>
            <a:ext cx="780189" cy="667434"/>
          </a:xfrm>
          <a:prstGeom prst="straightConnector1">
            <a:avLst/>
          </a:prstGeom>
          <a:noFill/>
          <a:ln w="38100"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38923" name="Straight Arrow Connector 17"/>
          <p:cNvCxnSpPr>
            <a:cxnSpLocks noChangeShapeType="1"/>
            <a:stCxn id="38921" idx="1"/>
          </p:cNvCxnSpPr>
          <p:nvPr/>
        </p:nvCxnSpPr>
        <p:spPr bwMode="auto">
          <a:xfrm flipH="1">
            <a:off x="5105400" y="2685366"/>
            <a:ext cx="834534" cy="667434"/>
          </a:xfrm>
          <a:prstGeom prst="straightConnector1">
            <a:avLst/>
          </a:prstGeom>
          <a:noFill/>
          <a:ln w="38100" algn="ctr">
            <a:solidFill>
              <a:schemeClr val="accent4"/>
            </a:solidFill>
            <a:round/>
            <a:headEnd/>
            <a:tailEnd type="arrow" w="med" len="me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dirty="0">
                <a:latin typeface="HelveticaNeueLT Pro 45 Lt" panose="020B0403020202020204" pitchFamily="34" charset="0"/>
              </a:rPr>
              <a:t>Building a Method</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Editing</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0" descr="01-1803cr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063" y="1371600"/>
            <a:ext cx="165893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txBox="1">
            <a:spLocks noChangeArrowheads="1"/>
          </p:cNvSpPr>
          <p:nvPr/>
        </p:nvSpPr>
        <p:spPr>
          <a:xfrm>
            <a:off x="914400" y="2095500"/>
            <a:ext cx="8001000" cy="4038600"/>
          </a:xfrm>
          <a:prstGeom prst="rect">
            <a:avLst/>
          </a:prstGeom>
        </p:spPr>
        <p:txBody>
          <a:bodyPr lIns="87278" tIns="43639" rIns="87278" bIns="43639"/>
          <a:lstStyle/>
          <a:p>
            <a:pPr marL="457200" indent="-457200" defTabSz="1103313">
              <a:spcBef>
                <a:spcPct val="20000"/>
              </a:spcBef>
              <a:buClr>
                <a:srgbClr val="797A7D"/>
              </a:buClr>
              <a:buSzPct val="100000"/>
              <a:buFont typeface="+mj-lt"/>
              <a:buAutoNum type="arabicPeriod"/>
              <a:defRPr/>
            </a:pPr>
            <a:r>
              <a:rPr lang="en-US" sz="2200" kern="0" dirty="0">
                <a:solidFill>
                  <a:srgbClr val="797A7D"/>
                </a:solidFill>
                <a:latin typeface="HelveticaNeueLT Pro 45 Lt" panose="020B0403020202020204" pitchFamily="34" charset="0"/>
                <a:cs typeface="Arial" pitchFamily="34" charset="0"/>
                <a:sym typeface="Symbol" pitchFamily="18" charset="2"/>
              </a:rPr>
              <a:t>File -&gt; New -&gt; Method </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5B9BD5"/>
                </a:solidFill>
                <a:latin typeface="HelveticaNeueLT Pro 45 Lt" panose="020B0403020202020204" pitchFamily="34" charset="0"/>
                <a:cs typeface="Arial" pitchFamily="34" charset="0"/>
                <a:sym typeface="Symbol" pitchFamily="18" charset="2"/>
              </a:rPr>
              <a:t>Add labware to the deck</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Create or modify sequences if needed</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Put steps together to build the method</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Run the method </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Edit and rerun the method if necessary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Building a Method</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Adding Labware</a:t>
            </a:r>
          </a:p>
        </p:txBody>
      </p:sp>
    </p:spTree>
    <p:extLst>
      <p:ext uri="{BB962C8B-B14F-4D97-AF65-F5344CB8AC3E}">
        <p14:creationId xmlns:p14="http://schemas.microsoft.com/office/powerpoint/2010/main" val="2501066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4706" y="4054805"/>
            <a:ext cx="8229599" cy="1798333"/>
          </a:xfrm>
          <a:prstGeom prst="rect">
            <a:avLst/>
          </a:prstGeom>
        </p:spPr>
      </p:pic>
      <p:sp>
        <p:nvSpPr>
          <p:cNvPr id="40964" name="Rectangle 3"/>
          <p:cNvSpPr>
            <a:spLocks noChangeArrowheads="1"/>
          </p:cNvSpPr>
          <p:nvPr/>
        </p:nvSpPr>
        <p:spPr bwMode="auto">
          <a:xfrm>
            <a:off x="454706" y="1379021"/>
            <a:ext cx="8229600" cy="2585323"/>
          </a:xfrm>
          <a:prstGeom prst="rect">
            <a:avLst/>
          </a:prstGeom>
          <a:noFill/>
          <a:ln w="9525">
            <a:noFill/>
            <a:miter lim="800000"/>
            <a:headEnd/>
            <a:tailEnd/>
          </a:ln>
        </p:spPr>
        <p:txBody>
          <a:bodyPr wrap="square">
            <a:spAutoFit/>
          </a:bodyPr>
          <a:lstStyle/>
          <a:p>
            <a:pPr>
              <a:defRPr/>
            </a:pPr>
            <a:r>
              <a:rPr lang="en-US" dirty="0">
                <a:solidFill>
                  <a:srgbClr val="797A7D"/>
                </a:solidFill>
                <a:latin typeface="HelveticaNeueLT Pro 45 Lt" panose="020B0403020202020204" pitchFamily="34" charset="0"/>
              </a:rPr>
              <a:t>Creates a System Deck Layout representing the instruments, devices, and labware that will be used in the Method</a:t>
            </a:r>
          </a:p>
          <a:p>
            <a:pPr marL="1039813" lvl="3" indent="-285750">
              <a:buClr>
                <a:srgbClr val="043260"/>
              </a:buClr>
              <a:buFont typeface="Arial" panose="020B0604020202020204" pitchFamily="34" charset="0"/>
              <a:buChar char="•"/>
              <a:defRPr/>
            </a:pPr>
            <a:r>
              <a:rPr lang="en-US" b="1" dirty="0">
                <a:solidFill>
                  <a:srgbClr val="5B9BD5"/>
                </a:solidFill>
                <a:latin typeface="HelveticaNeueLT Pro 45 Lt" panose="020B0403020202020204" pitchFamily="34" charset="0"/>
              </a:rPr>
              <a:t>Devices tab</a:t>
            </a:r>
          </a:p>
          <a:p>
            <a:pPr marL="754063" lvl="4">
              <a:defRPr/>
            </a:pPr>
            <a:r>
              <a:rPr lang="en-US" dirty="0">
                <a:solidFill>
                  <a:srgbClr val="797A7D"/>
                </a:solidFill>
                <a:latin typeface="HelveticaNeueLT Pro 45 Lt" panose="020B0403020202020204" pitchFamily="34" charset="0"/>
              </a:rPr>
              <a:t>	Adds a </a:t>
            </a:r>
            <a:r>
              <a:rPr lang="en-US" b="1" dirty="0">
                <a:solidFill>
                  <a:srgbClr val="797A7D"/>
                </a:solidFill>
                <a:latin typeface="HelveticaNeueLT Pro 45 Lt" panose="020B0403020202020204" pitchFamily="34" charset="0"/>
              </a:rPr>
              <a:t>STAR system </a:t>
            </a:r>
            <a:r>
              <a:rPr lang="en-US" dirty="0">
                <a:solidFill>
                  <a:srgbClr val="797A7D"/>
                </a:solidFill>
                <a:latin typeface="HelveticaNeueLT Pro 45 Lt" panose="020B0403020202020204" pitchFamily="34" charset="0"/>
              </a:rPr>
              <a:t>to the </a:t>
            </a:r>
            <a:r>
              <a:rPr lang="en-US" b="1" dirty="0">
                <a:solidFill>
                  <a:srgbClr val="797A7D"/>
                </a:solidFill>
                <a:latin typeface="HelveticaNeueLT Pro 45 Lt" panose="020B0403020202020204" pitchFamily="34" charset="0"/>
              </a:rPr>
              <a:t>environment</a:t>
            </a:r>
            <a:r>
              <a:rPr lang="en-US" dirty="0">
                <a:solidFill>
                  <a:srgbClr val="797A7D"/>
                </a:solidFill>
                <a:latin typeface="HelveticaNeueLT Pro 45 Lt" panose="020B0403020202020204" pitchFamily="34" charset="0"/>
              </a:rPr>
              <a:t> if no default </a:t>
            </a:r>
            <a:r>
              <a:rPr lang="en-US" b="1" dirty="0">
                <a:solidFill>
                  <a:srgbClr val="797A7D"/>
                </a:solidFill>
                <a:latin typeface="HelveticaNeueLT Pro 45 Lt" panose="020B0403020202020204" pitchFamily="34" charset="0"/>
              </a:rPr>
              <a:t>deck layout</a:t>
            </a:r>
            <a:r>
              <a:rPr lang="en-US" dirty="0">
                <a:solidFill>
                  <a:srgbClr val="797A7D"/>
                </a:solidFill>
                <a:latin typeface="HelveticaNeueLT Pro 45 Lt" panose="020B0403020202020204" pitchFamily="34" charset="0"/>
              </a:rPr>
              <a:t> is specified.</a:t>
            </a:r>
          </a:p>
          <a:p>
            <a:pPr marL="1039813" lvl="3" indent="-285750">
              <a:buClr>
                <a:srgbClr val="043260"/>
              </a:buClr>
              <a:buFont typeface="Arial" panose="020B0604020202020204" pitchFamily="34" charset="0"/>
              <a:buChar char="•"/>
              <a:defRPr/>
            </a:pPr>
            <a:r>
              <a:rPr lang="en-US" b="1" dirty="0">
                <a:solidFill>
                  <a:srgbClr val="5B9BD5"/>
                </a:solidFill>
                <a:latin typeface="HelveticaNeueLT Pro 45 Lt" panose="020B0403020202020204" pitchFamily="34" charset="0"/>
              </a:rPr>
              <a:t>Labware tab</a:t>
            </a:r>
          </a:p>
          <a:p>
            <a:pPr marL="754063" lvl="4">
              <a:defRPr/>
            </a:pPr>
            <a:r>
              <a:rPr lang="en-US" dirty="0">
                <a:solidFill>
                  <a:srgbClr val="797A7D"/>
                </a:solidFill>
                <a:latin typeface="HelveticaNeueLT Pro 45 Lt" panose="020B0403020202020204" pitchFamily="34" charset="0"/>
              </a:rPr>
              <a:t>	</a:t>
            </a:r>
            <a:r>
              <a:rPr lang="en-US" b="1" dirty="0">
                <a:solidFill>
                  <a:srgbClr val="797A7D"/>
                </a:solidFill>
                <a:latin typeface="HelveticaNeueLT Pro 45 Lt" panose="020B0403020202020204" pitchFamily="34" charset="0"/>
              </a:rPr>
              <a:t>Adds</a:t>
            </a:r>
            <a:r>
              <a:rPr lang="en-US" dirty="0">
                <a:solidFill>
                  <a:srgbClr val="797A7D"/>
                </a:solidFill>
                <a:latin typeface="HelveticaNeueLT Pro 45 Lt" panose="020B0403020202020204" pitchFamily="34" charset="0"/>
              </a:rPr>
              <a:t> and </a:t>
            </a:r>
            <a:r>
              <a:rPr lang="en-US" b="1" dirty="0">
                <a:solidFill>
                  <a:srgbClr val="797A7D"/>
                </a:solidFill>
                <a:latin typeface="HelveticaNeueLT Pro 45 Lt" panose="020B0403020202020204" pitchFamily="34" charset="0"/>
              </a:rPr>
              <a:t>positions</a:t>
            </a:r>
            <a:r>
              <a:rPr lang="en-US" dirty="0">
                <a:solidFill>
                  <a:srgbClr val="797A7D"/>
                </a:solidFill>
                <a:latin typeface="HelveticaNeueLT Pro 45 Lt" panose="020B0403020202020204" pitchFamily="34" charset="0"/>
              </a:rPr>
              <a:t> Labware on </a:t>
            </a:r>
            <a:r>
              <a:rPr lang="en-US" b="1" dirty="0">
                <a:solidFill>
                  <a:srgbClr val="797A7D"/>
                </a:solidFill>
                <a:latin typeface="HelveticaNeueLT Pro 45 Lt" panose="020B0403020202020204" pitchFamily="34" charset="0"/>
              </a:rPr>
              <a:t>Deck Layout.</a:t>
            </a:r>
          </a:p>
          <a:p>
            <a:pPr marL="1039813" lvl="3" indent="-285750">
              <a:buClr>
                <a:srgbClr val="043260"/>
              </a:buClr>
              <a:buFont typeface="Arial" panose="020B0604020202020204" pitchFamily="34" charset="0"/>
              <a:buChar char="•"/>
              <a:defRPr/>
            </a:pPr>
            <a:r>
              <a:rPr lang="en-US" b="1" dirty="0">
                <a:solidFill>
                  <a:srgbClr val="5B9BD5"/>
                </a:solidFill>
                <a:latin typeface="HelveticaNeueLT Pro 45 Lt" panose="020B0403020202020204" pitchFamily="34" charset="0"/>
              </a:rPr>
              <a:t>Sequences tab</a:t>
            </a:r>
          </a:p>
          <a:p>
            <a:pPr marL="754063" lvl="4">
              <a:defRPr/>
            </a:pPr>
            <a:r>
              <a:rPr lang="en-US" dirty="0">
                <a:solidFill>
                  <a:srgbClr val="797A7D"/>
                </a:solidFill>
                <a:latin typeface="HelveticaNeueLT Pro 45 Lt" panose="020B0403020202020204" pitchFamily="34" charset="0"/>
              </a:rPr>
              <a:t>	</a:t>
            </a:r>
            <a:r>
              <a:rPr lang="en-US" b="1" dirty="0">
                <a:solidFill>
                  <a:srgbClr val="797A7D"/>
                </a:solidFill>
                <a:latin typeface="HelveticaNeueLT Pro 45 Lt" panose="020B0403020202020204" pitchFamily="34" charset="0"/>
              </a:rPr>
              <a:t>Edits</a:t>
            </a:r>
            <a:r>
              <a:rPr lang="en-US" dirty="0">
                <a:solidFill>
                  <a:srgbClr val="797A7D"/>
                </a:solidFill>
                <a:latin typeface="HelveticaNeueLT Pro 45 Lt" panose="020B0403020202020204" pitchFamily="34" charset="0"/>
              </a:rPr>
              <a:t> or </a:t>
            </a:r>
            <a:r>
              <a:rPr lang="en-US" b="1" dirty="0">
                <a:solidFill>
                  <a:srgbClr val="797A7D"/>
                </a:solidFill>
                <a:latin typeface="HelveticaNeueLT Pro 45 Lt" panose="020B0403020202020204" pitchFamily="34" charset="0"/>
              </a:rPr>
              <a:t>creates</a:t>
            </a:r>
            <a:r>
              <a:rPr lang="en-US" dirty="0">
                <a:solidFill>
                  <a:srgbClr val="797A7D"/>
                </a:solidFill>
                <a:latin typeface="HelveticaNeueLT Pro 45 Lt" panose="020B0403020202020204" pitchFamily="34" charset="0"/>
              </a:rPr>
              <a:t> </a:t>
            </a:r>
            <a:r>
              <a:rPr lang="en-US" b="1" dirty="0">
                <a:solidFill>
                  <a:srgbClr val="797A7D"/>
                </a:solidFill>
                <a:latin typeface="HelveticaNeueLT Pro 45 Lt" panose="020B0403020202020204" pitchFamily="34" charset="0"/>
              </a:rPr>
              <a:t>Sequences</a:t>
            </a:r>
            <a:r>
              <a:rPr lang="en-US" dirty="0">
                <a:solidFill>
                  <a:srgbClr val="797A7D"/>
                </a:solidFill>
                <a:latin typeface="HelveticaNeueLT Pro 45 Lt" panose="020B0403020202020204" pitchFamily="34" charset="0"/>
              </a:rPr>
              <a:t> associated to labware added.  </a:t>
            </a:r>
          </a:p>
        </p:txBody>
      </p:sp>
      <p:sp>
        <p:nvSpPr>
          <p:cNvPr id="3" name="Title 2"/>
          <p:cNvSpPr>
            <a:spLocks noGrp="1"/>
          </p:cNvSpPr>
          <p:nvPr>
            <p:ph type="title"/>
          </p:nvPr>
        </p:nvSpPr>
        <p:spPr/>
        <p:txBody>
          <a:bodyPr/>
          <a:lstStyle/>
          <a:p>
            <a:r>
              <a:rPr lang="en-US" dirty="0">
                <a:latin typeface="HelveticaNeueLT Pro 45 Lt" panose="020B0403020202020204" pitchFamily="34" charset="0"/>
              </a:rPr>
              <a:t>Deck Layout Editor</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Deck Editor Tabs</a:t>
            </a:r>
          </a:p>
        </p:txBody>
      </p:sp>
      <p:sp>
        <p:nvSpPr>
          <p:cNvPr id="21" name="Rectangle 20"/>
          <p:cNvSpPr/>
          <p:nvPr/>
        </p:nvSpPr>
        <p:spPr>
          <a:xfrm>
            <a:off x="454706" y="5562600"/>
            <a:ext cx="1450294" cy="29053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hlinkClick r:id="rId3"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5" name="Rectangle 4"/>
          <p:cNvSpPr>
            <a:spLocks noChangeArrowheads="1"/>
          </p:cNvSpPr>
          <p:nvPr/>
        </p:nvSpPr>
        <p:spPr bwMode="auto">
          <a:xfrm>
            <a:off x="4121727" y="1984430"/>
            <a:ext cx="455911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spcBef>
                <a:spcPts val="600"/>
              </a:spcBef>
              <a:spcAft>
                <a:spcPts val="600"/>
              </a:spcAft>
              <a:buClr>
                <a:srgbClr val="797A7D"/>
              </a:buClr>
              <a:buFont typeface="Arial" panose="020B0604020202020204" pitchFamily="34" charset="0"/>
              <a:buAutoNum type="arabicPeriod"/>
            </a:pPr>
            <a:r>
              <a:rPr lang="de-CH" altLang="en-US" dirty="0">
                <a:solidFill>
                  <a:srgbClr val="797A7D"/>
                </a:solidFill>
                <a:latin typeface="HelveticaNeueLT Pro 45 Lt" panose="020B0403020202020204" pitchFamily="34" charset="0"/>
              </a:rPr>
              <a:t>Switch to the </a:t>
            </a:r>
            <a:r>
              <a:rPr lang="de-CH" altLang="en-US" b="1" dirty="0">
                <a:solidFill>
                  <a:srgbClr val="797A7D"/>
                </a:solidFill>
                <a:latin typeface="HelveticaNeueLT Pro 45 Lt" panose="020B0403020202020204" pitchFamily="34" charset="0"/>
              </a:rPr>
              <a:t>"Labware" </a:t>
            </a:r>
            <a:r>
              <a:rPr lang="de-CH" altLang="en-US" dirty="0">
                <a:solidFill>
                  <a:srgbClr val="797A7D"/>
                </a:solidFill>
                <a:latin typeface="HelveticaNeueLT Pro 45 Lt" panose="020B0403020202020204" pitchFamily="34" charset="0"/>
              </a:rPr>
              <a:t>tab.</a:t>
            </a:r>
          </a:p>
          <a:p>
            <a:pPr>
              <a:lnSpc>
                <a:spcPct val="150000"/>
              </a:lnSpc>
              <a:spcBef>
                <a:spcPts val="600"/>
              </a:spcBef>
              <a:spcAft>
                <a:spcPts val="600"/>
              </a:spcAft>
              <a:buClr>
                <a:srgbClr val="797A7D"/>
              </a:buClr>
              <a:buFont typeface="Arial" panose="020B0604020202020204" pitchFamily="34" charset="0"/>
              <a:buAutoNum type="arabicPeriod"/>
            </a:pPr>
            <a:r>
              <a:rPr lang="de-CH" altLang="en-US" dirty="0">
                <a:solidFill>
                  <a:srgbClr val="797A7D"/>
                </a:solidFill>
                <a:latin typeface="HelveticaNeueLT Pro 45 Lt" panose="020B0403020202020204" pitchFamily="34" charset="0"/>
              </a:rPr>
              <a:t>Select / expand the labware </a:t>
            </a:r>
            <a:r>
              <a:rPr lang="de-CH" altLang="en-US" b="1" dirty="0">
                <a:solidFill>
                  <a:srgbClr val="797A7D"/>
                </a:solidFill>
                <a:latin typeface="HelveticaNeueLT Pro 45 Lt" panose="020B0403020202020204" pitchFamily="34" charset="0"/>
              </a:rPr>
              <a:t>category.</a:t>
            </a:r>
          </a:p>
          <a:p>
            <a:pPr>
              <a:lnSpc>
                <a:spcPct val="150000"/>
              </a:lnSpc>
              <a:spcBef>
                <a:spcPts val="600"/>
              </a:spcBef>
              <a:spcAft>
                <a:spcPts val="600"/>
              </a:spcAft>
              <a:buClr>
                <a:srgbClr val="797A7D"/>
              </a:buClr>
              <a:buFont typeface="Arial" panose="020B0604020202020204" pitchFamily="34" charset="0"/>
              <a:buAutoNum type="arabicPeriod"/>
            </a:pPr>
            <a:r>
              <a:rPr lang="de-CH" altLang="en-US" b="1" dirty="0">
                <a:solidFill>
                  <a:srgbClr val="797A7D"/>
                </a:solidFill>
                <a:latin typeface="HelveticaNeueLT Pro 45 Lt" panose="020B0403020202020204" pitchFamily="34" charset="0"/>
              </a:rPr>
              <a:t>Drag and drop </a:t>
            </a:r>
            <a:r>
              <a:rPr lang="de-CH" altLang="en-US" dirty="0">
                <a:solidFill>
                  <a:srgbClr val="797A7D"/>
                </a:solidFill>
                <a:latin typeface="HelveticaNeueLT Pro 45 Lt" panose="020B0403020202020204" pitchFamily="34" charset="0"/>
              </a:rPr>
              <a:t>labware to the desired location on the deck.</a:t>
            </a:r>
          </a:p>
        </p:txBody>
      </p:sp>
      <p:pic>
        <p:nvPicPr>
          <p:cNvPr id="419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 y="1822417"/>
            <a:ext cx="29511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1997" name="Oval 6"/>
          <p:cNvSpPr>
            <a:spLocks noChangeArrowheads="1"/>
          </p:cNvSpPr>
          <p:nvPr/>
        </p:nvSpPr>
        <p:spPr bwMode="auto">
          <a:xfrm>
            <a:off x="1246909" y="1898617"/>
            <a:ext cx="815975" cy="544513"/>
          </a:xfrm>
          <a:prstGeom prst="ellipse">
            <a:avLst/>
          </a:prstGeom>
          <a:noFill/>
          <a:ln w="25400"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pic>
        <p:nvPicPr>
          <p:cNvPr id="419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921562"/>
            <a:ext cx="54657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4199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971800"/>
            <a:ext cx="3292475"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5" name="Title 4"/>
          <p:cNvSpPr>
            <a:spLocks noGrp="1"/>
          </p:cNvSpPr>
          <p:nvPr>
            <p:ph type="title"/>
          </p:nvPr>
        </p:nvSpPr>
        <p:spPr/>
        <p:txBody>
          <a:bodyPr/>
          <a:lstStyle/>
          <a:p>
            <a:r>
              <a:rPr lang="en-US" dirty="0">
                <a:latin typeface="HelveticaNeueLT Pro 45 Lt" panose="020B0403020202020204" pitchFamily="34" charset="0"/>
              </a:rPr>
              <a:t>Deck Layout Editor</a:t>
            </a:r>
          </a:p>
        </p:txBody>
      </p:sp>
      <p:sp>
        <p:nvSpPr>
          <p:cNvPr id="6" name="Text Placeholder 5"/>
          <p:cNvSpPr>
            <a:spLocks noGrp="1"/>
          </p:cNvSpPr>
          <p:nvPr>
            <p:ph type="body" sz="quarter" idx="11"/>
          </p:nvPr>
        </p:nvSpPr>
        <p:spPr/>
        <p:txBody>
          <a:bodyPr/>
          <a:lstStyle/>
          <a:p>
            <a:r>
              <a:rPr lang="en-US" dirty="0">
                <a:latin typeface="HelveticaNeueLT Pro 45 Lt" panose="020B0403020202020204" pitchFamily="34" charset="0"/>
              </a:rPr>
              <a:t>Adding Labware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364" y="3717845"/>
            <a:ext cx="21764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6083" name="Rectangle 3"/>
          <p:cNvSpPr>
            <a:spLocks noChangeArrowheads="1"/>
          </p:cNvSpPr>
          <p:nvPr/>
        </p:nvSpPr>
        <p:spPr bwMode="auto">
          <a:xfrm>
            <a:off x="454706" y="1409521"/>
            <a:ext cx="647007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173038" algn="l"/>
              </a:tabLst>
              <a:defRPr>
                <a:solidFill>
                  <a:schemeClr val="tx1"/>
                </a:solidFill>
                <a:latin typeface="Arial" panose="020B0604020202020204" pitchFamily="34" charset="0"/>
              </a:defRPr>
            </a:lvl1pPr>
            <a:lvl2pPr marL="742950" indent="-285750" eaLnBrk="0" hangingPunct="0">
              <a:tabLst>
                <a:tab pos="173038" algn="l"/>
              </a:tabLst>
              <a:defRPr>
                <a:solidFill>
                  <a:schemeClr val="tx1"/>
                </a:solidFill>
                <a:latin typeface="Arial" panose="020B0604020202020204" pitchFamily="34" charset="0"/>
              </a:defRPr>
            </a:lvl2pPr>
            <a:lvl3pPr marL="1143000" indent="-228600" eaLnBrk="0" hangingPunct="0">
              <a:tabLst>
                <a:tab pos="173038" algn="l"/>
              </a:tabLst>
              <a:defRPr>
                <a:solidFill>
                  <a:schemeClr val="tx1"/>
                </a:solidFill>
                <a:latin typeface="Arial" panose="020B0604020202020204" pitchFamily="34" charset="0"/>
              </a:defRPr>
            </a:lvl3pPr>
            <a:lvl4pPr marL="1600200" indent="-228600" eaLnBrk="0" hangingPunct="0">
              <a:tabLst>
                <a:tab pos="173038" algn="l"/>
              </a:tabLst>
              <a:defRPr>
                <a:solidFill>
                  <a:schemeClr val="tx1"/>
                </a:solidFill>
                <a:latin typeface="Arial" panose="020B0604020202020204" pitchFamily="34" charset="0"/>
              </a:defRPr>
            </a:lvl4pPr>
            <a:lvl5pPr marL="2057400" indent="-228600" eaLnBrk="0" hangingPunct="0">
              <a:tabLst>
                <a:tab pos="173038"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173038"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173038"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173038"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173038" algn="l"/>
              </a:tabLst>
              <a:defRPr>
                <a:solidFill>
                  <a:schemeClr val="tx1"/>
                </a:solidFill>
                <a:latin typeface="Arial" panose="020B0604020202020204" pitchFamily="34" charset="0"/>
              </a:defRPr>
            </a:lvl9pPr>
          </a:lstStyle>
          <a:p>
            <a:pPr eaLnBrk="1" hangingPunct="1">
              <a:buClr>
                <a:srgbClr val="797A7D"/>
              </a:buClr>
            </a:pPr>
            <a:r>
              <a:rPr lang="en-US" altLang="en-US" b="1" dirty="0">
                <a:solidFill>
                  <a:schemeClr val="accent6"/>
                </a:solidFill>
                <a:latin typeface="HelveticaNeueLT Pro 45 Lt" panose="020B0403020202020204" pitchFamily="34" charset="0"/>
              </a:rPr>
              <a:t>Additional Properties</a:t>
            </a:r>
          </a:p>
          <a:p>
            <a:pPr marL="457200" indent="-4572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To find </a:t>
            </a:r>
            <a:r>
              <a:rPr lang="en-US" altLang="en-US" b="1" dirty="0">
                <a:solidFill>
                  <a:srgbClr val="797A7D"/>
                </a:solidFill>
                <a:latin typeface="HelveticaNeueLT Pro 45 Lt" panose="020B0403020202020204" pitchFamily="34" charset="0"/>
              </a:rPr>
              <a:t>uncategorized labware</a:t>
            </a:r>
            <a:r>
              <a:rPr lang="en-US" altLang="en-US" dirty="0">
                <a:solidFill>
                  <a:srgbClr val="797A7D"/>
                </a:solidFill>
                <a:latin typeface="HelveticaNeueLT Pro 45 Lt" panose="020B0403020202020204" pitchFamily="34" charset="0"/>
              </a:rPr>
              <a:t>, click the </a:t>
            </a:r>
            <a:r>
              <a:rPr lang="en-US" altLang="en-US" b="1" dirty="0">
                <a:solidFill>
                  <a:srgbClr val="797A7D"/>
                </a:solidFill>
                <a:latin typeface="HelveticaNeueLT Pro 45 Lt" panose="020B0403020202020204" pitchFamily="34" charset="0"/>
              </a:rPr>
              <a:t>“Browse” </a:t>
            </a:r>
            <a:r>
              <a:rPr lang="en-US" altLang="en-US" dirty="0">
                <a:solidFill>
                  <a:srgbClr val="797A7D"/>
                </a:solidFill>
                <a:latin typeface="HelveticaNeueLT Pro 45 Lt" panose="020B0403020202020204" pitchFamily="34" charset="0"/>
              </a:rPr>
              <a:t>button to navigate to the labware file.</a:t>
            </a:r>
          </a:p>
          <a:p>
            <a:pPr marL="457200" indent="-4572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When labware is added, a new </a:t>
            </a:r>
            <a:r>
              <a:rPr lang="en-US" altLang="en-US" b="1" dirty="0">
                <a:solidFill>
                  <a:srgbClr val="797A7D"/>
                </a:solidFill>
                <a:latin typeface="HelveticaNeueLT Pro 45 Lt" panose="020B0403020202020204" pitchFamily="34" charset="0"/>
              </a:rPr>
              <a:t>Labware ID </a:t>
            </a:r>
            <a:r>
              <a:rPr lang="en-US" altLang="en-US" dirty="0">
                <a:solidFill>
                  <a:srgbClr val="797A7D"/>
                </a:solidFill>
                <a:latin typeface="HelveticaNeueLT Pro 45 Lt" panose="020B0403020202020204" pitchFamily="34" charset="0"/>
              </a:rPr>
              <a:t>is automatically generated from the </a:t>
            </a:r>
            <a:r>
              <a:rPr lang="en-US" altLang="en-US" b="1" dirty="0">
                <a:solidFill>
                  <a:srgbClr val="797A7D"/>
                </a:solidFill>
                <a:latin typeface="HelveticaNeueLT Pro 45 Lt" panose="020B0403020202020204" pitchFamily="34" charset="0"/>
              </a:rPr>
              <a:t>labware name</a:t>
            </a:r>
            <a:r>
              <a:rPr lang="en-US" altLang="en-US" dirty="0">
                <a:solidFill>
                  <a:srgbClr val="797A7D"/>
                </a:solidFill>
                <a:latin typeface="HelveticaNeueLT Pro 45 Lt" panose="020B0403020202020204" pitchFamily="34" charset="0"/>
              </a:rPr>
              <a:t>.</a:t>
            </a:r>
          </a:p>
          <a:p>
            <a:pPr marL="457200" indent="-457200" eaLnBrk="1" hangingPunct="1">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Right-clicking </a:t>
            </a:r>
            <a:r>
              <a:rPr lang="en-US" altLang="en-US" b="1" dirty="0">
                <a:solidFill>
                  <a:srgbClr val="797A7D"/>
                </a:solidFill>
                <a:latin typeface="HelveticaNeueLT Pro 45 Lt" panose="020B0403020202020204" pitchFamily="34" charset="0"/>
              </a:rPr>
              <a:t>any labware </a:t>
            </a:r>
            <a:r>
              <a:rPr lang="en-US" altLang="en-US" dirty="0">
                <a:solidFill>
                  <a:srgbClr val="797A7D"/>
                </a:solidFill>
                <a:latin typeface="HelveticaNeueLT Pro 45 Lt" panose="020B0403020202020204" pitchFamily="34" charset="0"/>
              </a:rPr>
              <a:t>on deck allows one to adjust the </a:t>
            </a:r>
            <a:r>
              <a:rPr lang="en-US" altLang="en-US" b="1" dirty="0">
                <a:solidFill>
                  <a:srgbClr val="797A7D"/>
                </a:solidFill>
                <a:latin typeface="HelveticaNeueLT Pro 45 Lt" panose="020B0403020202020204" pitchFamily="34" charset="0"/>
              </a:rPr>
              <a:t>labware location</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stack</a:t>
            </a:r>
            <a:r>
              <a:rPr lang="en-US" altLang="en-US" dirty="0">
                <a:solidFill>
                  <a:srgbClr val="797A7D"/>
                </a:solidFill>
                <a:latin typeface="HelveticaNeueLT Pro 45 Lt" panose="020B0403020202020204" pitchFamily="34" charset="0"/>
              </a:rPr>
              <a:t> labware, or to view </a:t>
            </a:r>
            <a:r>
              <a:rPr lang="en-US" altLang="en-US" b="1" dirty="0">
                <a:solidFill>
                  <a:srgbClr val="797A7D"/>
                </a:solidFill>
                <a:latin typeface="HelveticaNeueLT Pro 45 Lt" panose="020B0403020202020204" pitchFamily="34" charset="0"/>
              </a:rPr>
              <a:t>specific labware properties</a:t>
            </a:r>
            <a:r>
              <a:rPr lang="en-US" altLang="en-US" dirty="0">
                <a:solidFill>
                  <a:srgbClr val="797A7D"/>
                </a:solidFill>
                <a:latin typeface="HelveticaNeueLT Pro 45 Lt" panose="020B0403020202020204" pitchFamily="34" charset="0"/>
              </a:rPr>
              <a:t>.  </a:t>
            </a: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425862"/>
            <a:ext cx="18573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460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516" y="3505200"/>
            <a:ext cx="420052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6094" name="Rectangle 25"/>
          <p:cNvSpPr>
            <a:spLocks noChangeArrowheads="1"/>
          </p:cNvSpPr>
          <p:nvPr/>
        </p:nvSpPr>
        <p:spPr bwMode="auto">
          <a:xfrm>
            <a:off x="5007656" y="82452"/>
            <a:ext cx="3505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5B9BD5"/>
                </a:solidFill>
                <a:latin typeface="HelveticaNeueLT Pro 45 Lt" panose="020B0403020202020204" pitchFamily="34" charset="0"/>
              </a:rPr>
              <a:t>*Use Hamilton Support Software (found under the Tools menu) to add or remove </a:t>
            </a:r>
            <a:r>
              <a:rPr lang="en-US" altLang="en-US" dirty="0" err="1">
                <a:solidFill>
                  <a:srgbClr val="5B9BD5"/>
                </a:solidFill>
                <a:latin typeface="HelveticaNeueLT Pro 45 Lt" panose="020B0403020202020204" pitchFamily="34" charset="0"/>
              </a:rPr>
              <a:t>labware</a:t>
            </a:r>
            <a:r>
              <a:rPr lang="en-US" altLang="en-US" dirty="0">
                <a:solidFill>
                  <a:srgbClr val="5B9BD5"/>
                </a:solidFill>
                <a:latin typeface="HelveticaNeueLT Pro 45 Lt" panose="020B0403020202020204" pitchFamily="34" charset="0"/>
              </a:rPr>
              <a:t> from the list</a:t>
            </a:r>
          </a:p>
        </p:txBody>
      </p:sp>
      <p:cxnSp>
        <p:nvCxnSpPr>
          <p:cNvPr id="46095" name="Straight Arrow Connector 11"/>
          <p:cNvCxnSpPr>
            <a:cxnSpLocks noChangeShapeType="1"/>
          </p:cNvCxnSpPr>
          <p:nvPr/>
        </p:nvCxnSpPr>
        <p:spPr bwMode="auto">
          <a:xfrm>
            <a:off x="4569506" y="4191000"/>
            <a:ext cx="1069294" cy="280718"/>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dirty="0">
                <a:latin typeface="HelveticaNeueLT Pro 45 Lt" panose="020B0403020202020204" pitchFamily="34" charset="0"/>
              </a:rPr>
              <a:t>Deck Layout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Labware Details</a:t>
            </a:r>
          </a:p>
        </p:txBody>
      </p:sp>
      <p:sp>
        <p:nvSpPr>
          <p:cNvPr id="8" name="TextBox 7"/>
          <p:cNvSpPr txBox="1"/>
          <p:nvPr/>
        </p:nvSpPr>
        <p:spPr>
          <a:xfrm>
            <a:off x="749748" y="4800600"/>
            <a:ext cx="1660927" cy="1477328"/>
          </a:xfrm>
          <a:prstGeom prst="rect">
            <a:avLst/>
          </a:prstGeom>
          <a:noFill/>
        </p:spPr>
        <p:txBody>
          <a:bodyPr wrap="square" rtlCol="0">
            <a:spAutoFit/>
          </a:bodyPr>
          <a:lstStyle/>
          <a:p>
            <a:r>
              <a:rPr lang="en-US" dirty="0">
                <a:solidFill>
                  <a:schemeClr val="tx2"/>
                </a:solidFill>
                <a:latin typeface="HelveticaNeueLT Pro 45 Lt" panose="020B0403020202020204" pitchFamily="34" charset="0"/>
              </a:rPr>
              <a:t>*In the labware properties window, the Labware ID can be edited.</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038600" y="1600200"/>
            <a:ext cx="4876800" cy="2590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b="1" kern="0" dirty="0">
                <a:solidFill>
                  <a:srgbClr val="5B9BD5"/>
                </a:solidFill>
                <a:latin typeface="HelveticaNeueLT Pro 45 Lt" panose="020B0403020202020204" pitchFamily="34" charset="0"/>
                <a:cs typeface="Arial" pitchFamily="34" charset="0"/>
              </a:rPr>
              <a:t>Challenge 1</a:t>
            </a:r>
          </a:p>
          <a:p>
            <a:pPr marL="914400" lvl="1" indent="-457200">
              <a:spcBef>
                <a:spcPct val="20000"/>
              </a:spcBef>
              <a:buClr>
                <a:srgbClr val="043362"/>
              </a:buClr>
              <a:buSzPct val="75000"/>
              <a:buFont typeface="Wingdings" panose="05000000000000000000" pitchFamily="2" charset="2"/>
              <a:buChar char="Ø"/>
              <a:defRPr/>
            </a:pPr>
            <a:r>
              <a:rPr lang="en-GB" sz="2800" kern="0" dirty="0">
                <a:solidFill>
                  <a:srgbClr val="797A7D"/>
                </a:solidFill>
                <a:latin typeface="HelveticaNeueLT Pro 45 Lt" panose="020B0403020202020204" pitchFamily="34" charset="0"/>
                <a:cs typeface="Arial" pitchFamily="34" charset="0"/>
              </a:rPr>
              <a:t>Create a New Method and Build a Deck Layout</a:t>
            </a:r>
          </a:p>
        </p:txBody>
      </p:sp>
      <p:pic>
        <p:nvPicPr>
          <p:cNvPr id="471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89"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 name="Title 3"/>
          <p:cNvSpPr>
            <a:spLocks noGrp="1"/>
          </p:cNvSpPr>
          <p:nvPr>
            <p:ph type="title"/>
          </p:nvPr>
        </p:nvSpPr>
        <p:spPr/>
        <p:txBody>
          <a:bodyPr/>
          <a:lstStyle/>
          <a:p>
            <a:r>
              <a:rPr lang="en-US" dirty="0">
                <a:latin typeface="HelveticaNeueLT Pro 45 Lt" panose="020B0403020202020204" pitchFamily="34" charset="0"/>
              </a:rPr>
              <a:t>Deck Layout Editor</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1026"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0" descr="01-1803cr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063" y="1371600"/>
            <a:ext cx="165893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txBox="1">
            <a:spLocks noChangeArrowheads="1"/>
          </p:cNvSpPr>
          <p:nvPr/>
        </p:nvSpPr>
        <p:spPr>
          <a:xfrm>
            <a:off x="914400" y="2095500"/>
            <a:ext cx="8001000" cy="4038600"/>
          </a:xfrm>
          <a:prstGeom prst="rect">
            <a:avLst/>
          </a:prstGeom>
        </p:spPr>
        <p:txBody>
          <a:bodyPr lIns="87278" tIns="43639" rIns="87278" bIns="43639"/>
          <a:lstStyle/>
          <a:p>
            <a:pPr marL="457200" indent="-457200" defTabSz="1103313">
              <a:spcBef>
                <a:spcPct val="20000"/>
              </a:spcBef>
              <a:buClr>
                <a:srgbClr val="797A7D"/>
              </a:buClr>
              <a:buSzPct val="100000"/>
              <a:buFont typeface="+mj-lt"/>
              <a:buAutoNum type="arabicPeriod"/>
              <a:defRPr/>
            </a:pPr>
            <a:r>
              <a:rPr lang="en-US" sz="2200" kern="0" dirty="0">
                <a:solidFill>
                  <a:srgbClr val="797A7D"/>
                </a:solidFill>
                <a:latin typeface="HelveticaNeueLT Pro 45 Lt" panose="020B0403020202020204" pitchFamily="34" charset="0"/>
                <a:cs typeface="Arial" pitchFamily="34" charset="0"/>
                <a:sym typeface="Symbol" pitchFamily="18" charset="2"/>
              </a:rPr>
              <a:t>File -&gt; New -&gt; Method </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Add labware to the deck</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Create or modify sequences if needed</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5B9BD5"/>
                </a:solidFill>
                <a:latin typeface="HelveticaNeueLT Pro 45 Lt" panose="020B0403020202020204" pitchFamily="34" charset="0"/>
                <a:cs typeface="Arial" pitchFamily="34" charset="0"/>
                <a:sym typeface="Symbol" pitchFamily="18" charset="2"/>
              </a:rPr>
              <a:t>Put steps together to build the method</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Run the method </a:t>
            </a:r>
          </a:p>
          <a:p>
            <a:pPr marL="457200" indent="-457200" defTabSz="1103313">
              <a:lnSpc>
                <a:spcPct val="150000"/>
              </a:lnSpc>
              <a:spcBef>
                <a:spcPct val="20000"/>
              </a:spcBef>
              <a:buClr>
                <a:srgbClr val="797A7D"/>
              </a:buClr>
              <a:buSzPct val="100000"/>
              <a:buFont typeface="+mj-lt"/>
              <a:buAutoNum type="arabicPeriod" startAt="2"/>
              <a:defRPr/>
            </a:pPr>
            <a:r>
              <a:rPr lang="en-US" sz="2200" kern="0" dirty="0">
                <a:solidFill>
                  <a:srgbClr val="797A7D"/>
                </a:solidFill>
                <a:latin typeface="HelveticaNeueLT Pro 45 Lt" panose="020B0403020202020204" pitchFamily="34" charset="0"/>
                <a:cs typeface="Arial" pitchFamily="34" charset="0"/>
                <a:sym typeface="Symbol" pitchFamily="18" charset="2"/>
              </a:rPr>
              <a:t>Edit and rerun the method if necessary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Method Creation</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Building a Method</a:t>
            </a:r>
          </a:p>
        </p:txBody>
      </p:sp>
      <p:sp>
        <p:nvSpPr>
          <p:cNvPr id="9" name="Rectangle 8"/>
          <p:cNvSpPr/>
          <p:nvPr/>
        </p:nvSpPr>
        <p:spPr>
          <a:xfrm>
            <a:off x="1828800" y="3505200"/>
            <a:ext cx="3797835" cy="307777"/>
          </a:xfrm>
          <a:prstGeom prst="rect">
            <a:avLst/>
          </a:prstGeom>
        </p:spPr>
        <p:txBody>
          <a:bodyPr wrap="none">
            <a:spAutoFit/>
          </a:bodyPr>
          <a:lstStyle/>
          <a:p>
            <a:pPr>
              <a:defRPr/>
            </a:pPr>
            <a:r>
              <a:rPr lang="en-US" sz="1400" kern="0" dirty="0">
                <a:solidFill>
                  <a:srgbClr val="797A7D"/>
                </a:solidFill>
                <a:latin typeface="HelveticaNeueLT Pro 45 Lt" panose="020B0403020202020204" pitchFamily="34" charset="0"/>
                <a:sym typeface="Symbol" pitchFamily="18" charset="2"/>
              </a:rPr>
              <a:t>(Sequences will be covered later in the training)</a:t>
            </a:r>
            <a:endParaRPr lang="en-US" sz="1400" dirty="0">
              <a:solidFill>
                <a:srgbClr val="797A7D"/>
              </a:solidFill>
              <a:latin typeface="HelveticaNeueLT Pro 45 Lt" panose="020B0403020202020204" pitchFamily="34" charset="0"/>
            </a:endParaRPr>
          </a:p>
        </p:txBody>
      </p:sp>
    </p:spTree>
    <p:extLst>
      <p:ext uri="{BB962C8B-B14F-4D97-AF65-F5344CB8AC3E}">
        <p14:creationId xmlns:p14="http://schemas.microsoft.com/office/powerpoint/2010/main" val="2327333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13"/>
          <p:cNvSpPr>
            <a:spLocks noChangeArrowheads="1"/>
          </p:cNvSpPr>
          <p:nvPr/>
        </p:nvSpPr>
        <p:spPr bwMode="auto">
          <a:xfrm>
            <a:off x="454706" y="1578074"/>
            <a:ext cx="82296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80988" eaLnBrk="0" hangingPunct="0">
              <a:tabLst>
                <a:tab pos="280988" algn="l"/>
              </a:tabLst>
              <a:defRPr>
                <a:solidFill>
                  <a:schemeClr val="tx1"/>
                </a:solidFill>
                <a:latin typeface="Arial" panose="020B0604020202020204" pitchFamily="34" charset="0"/>
              </a:defRPr>
            </a:lvl1pPr>
            <a:lvl2pPr marL="742950" indent="-285750" defTabSz="280988" eaLnBrk="0" hangingPunct="0">
              <a:tabLst>
                <a:tab pos="280988" algn="l"/>
              </a:tabLst>
              <a:defRPr>
                <a:solidFill>
                  <a:schemeClr val="tx1"/>
                </a:solidFill>
                <a:latin typeface="Arial" panose="020B0604020202020204" pitchFamily="34" charset="0"/>
              </a:defRPr>
            </a:lvl2pPr>
            <a:lvl3pPr marL="1143000" indent="-228600" defTabSz="280988" eaLnBrk="0" hangingPunct="0">
              <a:tabLst>
                <a:tab pos="280988" algn="l"/>
              </a:tabLst>
              <a:defRPr>
                <a:solidFill>
                  <a:schemeClr val="tx1"/>
                </a:solidFill>
                <a:latin typeface="Arial" panose="020B0604020202020204" pitchFamily="34" charset="0"/>
              </a:defRPr>
            </a:lvl3pPr>
            <a:lvl4pPr marL="1600200" indent="-228600" defTabSz="280988" eaLnBrk="0" hangingPunct="0">
              <a:tabLst>
                <a:tab pos="280988" algn="l"/>
              </a:tabLst>
              <a:defRPr>
                <a:solidFill>
                  <a:schemeClr val="tx1"/>
                </a:solidFill>
                <a:latin typeface="Arial" panose="020B0604020202020204" pitchFamily="34" charset="0"/>
              </a:defRPr>
            </a:lvl4pPr>
            <a:lvl5pPr marL="2057400" indent="-228600" defTabSz="280988" eaLnBrk="0" hangingPunct="0">
              <a:tabLst>
                <a:tab pos="280988" algn="l"/>
              </a:tabLst>
              <a:defRPr>
                <a:solidFill>
                  <a:schemeClr val="tx1"/>
                </a:solidFill>
                <a:latin typeface="Arial" panose="020B0604020202020204" pitchFamily="34" charset="0"/>
              </a:defRPr>
            </a:lvl5pPr>
            <a:lvl6pPr marL="2514600" indent="-228600" defTabSz="280988" eaLnBrk="0" fontAlgn="base" hangingPunct="0">
              <a:spcBef>
                <a:spcPct val="0"/>
              </a:spcBef>
              <a:spcAft>
                <a:spcPct val="0"/>
              </a:spcAft>
              <a:tabLst>
                <a:tab pos="280988" algn="l"/>
              </a:tabLst>
              <a:defRPr>
                <a:solidFill>
                  <a:schemeClr val="tx1"/>
                </a:solidFill>
                <a:latin typeface="Arial" panose="020B0604020202020204" pitchFamily="34" charset="0"/>
              </a:defRPr>
            </a:lvl6pPr>
            <a:lvl7pPr marL="2971800" indent="-228600" defTabSz="280988" eaLnBrk="0" fontAlgn="base" hangingPunct="0">
              <a:spcBef>
                <a:spcPct val="0"/>
              </a:spcBef>
              <a:spcAft>
                <a:spcPct val="0"/>
              </a:spcAft>
              <a:tabLst>
                <a:tab pos="280988" algn="l"/>
              </a:tabLst>
              <a:defRPr>
                <a:solidFill>
                  <a:schemeClr val="tx1"/>
                </a:solidFill>
                <a:latin typeface="Arial" panose="020B0604020202020204" pitchFamily="34" charset="0"/>
              </a:defRPr>
            </a:lvl7pPr>
            <a:lvl8pPr marL="3429000" indent="-228600" defTabSz="280988" eaLnBrk="0" fontAlgn="base" hangingPunct="0">
              <a:spcBef>
                <a:spcPct val="0"/>
              </a:spcBef>
              <a:spcAft>
                <a:spcPct val="0"/>
              </a:spcAft>
              <a:tabLst>
                <a:tab pos="280988" algn="l"/>
              </a:tabLst>
              <a:defRPr>
                <a:solidFill>
                  <a:schemeClr val="tx1"/>
                </a:solidFill>
                <a:latin typeface="Arial" panose="020B0604020202020204" pitchFamily="34" charset="0"/>
              </a:defRPr>
            </a:lvl8pPr>
            <a:lvl9pPr marL="3886200" indent="-228600" defTabSz="280988" eaLnBrk="0" fontAlgn="base" hangingPunct="0">
              <a:spcBef>
                <a:spcPct val="0"/>
              </a:spcBef>
              <a:spcAft>
                <a:spcPct val="0"/>
              </a:spcAft>
              <a:tabLst>
                <a:tab pos="280988" algn="l"/>
              </a:tabLst>
              <a:defRPr>
                <a:solidFill>
                  <a:schemeClr val="tx1"/>
                </a:solidFill>
                <a:latin typeface="Arial" panose="020B0604020202020204" pitchFamily="34" charset="0"/>
              </a:defRPr>
            </a:lvl9pPr>
          </a:lstStyle>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Normally, a </a:t>
            </a:r>
            <a:r>
              <a:rPr lang="en-US" altLang="en-US" b="1" dirty="0">
                <a:solidFill>
                  <a:srgbClr val="797A7D"/>
                </a:solidFill>
                <a:latin typeface="HelveticaNeueLT Pro 45 Lt" panose="020B0403020202020204" pitchFamily="34" charset="0"/>
              </a:rPr>
              <a:t>Deck Layout </a:t>
            </a:r>
            <a:r>
              <a:rPr lang="en-US" altLang="en-US" dirty="0">
                <a:solidFill>
                  <a:srgbClr val="797A7D"/>
                </a:solidFill>
                <a:latin typeface="HelveticaNeueLT Pro 45 Lt" panose="020B0403020202020204" pitchFamily="34" charset="0"/>
              </a:rPr>
              <a:t>is </a:t>
            </a:r>
            <a:r>
              <a:rPr lang="en-US" altLang="en-US" b="1" dirty="0">
                <a:solidFill>
                  <a:srgbClr val="797A7D"/>
                </a:solidFill>
                <a:latin typeface="HelveticaNeueLT Pro 45 Lt" panose="020B0403020202020204" pitchFamily="34" charset="0"/>
              </a:rPr>
              <a:t>generated automatically </a:t>
            </a:r>
            <a:r>
              <a:rPr lang="en-US" altLang="en-US" dirty="0">
                <a:solidFill>
                  <a:srgbClr val="797A7D"/>
                </a:solidFill>
                <a:latin typeface="HelveticaNeueLT Pro 45 Lt" panose="020B0403020202020204" pitchFamily="34" charset="0"/>
              </a:rPr>
              <a:t>when a </a:t>
            </a:r>
            <a:r>
              <a:rPr lang="en-US" altLang="en-US" b="1" dirty="0">
                <a:solidFill>
                  <a:srgbClr val="797A7D"/>
                </a:solidFill>
                <a:latin typeface="HelveticaNeueLT Pro 45 Lt" panose="020B0403020202020204" pitchFamily="34" charset="0"/>
              </a:rPr>
              <a:t>new Method </a:t>
            </a:r>
            <a:r>
              <a:rPr lang="en-US" altLang="en-US" dirty="0">
                <a:solidFill>
                  <a:srgbClr val="797A7D"/>
                </a:solidFill>
                <a:latin typeface="HelveticaNeueLT Pro 45 Lt" panose="020B0403020202020204" pitchFamily="34" charset="0"/>
              </a:rPr>
              <a:t>is created.  </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If a </a:t>
            </a:r>
            <a:r>
              <a:rPr lang="en-US" altLang="en-US" b="1" dirty="0">
                <a:solidFill>
                  <a:srgbClr val="797A7D"/>
                </a:solidFill>
                <a:latin typeface="HelveticaNeueLT Pro 45 Lt" panose="020B0403020202020204" pitchFamily="34" charset="0"/>
              </a:rPr>
              <a:t>Deck Layout </a:t>
            </a:r>
            <a:r>
              <a:rPr lang="en-US" altLang="en-US" dirty="0">
                <a:solidFill>
                  <a:srgbClr val="797A7D"/>
                </a:solidFill>
                <a:latin typeface="HelveticaNeueLT Pro 45 Lt" panose="020B0403020202020204" pitchFamily="34" charset="0"/>
              </a:rPr>
              <a:t>is </a:t>
            </a:r>
            <a:r>
              <a:rPr lang="en-US" altLang="en-US" b="1" dirty="0">
                <a:solidFill>
                  <a:srgbClr val="797A7D"/>
                </a:solidFill>
                <a:latin typeface="HelveticaNeueLT Pro 45 Lt" panose="020B0403020202020204" pitchFamily="34" charset="0"/>
              </a:rPr>
              <a:t>already open</a:t>
            </a:r>
            <a:r>
              <a:rPr lang="en-US" altLang="en-US" dirty="0">
                <a:solidFill>
                  <a:srgbClr val="797A7D"/>
                </a:solidFill>
                <a:latin typeface="HelveticaNeueLT Pro 45 Lt" panose="020B0403020202020204" pitchFamily="34" charset="0"/>
              </a:rPr>
              <a:t>, then a newly created Method will use the </a:t>
            </a:r>
            <a:r>
              <a:rPr lang="en-US" altLang="en-US" b="1" dirty="0">
                <a:solidFill>
                  <a:srgbClr val="797A7D"/>
                </a:solidFill>
                <a:latin typeface="HelveticaNeueLT Pro 45 Lt" panose="020B0403020202020204" pitchFamily="34" charset="0"/>
              </a:rPr>
              <a:t>open layout</a:t>
            </a:r>
            <a:r>
              <a:rPr lang="en-US" altLang="en-US" dirty="0">
                <a:solidFill>
                  <a:srgbClr val="797A7D"/>
                </a:solidFill>
                <a:latin typeface="HelveticaNeueLT Pro 45 Lt" panose="020B0403020202020204" pitchFamily="34" charset="0"/>
              </a:rPr>
              <a:t> instead of generating a new one.  </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A Method can also be </a:t>
            </a:r>
            <a:r>
              <a:rPr lang="en-US" altLang="en-US" b="1" dirty="0">
                <a:solidFill>
                  <a:srgbClr val="797A7D"/>
                </a:solidFill>
                <a:latin typeface="HelveticaNeueLT Pro 45 Lt" panose="020B0403020202020204" pitchFamily="34" charset="0"/>
              </a:rPr>
              <a:t>manually associated </a:t>
            </a:r>
            <a:r>
              <a:rPr lang="en-US" altLang="en-US" dirty="0">
                <a:solidFill>
                  <a:srgbClr val="797A7D"/>
                </a:solidFill>
                <a:latin typeface="HelveticaNeueLT Pro 45 Lt" panose="020B0403020202020204" pitchFamily="34" charset="0"/>
              </a:rPr>
              <a:t>to a </a:t>
            </a:r>
            <a:r>
              <a:rPr lang="en-US" altLang="en-US" b="1" dirty="0">
                <a:solidFill>
                  <a:srgbClr val="797A7D"/>
                </a:solidFill>
                <a:latin typeface="HelveticaNeueLT Pro 45 Lt" panose="020B0403020202020204" pitchFamily="34" charset="0"/>
              </a:rPr>
              <a:t>different</a:t>
            </a:r>
            <a:r>
              <a:rPr lang="en-US" altLang="en-US" dirty="0">
                <a:solidFill>
                  <a:srgbClr val="797A7D"/>
                </a:solidFill>
                <a:latin typeface="HelveticaNeueLT Pro 45 Lt" panose="020B0403020202020204" pitchFamily="34" charset="0"/>
              </a:rPr>
              <a:t> Deck Layout.</a:t>
            </a:r>
          </a:p>
          <a:p>
            <a:pPr marL="1085850" lvl="1" indent="-342900" eaLnBrk="1" hangingPunct="1">
              <a:spcAft>
                <a:spcPts val="600"/>
              </a:spcAft>
              <a:buClr>
                <a:srgbClr val="797A7D"/>
              </a:buClr>
              <a:buFont typeface="+mj-lt"/>
              <a:buAutoNum type="arabicPeriod"/>
            </a:pPr>
            <a:r>
              <a:rPr lang="en-US" altLang="en-US" dirty="0">
                <a:solidFill>
                  <a:srgbClr val="797A7D"/>
                </a:solidFill>
                <a:latin typeface="HelveticaNeueLT Pro 45 Lt" panose="020B0403020202020204" pitchFamily="34" charset="0"/>
              </a:rPr>
              <a:t>Open the Method then click Method -&gt; Instruments and Smart Steps</a:t>
            </a:r>
          </a:p>
          <a:p>
            <a:pPr marL="1085850" lvl="1" indent="-342900" eaLnBrk="1" hangingPunct="1">
              <a:spcAft>
                <a:spcPts val="600"/>
              </a:spcAft>
              <a:buClr>
                <a:srgbClr val="797A7D"/>
              </a:buClr>
              <a:buFont typeface="+mj-lt"/>
              <a:buAutoNum type="arabicPeriod"/>
            </a:pPr>
            <a:endParaRPr lang="en-US" altLang="en-US" dirty="0">
              <a:solidFill>
                <a:srgbClr val="797A7D"/>
              </a:solidFill>
              <a:latin typeface="HelveticaNeueLT Pro 45 Lt" panose="020B0403020202020204" pitchFamily="34" charset="0"/>
            </a:endParaRPr>
          </a:p>
          <a:p>
            <a:pPr marL="1085850" lvl="1" indent="-342900" eaLnBrk="1" hangingPunct="1">
              <a:spcAft>
                <a:spcPts val="600"/>
              </a:spcAft>
              <a:buClr>
                <a:srgbClr val="797A7D"/>
              </a:buClr>
              <a:buFont typeface="+mj-lt"/>
              <a:buAutoNum type="arabicPeriod"/>
            </a:pPr>
            <a:endParaRPr lang="en-US" altLang="en-US" dirty="0">
              <a:solidFill>
                <a:srgbClr val="797A7D"/>
              </a:solidFill>
              <a:latin typeface="HelveticaNeueLT Pro 45 Lt" panose="020B0403020202020204" pitchFamily="34" charset="0"/>
            </a:endParaRPr>
          </a:p>
          <a:p>
            <a:pPr marL="1085850" lvl="1" indent="-342900" eaLnBrk="1" hangingPunct="1">
              <a:spcAft>
                <a:spcPts val="600"/>
              </a:spcAft>
              <a:buClr>
                <a:srgbClr val="797A7D"/>
              </a:buClr>
              <a:buFont typeface="+mj-lt"/>
              <a:buAutoNum type="arabicPeriod"/>
            </a:pPr>
            <a:endParaRPr lang="en-US" altLang="en-US" dirty="0">
              <a:solidFill>
                <a:srgbClr val="797A7D"/>
              </a:solidFill>
              <a:latin typeface="HelveticaNeueLT Pro 45 Lt" panose="020B0403020202020204" pitchFamily="34" charset="0"/>
            </a:endParaRPr>
          </a:p>
          <a:p>
            <a:pPr marL="1085850" lvl="1" indent="-342900" eaLnBrk="1" hangingPunct="1">
              <a:spcAft>
                <a:spcPts val="600"/>
              </a:spcAft>
              <a:buClr>
                <a:srgbClr val="797A7D"/>
              </a:buClr>
              <a:buFont typeface="+mj-lt"/>
              <a:buAutoNum type="arabicPeriod"/>
            </a:pPr>
            <a:r>
              <a:rPr lang="en-US" altLang="en-US" dirty="0">
                <a:solidFill>
                  <a:srgbClr val="797A7D"/>
                </a:solidFill>
                <a:latin typeface="HelveticaNeueLT Pro 45 Lt" panose="020B0403020202020204" pitchFamily="34" charset="0"/>
              </a:rPr>
              <a:t>Browse to the layout file you want to associate with the Method.</a:t>
            </a:r>
          </a:p>
        </p:txBody>
      </p:sp>
      <p:pic>
        <p:nvPicPr>
          <p:cNvPr id="4916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599" y="3657600"/>
            <a:ext cx="3744913" cy="77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6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011" y="5105400"/>
            <a:ext cx="5018088" cy="98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Method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Associating a Deck Layout</a:t>
            </a:r>
          </a:p>
        </p:txBody>
      </p:sp>
      <p:sp>
        <p:nvSpPr>
          <p:cNvPr id="8" name="Isosceles Triangle 7">
            <a:hlinkClick r:id="rId5"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7"/>
          <p:cNvSpPr txBox="1">
            <a:spLocks noChangeArrowheads="1"/>
          </p:cNvSpPr>
          <p:nvPr/>
        </p:nvSpPr>
        <p:spPr bwMode="auto">
          <a:xfrm>
            <a:off x="609600" y="1618580"/>
            <a:ext cx="27432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b="1" dirty="0">
                <a:solidFill>
                  <a:srgbClr val="5B9BD5"/>
                </a:solidFill>
                <a:latin typeface="HelveticaNeueLT Pro 45 Lt" panose="020B0403020202020204" pitchFamily="34" charset="0"/>
              </a:rPr>
              <a:t>S</a:t>
            </a:r>
            <a:r>
              <a:rPr lang="en-US" altLang="en-US" sz="3200" dirty="0">
                <a:solidFill>
                  <a:srgbClr val="5B9BD5"/>
                </a:solidFill>
                <a:latin typeface="HelveticaNeueLT Pro 45 Lt" panose="020B0403020202020204" pitchFamily="34" charset="0"/>
              </a:rPr>
              <a:t>equential </a:t>
            </a:r>
          </a:p>
          <a:p>
            <a:pPr eaLnBrk="1" hangingPunct="1"/>
            <a:r>
              <a:rPr lang="en-US" altLang="en-US" sz="3200" b="1" dirty="0">
                <a:solidFill>
                  <a:srgbClr val="5B9BD5"/>
                </a:solidFill>
                <a:latin typeface="HelveticaNeueLT Pro 45 Lt" panose="020B0403020202020204" pitchFamily="34" charset="0"/>
              </a:rPr>
              <a:t>T</a:t>
            </a:r>
            <a:r>
              <a:rPr lang="en-US" altLang="en-US" sz="3200" dirty="0">
                <a:solidFill>
                  <a:srgbClr val="5B9BD5"/>
                </a:solidFill>
                <a:latin typeface="HelveticaNeueLT Pro 45 Lt" panose="020B0403020202020204" pitchFamily="34" charset="0"/>
              </a:rPr>
              <a:t>ransfer and </a:t>
            </a:r>
            <a:r>
              <a:rPr lang="en-US" altLang="en-US" sz="3200" b="1" dirty="0">
                <a:solidFill>
                  <a:srgbClr val="5B9BD5"/>
                </a:solidFill>
                <a:latin typeface="HelveticaNeueLT Pro 45 Lt" panose="020B0403020202020204" pitchFamily="34" charset="0"/>
              </a:rPr>
              <a:t>A</a:t>
            </a:r>
            <a:r>
              <a:rPr lang="en-US" altLang="en-US" sz="3200" dirty="0">
                <a:solidFill>
                  <a:srgbClr val="5B9BD5"/>
                </a:solidFill>
                <a:latin typeface="HelveticaNeueLT Pro 45 Lt" panose="020B0403020202020204" pitchFamily="34" charset="0"/>
              </a:rPr>
              <a:t>liquotting </a:t>
            </a:r>
          </a:p>
          <a:p>
            <a:pPr eaLnBrk="1" hangingPunct="1"/>
            <a:r>
              <a:rPr lang="en-US" altLang="en-US" sz="3200" b="1" dirty="0">
                <a:solidFill>
                  <a:srgbClr val="5B9BD5"/>
                </a:solidFill>
                <a:latin typeface="HelveticaNeueLT Pro 45 Lt" panose="020B0403020202020204" pitchFamily="34" charset="0"/>
              </a:rPr>
              <a:t>R</a:t>
            </a:r>
            <a:r>
              <a:rPr lang="en-US" altLang="en-US" sz="3200" dirty="0">
                <a:solidFill>
                  <a:srgbClr val="5B9BD5"/>
                </a:solidFill>
                <a:latin typeface="HelveticaNeueLT Pro 45 Lt" panose="020B0403020202020204" pitchFamily="34" charset="0"/>
              </a:rPr>
              <a:t>obot</a:t>
            </a:r>
          </a:p>
        </p:txBody>
      </p:sp>
      <p:sp>
        <p:nvSpPr>
          <p:cNvPr id="6147" name="TextBox 10"/>
          <p:cNvSpPr txBox="1">
            <a:spLocks noChangeArrowheads="1"/>
          </p:cNvSpPr>
          <p:nvPr/>
        </p:nvSpPr>
        <p:spPr bwMode="auto">
          <a:xfrm>
            <a:off x="609600" y="3796536"/>
            <a:ext cx="25146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solidFill>
                  <a:srgbClr val="797A7D"/>
                </a:solidFill>
                <a:latin typeface="HelveticaNeueLT Pro 45 Lt" panose="020B0403020202020204" pitchFamily="34" charset="0"/>
              </a:rPr>
              <a:t>Pipettes small quantities of liquid from one container to another (aspirate, dispense)</a:t>
            </a:r>
          </a:p>
          <a:p>
            <a:pPr eaLnBrk="1" hangingPunct="1"/>
            <a:endParaRPr lang="en-US" altLang="en-US" sz="1600" dirty="0">
              <a:solidFill>
                <a:srgbClr val="797A7D"/>
              </a:solidFill>
              <a:latin typeface="HelveticaNeueLT Pro 45 Lt" panose="020B0403020202020204" pitchFamily="34" charset="0"/>
            </a:endParaRPr>
          </a:p>
          <a:p>
            <a:pPr eaLnBrk="1" hangingPunct="1"/>
            <a:r>
              <a:rPr lang="en-US" altLang="en-US" sz="1600" dirty="0">
                <a:solidFill>
                  <a:srgbClr val="797A7D"/>
                </a:solidFill>
                <a:latin typeface="HelveticaNeueLT Pro 45 Lt" panose="020B0403020202020204" pitchFamily="34" charset="0"/>
              </a:rPr>
              <a:t>All have (mostly) identical components and electronics</a:t>
            </a:r>
          </a:p>
        </p:txBody>
      </p:sp>
      <p:sp>
        <p:nvSpPr>
          <p:cNvPr id="6148" name="Text Box 19"/>
          <p:cNvSpPr txBox="1">
            <a:spLocks noChangeArrowheads="1"/>
          </p:cNvSpPr>
          <p:nvPr/>
        </p:nvSpPr>
        <p:spPr bwMode="auto">
          <a:xfrm>
            <a:off x="3625850" y="1836737"/>
            <a:ext cx="1978025"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rgbClr val="797A7D"/>
              </a:buClr>
            </a:pPr>
            <a:r>
              <a:rPr lang="de-CH" altLang="en-US" sz="2200" dirty="0">
                <a:solidFill>
                  <a:srgbClr val="797A7D"/>
                </a:solidFill>
                <a:latin typeface="HelveticaNeueLT Pro 45 Lt" panose="020B0403020202020204" pitchFamily="34" charset="0"/>
              </a:rPr>
              <a:t>  STAR</a:t>
            </a:r>
            <a:r>
              <a:rPr lang="de-CH" altLang="en-US" sz="2400" baseline="30000" dirty="0">
                <a:solidFill>
                  <a:srgbClr val="797A7D"/>
                </a:solidFill>
                <a:latin typeface="HelveticaNeueLT Pro 45 Lt" panose="020B0403020202020204" pitchFamily="34" charset="0"/>
              </a:rPr>
              <a:t>let</a:t>
            </a:r>
            <a:endParaRPr lang="en-GB" altLang="en-US" sz="2200" dirty="0">
              <a:solidFill>
                <a:srgbClr val="797A7D"/>
              </a:solidFill>
              <a:latin typeface="HelveticaNeueLT Pro 45 Lt" panose="020B0403020202020204" pitchFamily="34" charset="0"/>
            </a:endParaRPr>
          </a:p>
          <a:p>
            <a:pPr eaLnBrk="1" hangingPunct="1">
              <a:buClr>
                <a:srgbClr val="043362"/>
              </a:buClr>
            </a:pPr>
            <a:r>
              <a:rPr lang="de-CH" altLang="en-US" sz="2200" dirty="0">
                <a:solidFill>
                  <a:srgbClr val="797A7D"/>
                </a:solidFill>
                <a:latin typeface="HelveticaNeueLT Pro 45 Lt" panose="020B0403020202020204" pitchFamily="34" charset="0"/>
              </a:rPr>
              <a:t> ~1m wide</a:t>
            </a:r>
          </a:p>
          <a:p>
            <a:pPr eaLnBrk="1" hangingPunct="1">
              <a:buClr>
                <a:srgbClr val="797A7D"/>
              </a:buClr>
            </a:pPr>
            <a:r>
              <a:rPr lang="de-CH" altLang="en-US" sz="2200" dirty="0">
                <a:solidFill>
                  <a:srgbClr val="797A7D"/>
                </a:solidFill>
                <a:latin typeface="HelveticaNeueLT Pro 45 Lt" panose="020B0403020202020204" pitchFamily="34" charset="0"/>
              </a:rPr>
              <a:t> 30 tracks</a:t>
            </a:r>
          </a:p>
        </p:txBody>
      </p:sp>
      <p:sp>
        <p:nvSpPr>
          <p:cNvPr id="6149" name="Text Box 20"/>
          <p:cNvSpPr txBox="1">
            <a:spLocks noChangeArrowheads="1"/>
          </p:cNvSpPr>
          <p:nvPr/>
        </p:nvSpPr>
        <p:spPr bwMode="auto">
          <a:xfrm>
            <a:off x="3625850" y="3490912"/>
            <a:ext cx="207645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rgbClr val="043362"/>
              </a:buClr>
            </a:pPr>
            <a:r>
              <a:rPr lang="de-CH" altLang="en-US" sz="2200" dirty="0">
                <a:solidFill>
                  <a:srgbClr val="797A7D"/>
                </a:solidFill>
                <a:latin typeface="HelveticaNeueLT Pro 45 Lt" panose="020B0403020202020204" pitchFamily="34" charset="0"/>
              </a:rPr>
              <a:t>  </a:t>
            </a:r>
            <a:r>
              <a:rPr lang="de-CH" altLang="en-US" sz="2000" dirty="0">
                <a:solidFill>
                  <a:srgbClr val="797A7D"/>
                </a:solidFill>
                <a:latin typeface="HelveticaNeueLT Pro 45 Lt" panose="020B0403020202020204" pitchFamily="34" charset="0"/>
              </a:rPr>
              <a:t>STAR</a:t>
            </a:r>
            <a:endParaRPr lang="en-GB" altLang="en-US" sz="2000" dirty="0">
              <a:solidFill>
                <a:srgbClr val="797A7D"/>
              </a:solidFill>
              <a:latin typeface="HelveticaNeueLT Pro 45 Lt" panose="020B0403020202020204" pitchFamily="34" charset="0"/>
            </a:endParaRPr>
          </a:p>
          <a:p>
            <a:pPr eaLnBrk="1" hangingPunct="1">
              <a:buClr>
                <a:srgbClr val="043362"/>
              </a:buClr>
            </a:pPr>
            <a:r>
              <a:rPr lang="de-CH" altLang="en-US" sz="2200" dirty="0">
                <a:solidFill>
                  <a:srgbClr val="797A7D"/>
                </a:solidFill>
                <a:latin typeface="HelveticaNeueLT Pro 45 Lt" panose="020B0403020202020204" pitchFamily="34" charset="0"/>
              </a:rPr>
              <a:t> ~1.5m wide</a:t>
            </a:r>
          </a:p>
          <a:p>
            <a:pPr eaLnBrk="1" hangingPunct="1">
              <a:buClr>
                <a:srgbClr val="043362"/>
              </a:buClr>
            </a:pPr>
            <a:r>
              <a:rPr lang="de-CH" altLang="en-US" sz="2200" dirty="0">
                <a:solidFill>
                  <a:srgbClr val="797A7D"/>
                </a:solidFill>
                <a:latin typeface="HelveticaNeueLT Pro 45 Lt" panose="020B0403020202020204" pitchFamily="34" charset="0"/>
              </a:rPr>
              <a:t> 54 tracks</a:t>
            </a:r>
          </a:p>
        </p:txBody>
      </p:sp>
      <p:sp>
        <p:nvSpPr>
          <p:cNvPr id="6150" name="Text Box 21"/>
          <p:cNvSpPr txBox="1">
            <a:spLocks noChangeArrowheads="1"/>
          </p:cNvSpPr>
          <p:nvPr/>
        </p:nvSpPr>
        <p:spPr bwMode="auto">
          <a:xfrm>
            <a:off x="3625850" y="5160962"/>
            <a:ext cx="190658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rgbClr val="043362"/>
              </a:buClr>
            </a:pPr>
            <a:r>
              <a:rPr lang="de-CH" altLang="en-US" sz="2200" dirty="0">
                <a:solidFill>
                  <a:srgbClr val="797A7D"/>
                </a:solidFill>
                <a:latin typeface="HelveticaNeueLT Pro 45 Lt" panose="020B0403020202020204" pitchFamily="34" charset="0"/>
              </a:rPr>
              <a:t> </a:t>
            </a:r>
            <a:r>
              <a:rPr lang="de-CH" altLang="en-US" sz="2000" dirty="0">
                <a:solidFill>
                  <a:srgbClr val="797A7D"/>
                </a:solidFill>
                <a:latin typeface="HelveticaNeueLT Pro 45 Lt" panose="020B0403020202020204" pitchFamily="34" charset="0"/>
              </a:rPr>
              <a:t>STAR</a:t>
            </a:r>
            <a:r>
              <a:rPr lang="de-CH" altLang="en-US" sz="2000" baseline="30000" dirty="0">
                <a:solidFill>
                  <a:srgbClr val="797A7D"/>
                </a:solidFill>
                <a:latin typeface="HelveticaNeueLT Pro 45 Lt" panose="020B0403020202020204" pitchFamily="34" charset="0"/>
              </a:rPr>
              <a:t>plus </a:t>
            </a:r>
          </a:p>
          <a:p>
            <a:pPr eaLnBrk="1" hangingPunct="1">
              <a:buClr>
                <a:srgbClr val="043362"/>
              </a:buClr>
            </a:pPr>
            <a:r>
              <a:rPr lang="de-CH" altLang="en-US" sz="2000" baseline="30000" dirty="0">
                <a:solidFill>
                  <a:srgbClr val="797A7D"/>
                </a:solidFill>
                <a:latin typeface="HelveticaNeueLT Pro 45 Lt" panose="020B0403020202020204" pitchFamily="34" charset="0"/>
              </a:rPr>
              <a:t>  </a:t>
            </a:r>
            <a:r>
              <a:rPr lang="de-CH" altLang="en-US" sz="2200" dirty="0">
                <a:solidFill>
                  <a:srgbClr val="797A7D"/>
                </a:solidFill>
                <a:latin typeface="HelveticaNeueLT Pro 45 Lt" panose="020B0403020202020204" pitchFamily="34" charset="0"/>
              </a:rPr>
              <a:t>~2m wide</a:t>
            </a:r>
          </a:p>
          <a:p>
            <a:pPr eaLnBrk="1" hangingPunct="1">
              <a:buClr>
                <a:srgbClr val="043362"/>
              </a:buClr>
            </a:pPr>
            <a:r>
              <a:rPr lang="de-CH" altLang="en-US" sz="2200" dirty="0">
                <a:solidFill>
                  <a:srgbClr val="797A7D"/>
                </a:solidFill>
                <a:latin typeface="HelveticaNeueLT Pro 45 Lt" panose="020B0403020202020204" pitchFamily="34" charset="0"/>
              </a:rPr>
              <a:t> 71 tracks</a:t>
            </a:r>
          </a:p>
        </p:txBody>
      </p:sp>
      <p:pic>
        <p:nvPicPr>
          <p:cNvPr id="6151"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975" y="4941888"/>
            <a:ext cx="346392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153" name="Picture 9" descr="0406_STAR_full-cover_fro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2438" y="3276600"/>
            <a:ext cx="2667000"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5" descr="0405_STARlet_autoload_fro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2438" y="1617663"/>
            <a:ext cx="1985962"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Microlab</a:t>
            </a:r>
            <a:r>
              <a:rPr lang="en-US" sz="3200" baseline="30000" dirty="0">
                <a:latin typeface="HelveticaNeueLT Pro 45 Lt" panose="020B0403020202020204" pitchFamily="34" charset="0"/>
              </a:rPr>
              <a:t>®</a:t>
            </a:r>
            <a:r>
              <a:rPr lang="en-US" dirty="0">
                <a:latin typeface="HelveticaNeueLT Pro 45 Lt" panose="020B0403020202020204" pitchFamily="34" charset="0"/>
              </a:rPr>
              <a:t> STAR</a:t>
            </a:r>
          </a:p>
        </p:txBody>
      </p:sp>
      <p:sp>
        <p:nvSpPr>
          <p:cNvPr id="14" name="Text Placeholder 2"/>
          <p:cNvSpPr>
            <a:spLocks noGrp="1"/>
          </p:cNvSpPr>
          <p:nvPr>
            <p:ph type="body" sz="quarter" idx="11"/>
          </p:nvPr>
        </p:nvSpPr>
        <p:spPr>
          <a:xfrm>
            <a:off x="454706" y="950001"/>
            <a:ext cx="8229600" cy="365760"/>
          </a:xfrm>
        </p:spPr>
        <p:txBody>
          <a:bodyPr/>
          <a:lstStyle/>
          <a:p>
            <a:r>
              <a:rPr lang="en-US" dirty="0">
                <a:latin typeface="HelveticaNeueLT Pro 45 Lt" panose="020B0403020202020204" pitchFamily="34" charset="0"/>
              </a:rPr>
              <a:t>STAR Models</a:t>
            </a:r>
          </a:p>
        </p:txBody>
      </p:sp>
      <p:sp>
        <p:nvSpPr>
          <p:cNvPr id="4" name="Slide Number Placeholder 3"/>
          <p:cNvSpPr>
            <a:spLocks noGrp="1"/>
          </p:cNvSpPr>
          <p:nvPr>
            <p:ph type="sldNum" sz="quarter" idx="10"/>
          </p:nvPr>
        </p:nvSpPr>
        <p:spPr/>
        <p:txBody>
          <a:bodyPr/>
          <a:lstStyle/>
          <a:p>
            <a:fld id="{58A818BD-0DC7-3844-8B34-B83BE3C0637C}" type="slidenum">
              <a:rPr lang="en-US" smtClean="0">
                <a:latin typeface="HelveticaNeueLT Pro 45 Lt" panose="020B0403020202020204" pitchFamily="34" charset="0"/>
              </a:rPr>
              <a:t>4</a:t>
            </a:fld>
            <a:endParaRPr lang="en-US">
              <a:latin typeface="HelveticaNeueLT Pro 45 Lt" panose="020B0403020202020204" pitchFamily="34" charset="0"/>
            </a:endParaRPr>
          </a:p>
        </p:txBody>
      </p:sp>
      <p:sp>
        <p:nvSpPr>
          <p:cNvPr id="3" name="Rectangle 2"/>
          <p:cNvSpPr/>
          <p:nvPr/>
        </p:nvSpPr>
        <p:spPr>
          <a:xfrm>
            <a:off x="4147845" y="3298195"/>
            <a:ext cx="848309" cy="261610"/>
          </a:xfrm>
          <a:prstGeom prst="rect">
            <a:avLst/>
          </a:prstGeom>
        </p:spPr>
        <p:txBody>
          <a:bodyPr wrap="none">
            <a:spAutoFit/>
          </a:bodyPr>
          <a:lstStyle/>
          <a:p>
            <a:r>
              <a:rPr lang="en-GB" sz="1100" b="1" dirty="0">
                <a:latin typeface="Times New Roman" panose="02020603050405020304" pitchFamily="18" charset="0"/>
                <a:ea typeface="Times New Roman" panose="02020603050405020304" pitchFamily="18" charset="0"/>
              </a:rPr>
              <a:t>VST120.01</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3710484"/>
            <a:ext cx="31242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15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626642"/>
            <a:ext cx="5029200"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15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6466" y="5402213"/>
            <a:ext cx="101917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2" name="Rectangle 11"/>
          <p:cNvSpPr/>
          <p:nvPr/>
        </p:nvSpPr>
        <p:spPr>
          <a:xfrm>
            <a:off x="454706" y="1325563"/>
            <a:ext cx="3355294" cy="3631763"/>
          </a:xfrm>
          <a:prstGeom prst="rect">
            <a:avLst/>
          </a:prstGeom>
        </p:spPr>
        <p:txBody>
          <a:bodyPr wrap="square">
            <a:spAutoFit/>
          </a:bodyPr>
          <a:lstStyle/>
          <a:p>
            <a:pPr>
              <a:defRPr/>
            </a:pPr>
            <a:r>
              <a:rPr lang="en-US" sz="2200" b="1" kern="0" dirty="0">
                <a:solidFill>
                  <a:schemeClr val="accent6"/>
                </a:solidFill>
                <a:latin typeface="HelveticaNeueLT Pro 45 Lt" panose="020B0403020202020204" pitchFamily="34" charset="0"/>
                <a:sym typeface="Symbol" pitchFamily="18" charset="2"/>
              </a:rPr>
              <a:t>View Settings</a:t>
            </a:r>
          </a:p>
          <a:p>
            <a:pPr>
              <a:defRPr/>
            </a:pPr>
            <a:r>
              <a:rPr lang="en-US" sz="1600" kern="0" dirty="0">
                <a:solidFill>
                  <a:srgbClr val="797A7D"/>
                </a:solidFill>
                <a:latin typeface="HelveticaNeueLT Pro 45 Lt" panose="020B0403020202020204" pitchFamily="34" charset="0"/>
                <a:sym typeface="Symbol" pitchFamily="18" charset="2"/>
              </a:rPr>
              <a:t>The </a:t>
            </a:r>
            <a:r>
              <a:rPr lang="en-US" sz="1600" b="1" kern="0" dirty="0">
                <a:solidFill>
                  <a:srgbClr val="797A7D"/>
                </a:solidFill>
                <a:latin typeface="HelveticaNeueLT Pro 45 Lt" panose="020B0403020202020204" pitchFamily="34" charset="0"/>
                <a:sym typeface="Symbol" pitchFamily="18" charset="2"/>
              </a:rPr>
              <a:t>View Menu </a:t>
            </a:r>
            <a:r>
              <a:rPr lang="en-US" sz="1600" kern="0" dirty="0">
                <a:solidFill>
                  <a:srgbClr val="797A7D"/>
                </a:solidFill>
                <a:latin typeface="HelveticaNeueLT Pro 45 Lt" panose="020B0403020202020204" pitchFamily="34" charset="0"/>
                <a:sym typeface="Symbol" pitchFamily="18" charset="2"/>
              </a:rPr>
              <a:t>to change how the method editor looks.  </a:t>
            </a:r>
          </a:p>
          <a:p>
            <a:pPr>
              <a:defRPr/>
            </a:pPr>
            <a:endParaRPr lang="en-US" sz="1600" kern="0" dirty="0">
              <a:solidFill>
                <a:srgbClr val="797A7D"/>
              </a:solidFill>
              <a:latin typeface="HelveticaNeueLT Pro 45 Lt" panose="020B0403020202020204" pitchFamily="34" charset="0"/>
              <a:sym typeface="Symbol" pitchFamily="18" charset="2"/>
            </a:endParaRPr>
          </a:p>
          <a:p>
            <a:pPr>
              <a:defRPr/>
            </a:pPr>
            <a:r>
              <a:rPr lang="en-US" sz="1600" b="1" kern="0" dirty="0">
                <a:solidFill>
                  <a:srgbClr val="797A7D"/>
                </a:solidFill>
                <a:latin typeface="HelveticaNeueLT Pro 45 Lt" panose="020B0403020202020204" pitchFamily="34" charset="0"/>
                <a:sym typeface="Symbol" pitchFamily="18" charset="2"/>
              </a:rPr>
              <a:t>Step detail</a:t>
            </a:r>
            <a:r>
              <a:rPr lang="en-US" sz="1600" kern="0" dirty="0">
                <a:solidFill>
                  <a:srgbClr val="797A7D"/>
                </a:solidFill>
                <a:latin typeface="HelveticaNeueLT Pro 45 Lt" panose="020B0403020202020204" pitchFamily="34" charset="0"/>
                <a:sym typeface="Symbol" pitchFamily="18" charset="2"/>
              </a:rPr>
              <a:t> can be changed with these settings:</a:t>
            </a:r>
          </a:p>
          <a:p>
            <a:pPr>
              <a:defRPr/>
            </a:pPr>
            <a:endParaRPr lang="en-US" sz="1600" kern="0" dirty="0">
              <a:solidFill>
                <a:srgbClr val="797A7D"/>
              </a:solidFill>
              <a:latin typeface="HelveticaNeueLT Pro 45 Lt" panose="020B0403020202020204" pitchFamily="34" charset="0"/>
              <a:sym typeface="Symbol" pitchFamily="18" charset="2"/>
            </a:endParaRPr>
          </a:p>
          <a:p>
            <a:pPr marL="342900" indent="-342900">
              <a:buFont typeface="Arial" panose="020B0604020202020204" pitchFamily="34" charset="0"/>
              <a:buChar char="•"/>
              <a:defRPr/>
            </a:pPr>
            <a:r>
              <a:rPr lang="en-US" sz="1600" b="1" kern="0" dirty="0">
                <a:solidFill>
                  <a:srgbClr val="797A7D"/>
                </a:solidFill>
                <a:latin typeface="HelveticaNeueLT Pro 45 Lt" panose="020B0403020202020204" pitchFamily="34" charset="0"/>
                <a:sym typeface="Symbol" pitchFamily="18" charset="2"/>
              </a:rPr>
              <a:t>Icon and Description </a:t>
            </a:r>
            <a:r>
              <a:rPr lang="en-US" sz="1600" kern="0" dirty="0">
                <a:solidFill>
                  <a:srgbClr val="797A7D"/>
                </a:solidFill>
                <a:latin typeface="HelveticaNeueLT Pro 45 Lt" panose="020B0403020202020204" pitchFamily="34" charset="0"/>
                <a:sym typeface="Symbol" pitchFamily="18" charset="2"/>
              </a:rPr>
              <a:t>is most detailed, but most busy.</a:t>
            </a:r>
          </a:p>
          <a:p>
            <a:pPr marL="342900" indent="-342900">
              <a:buFont typeface="Arial" panose="020B0604020202020204" pitchFamily="34" charset="0"/>
              <a:buChar char="•"/>
              <a:defRPr/>
            </a:pPr>
            <a:r>
              <a:rPr lang="en-US" sz="1600" b="1" kern="0" dirty="0">
                <a:solidFill>
                  <a:srgbClr val="797A7D"/>
                </a:solidFill>
                <a:latin typeface="HelveticaNeueLT Pro 45 Lt" panose="020B0403020202020204" pitchFamily="34" charset="0"/>
                <a:sym typeface="Symbol" pitchFamily="18" charset="2"/>
              </a:rPr>
              <a:t>Icon and </a:t>
            </a:r>
            <a:r>
              <a:rPr lang="en-US" sz="1600" b="1" kern="0" dirty="0" err="1">
                <a:solidFill>
                  <a:srgbClr val="797A7D"/>
                </a:solidFill>
                <a:latin typeface="HelveticaNeueLT Pro 45 Lt" panose="020B0403020202020204" pitchFamily="34" charset="0"/>
                <a:sym typeface="Symbol" pitchFamily="18" charset="2"/>
              </a:rPr>
              <a:t>Stepname</a:t>
            </a:r>
            <a:r>
              <a:rPr lang="en-US" sz="1600" b="1" kern="0" dirty="0">
                <a:solidFill>
                  <a:srgbClr val="797A7D"/>
                </a:solidFill>
                <a:latin typeface="HelveticaNeueLT Pro 45 Lt" panose="020B0403020202020204" pitchFamily="34" charset="0"/>
                <a:sym typeface="Symbol" pitchFamily="18" charset="2"/>
              </a:rPr>
              <a:t> </a:t>
            </a:r>
            <a:r>
              <a:rPr lang="en-US" sz="1600" kern="0" dirty="0">
                <a:solidFill>
                  <a:srgbClr val="797A7D"/>
                </a:solidFill>
                <a:latin typeface="HelveticaNeueLT Pro 45 Lt" panose="020B0403020202020204" pitchFamily="34" charset="0"/>
                <a:sym typeface="Symbol" pitchFamily="18" charset="2"/>
              </a:rPr>
              <a:t>is good for a quick “birds eye” view of a method.</a:t>
            </a:r>
          </a:p>
          <a:p>
            <a:pPr marL="342900" indent="-342900">
              <a:buFont typeface="Arial" panose="020B0604020202020204" pitchFamily="34" charset="0"/>
              <a:buChar char="•"/>
              <a:defRPr/>
            </a:pPr>
            <a:r>
              <a:rPr lang="en-US" sz="1600" b="1" kern="0" dirty="0">
                <a:solidFill>
                  <a:srgbClr val="797A7D"/>
                </a:solidFill>
                <a:latin typeface="HelveticaNeueLT Pro 45 Lt" panose="020B0403020202020204" pitchFamily="34" charset="0"/>
                <a:sym typeface="Symbol" pitchFamily="18" charset="2"/>
              </a:rPr>
              <a:t>Icon</a:t>
            </a:r>
            <a:r>
              <a:rPr lang="en-US" sz="1600" kern="0" dirty="0">
                <a:solidFill>
                  <a:srgbClr val="797A7D"/>
                </a:solidFill>
                <a:latin typeface="HelveticaNeueLT Pro 45 Lt" panose="020B0403020202020204" pitchFamily="34" charset="0"/>
                <a:sym typeface="Symbol" pitchFamily="18" charset="2"/>
              </a:rPr>
              <a:t> just shows the icon of the step and is not recommended.</a:t>
            </a:r>
            <a:endParaRPr lang="en-US" sz="1600" dirty="0">
              <a:solidFill>
                <a:srgbClr val="797A7D"/>
              </a:solidFill>
              <a:latin typeface="HelveticaNeueLT Pro 45 Lt" panose="020B0403020202020204" pitchFamily="34" charset="0"/>
            </a:endParaRPr>
          </a:p>
        </p:txBody>
      </p:sp>
      <p:grpSp>
        <p:nvGrpSpPr>
          <p:cNvPr id="50183" name="Group 19"/>
          <p:cNvGrpSpPr>
            <a:grpSpLocks/>
          </p:cNvGrpSpPr>
          <p:nvPr/>
        </p:nvGrpSpPr>
        <p:grpSpPr bwMode="auto">
          <a:xfrm>
            <a:off x="156902" y="5146279"/>
            <a:ext cx="4332012" cy="1680424"/>
            <a:chOff x="0" y="1349899"/>
            <a:chExt cx="5620849" cy="2207645"/>
          </a:xfrm>
        </p:grpSpPr>
        <p:pic>
          <p:nvPicPr>
            <p:cNvPr id="5018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49899"/>
              <a:ext cx="5620849" cy="1748291"/>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pic>
          <p:nvPicPr>
            <p:cNvPr id="501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9228" y="2250864"/>
              <a:ext cx="4111625" cy="1306680"/>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latin typeface="HelveticaNeueLT Pro 45 Lt" panose="020B0403020202020204" pitchFamily="34" charset="0"/>
              </a:rPr>
              <a:t>Method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Method Editor Settings</a:t>
            </a:r>
          </a:p>
        </p:txBody>
      </p:sp>
      <p:cxnSp>
        <p:nvCxnSpPr>
          <p:cNvPr id="14" name="Straight Arrow Connector 11"/>
          <p:cNvCxnSpPr>
            <a:cxnSpLocks noChangeShapeType="1"/>
          </p:cNvCxnSpPr>
          <p:nvPr/>
        </p:nvCxnSpPr>
        <p:spPr bwMode="auto">
          <a:xfrm flipV="1">
            <a:off x="4169434" y="3409405"/>
            <a:ext cx="296362" cy="2686595"/>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cxnSp>
        <p:nvCxnSpPr>
          <p:cNvPr id="16" name="Straight Arrow Connector 11"/>
          <p:cNvCxnSpPr>
            <a:cxnSpLocks noChangeShapeType="1"/>
            <a:endCxn id="6151" idx="1"/>
          </p:cNvCxnSpPr>
          <p:nvPr/>
        </p:nvCxnSpPr>
        <p:spPr bwMode="auto">
          <a:xfrm flipV="1">
            <a:off x="4191000" y="4405809"/>
            <a:ext cx="723900" cy="1945289"/>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11"/>
          <p:cNvCxnSpPr>
            <a:cxnSpLocks noChangeShapeType="1"/>
            <a:endCxn id="6153" idx="1"/>
          </p:cNvCxnSpPr>
          <p:nvPr/>
        </p:nvCxnSpPr>
        <p:spPr bwMode="auto">
          <a:xfrm flipV="1">
            <a:off x="4191000" y="5968157"/>
            <a:ext cx="745466" cy="631786"/>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NeueLT Pro 45 Lt" panose="020B0403020202020204" pitchFamily="34" charset="0"/>
              </a:rPr>
              <a:t>Method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Method Editor Settings</a:t>
            </a:r>
          </a:p>
        </p:txBody>
      </p:sp>
      <p:sp>
        <p:nvSpPr>
          <p:cNvPr id="15" name="Rectangle 14"/>
          <p:cNvSpPr/>
          <p:nvPr/>
        </p:nvSpPr>
        <p:spPr>
          <a:xfrm>
            <a:off x="454706" y="1676400"/>
            <a:ext cx="3355294" cy="4832092"/>
          </a:xfrm>
          <a:prstGeom prst="rect">
            <a:avLst/>
          </a:prstGeom>
        </p:spPr>
        <p:txBody>
          <a:bodyPr wrap="square">
            <a:spAutoFit/>
          </a:bodyPr>
          <a:lstStyle/>
          <a:p>
            <a:pPr>
              <a:defRPr/>
            </a:pPr>
            <a:r>
              <a:rPr lang="en-US" sz="2200" b="1" kern="0" dirty="0">
                <a:solidFill>
                  <a:schemeClr val="accent6"/>
                </a:solidFill>
                <a:latin typeface="HelveticaNeueLT Pro 45 Lt" panose="020B0403020202020204" pitchFamily="34" charset="0"/>
                <a:sym typeface="Symbol" pitchFamily="18" charset="2"/>
              </a:rPr>
              <a:t>Toolbar Settings</a:t>
            </a:r>
            <a:endParaRPr lang="en-US" kern="0" dirty="0">
              <a:solidFill>
                <a:schemeClr val="accent6"/>
              </a:solidFill>
              <a:latin typeface="HelveticaNeueLT Pro 45 Lt" panose="020B0403020202020204" pitchFamily="34" charset="0"/>
              <a:sym typeface="Symbol" pitchFamily="18" charset="2"/>
            </a:endParaRPr>
          </a:p>
          <a:p>
            <a:pPr marL="285750" indent="-285750">
              <a:buFont typeface="Arial" panose="020B0604020202020204" pitchFamily="34" charset="0"/>
              <a:buChar char="•"/>
              <a:defRPr/>
            </a:pPr>
            <a:r>
              <a:rPr lang="en-US" kern="0" dirty="0">
                <a:solidFill>
                  <a:srgbClr val="797A7D"/>
                </a:solidFill>
                <a:latin typeface="HelveticaNeueLT Pro 45 Lt" panose="020B0403020202020204" pitchFamily="34" charset="0"/>
                <a:sym typeface="Symbol" pitchFamily="18" charset="2"/>
              </a:rPr>
              <a:t>Right-Clicking the toolbar allows the User to select windows for viewing and editing the method and its properties.  The most commonly used are the “Toolbox” and “Variables and Constants. </a:t>
            </a:r>
          </a:p>
          <a:p>
            <a:pPr marL="285750" indent="-285750">
              <a:buFont typeface="Arial" panose="020B0604020202020204" pitchFamily="34" charset="0"/>
              <a:buChar char="•"/>
              <a:defRPr/>
            </a:pPr>
            <a:endParaRPr lang="en-US" kern="0" dirty="0">
              <a:solidFill>
                <a:srgbClr val="797A7D"/>
              </a:solidFill>
              <a:latin typeface="HelveticaNeueLT Pro 45 Lt" panose="020B0403020202020204" pitchFamily="34" charset="0"/>
              <a:sym typeface="Symbol" pitchFamily="18" charset="2"/>
            </a:endParaRPr>
          </a:p>
          <a:p>
            <a:pPr marL="285750" indent="-285750">
              <a:buFont typeface="Arial" panose="020B0604020202020204" pitchFamily="34" charset="0"/>
              <a:buChar char="•"/>
              <a:defRPr/>
            </a:pPr>
            <a:r>
              <a:rPr lang="en-US" kern="0" dirty="0">
                <a:solidFill>
                  <a:srgbClr val="797A7D"/>
                </a:solidFill>
                <a:latin typeface="HelveticaNeueLT Pro 45 Lt" panose="020B0403020202020204" pitchFamily="34" charset="0"/>
                <a:sym typeface="Symbol" pitchFamily="18" charset="2"/>
              </a:rPr>
              <a:t>Additionally it allows for the User to select what toolbars appear across the top of the screen.  The most commonly used are “Standard” and “Zoom”</a:t>
            </a:r>
          </a:p>
          <a:p>
            <a:pPr>
              <a:defRPr/>
            </a:pPr>
            <a:endParaRPr lang="en-US" sz="1600" kern="0" dirty="0">
              <a:solidFill>
                <a:srgbClr val="797A7D"/>
              </a:solidFill>
              <a:latin typeface="HelveticaNeueLT Pro 45 Lt" panose="020B0403020202020204" pitchFamily="34" charset="0"/>
              <a:sym typeface="Symbol" pitchFamily="18" charset="2"/>
            </a:endParaRPr>
          </a:p>
        </p:txBody>
      </p:sp>
      <p:pic>
        <p:nvPicPr>
          <p:cNvPr id="4" name="Picture 3"/>
          <p:cNvPicPr>
            <a:picLocks noChangeAspect="1"/>
          </p:cNvPicPr>
          <p:nvPr/>
        </p:nvPicPr>
        <p:blipFill>
          <a:blip r:embed="rId3"/>
          <a:stretch>
            <a:fillRect/>
          </a:stretch>
        </p:blipFill>
        <p:spPr>
          <a:xfrm>
            <a:off x="5822111" y="2133600"/>
            <a:ext cx="2855006" cy="3687716"/>
          </a:xfrm>
          <a:prstGeom prst="rect">
            <a:avLst/>
          </a:prstGeom>
        </p:spPr>
      </p:pic>
      <p:cxnSp>
        <p:nvCxnSpPr>
          <p:cNvPr id="17" name="Straight Arrow Connector 11"/>
          <p:cNvCxnSpPr>
            <a:cxnSpLocks noChangeShapeType="1"/>
          </p:cNvCxnSpPr>
          <p:nvPr/>
        </p:nvCxnSpPr>
        <p:spPr bwMode="auto">
          <a:xfrm flipV="1">
            <a:off x="3352800" y="2265762"/>
            <a:ext cx="2469311" cy="1468038"/>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cxnSp>
        <p:nvCxnSpPr>
          <p:cNvPr id="20" name="Straight Arrow Connector 11"/>
          <p:cNvCxnSpPr>
            <a:cxnSpLocks noChangeShapeType="1"/>
          </p:cNvCxnSpPr>
          <p:nvPr/>
        </p:nvCxnSpPr>
        <p:spPr bwMode="auto">
          <a:xfrm flipV="1">
            <a:off x="3352800" y="3505202"/>
            <a:ext cx="2895600" cy="228598"/>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cxnSp>
        <p:nvCxnSpPr>
          <p:cNvPr id="23" name="Straight Arrow Connector 11"/>
          <p:cNvCxnSpPr>
            <a:cxnSpLocks noChangeShapeType="1"/>
            <a:endCxn id="4" idx="1"/>
          </p:cNvCxnSpPr>
          <p:nvPr/>
        </p:nvCxnSpPr>
        <p:spPr bwMode="auto">
          <a:xfrm flipV="1">
            <a:off x="3352800" y="3977458"/>
            <a:ext cx="2469311" cy="1843858"/>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cxnSp>
        <p:nvCxnSpPr>
          <p:cNvPr id="24" name="Straight Arrow Connector 11"/>
          <p:cNvCxnSpPr>
            <a:cxnSpLocks noChangeShapeType="1"/>
          </p:cNvCxnSpPr>
          <p:nvPr/>
        </p:nvCxnSpPr>
        <p:spPr bwMode="auto">
          <a:xfrm flipV="1">
            <a:off x="3352800" y="5074923"/>
            <a:ext cx="2495909" cy="746393"/>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ChangeArrowheads="1"/>
          </p:cNvSpPr>
          <p:nvPr/>
        </p:nvSpPr>
        <p:spPr bwMode="auto">
          <a:xfrm>
            <a:off x="454706" y="1447800"/>
            <a:ext cx="82296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42900" algn="l"/>
              </a:tabLst>
              <a:defRPr>
                <a:solidFill>
                  <a:schemeClr val="tx1"/>
                </a:solidFill>
                <a:latin typeface="Arial" panose="020B0604020202020204" pitchFamily="34" charset="0"/>
              </a:defRPr>
            </a:lvl1pPr>
            <a:lvl2pPr marL="742950" indent="-285750" eaLnBrk="0" hangingPunct="0">
              <a:tabLst>
                <a:tab pos="342900" algn="l"/>
              </a:tabLst>
              <a:defRPr>
                <a:solidFill>
                  <a:schemeClr val="tx1"/>
                </a:solidFill>
                <a:latin typeface="Arial" panose="020B0604020202020204" pitchFamily="34" charset="0"/>
              </a:defRPr>
            </a:lvl2pPr>
            <a:lvl3pPr marL="1143000" indent="-228600" eaLnBrk="0" hangingPunct="0">
              <a:tabLst>
                <a:tab pos="342900" algn="l"/>
              </a:tabLst>
              <a:defRPr>
                <a:solidFill>
                  <a:schemeClr val="tx1"/>
                </a:solidFill>
                <a:latin typeface="Arial" panose="020B0604020202020204" pitchFamily="34" charset="0"/>
              </a:defRPr>
            </a:lvl3pPr>
            <a:lvl4pPr marL="1600200" indent="-228600" eaLnBrk="0" hangingPunct="0">
              <a:tabLst>
                <a:tab pos="342900" algn="l"/>
              </a:tabLst>
              <a:defRPr>
                <a:solidFill>
                  <a:schemeClr val="tx1"/>
                </a:solidFill>
                <a:latin typeface="Arial" panose="020B0604020202020204" pitchFamily="34" charset="0"/>
              </a:defRPr>
            </a:lvl4pPr>
            <a:lvl5pPr marL="2057400" indent="-228600" eaLnBrk="0" hangingPunct="0">
              <a:tabLst>
                <a:tab pos="3429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429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429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429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eaLnBrk="1" hangingPunct="1"/>
            <a:r>
              <a:rPr lang="en-US" altLang="en-US" sz="2000" b="1" dirty="0">
                <a:solidFill>
                  <a:schemeClr val="accent6"/>
                </a:solidFill>
                <a:latin typeface="HelveticaNeueLT Pro 45 Lt" panose="020B0403020202020204" pitchFamily="34" charset="0"/>
              </a:rPr>
              <a:t>Organizing Methods</a:t>
            </a:r>
          </a:p>
          <a:p>
            <a:pPr eaLnBrk="1" hangingPunct="1"/>
            <a:r>
              <a:rPr lang="en-US" altLang="en-US" dirty="0">
                <a:solidFill>
                  <a:srgbClr val="797A7D"/>
                </a:solidFill>
                <a:latin typeface="HelveticaNeueLT Pro 45 Lt" panose="020B0403020202020204" pitchFamily="34" charset="0"/>
              </a:rPr>
              <a:t>Method organization is an essential skill that allows for our Methods to be more human readable and easier to troubleshoot and debug.  It also allows for better documentation within the method and better readability between different Users, some who may have never worked with the system before and will need a basic understanding of how the method works.  </a:t>
            </a:r>
          </a:p>
          <a:p>
            <a:pPr eaLnBrk="1" hangingPunct="1"/>
            <a:endParaRPr lang="en-US" altLang="en-US" dirty="0">
              <a:solidFill>
                <a:srgbClr val="797A7D"/>
              </a:solidFill>
              <a:latin typeface="HelveticaNeueLT Pro 45 Lt" panose="020B0403020202020204" pitchFamily="34" charset="0"/>
            </a:endParaRPr>
          </a:p>
          <a:p>
            <a:pPr eaLnBrk="1" hangingPunct="1"/>
            <a:r>
              <a:rPr lang="en-US" altLang="en-US" dirty="0">
                <a:solidFill>
                  <a:srgbClr val="797A7D"/>
                </a:solidFill>
                <a:latin typeface="HelveticaNeueLT Pro 45 Lt" panose="020B0403020202020204" pitchFamily="34" charset="0"/>
              </a:rPr>
              <a:t>There are two useful tools for organizing and documenting our steps.  They are:</a:t>
            </a:r>
          </a:p>
          <a:p>
            <a:pPr eaLnBrk="1" hangingPunct="1"/>
            <a:endParaRPr lang="en-US" altLang="en-US" dirty="0">
              <a:solidFill>
                <a:srgbClr val="797A7D"/>
              </a:solidFill>
              <a:latin typeface="HelveticaNeueLT Pro 45 Lt" panose="020B0403020202020204" pitchFamily="34" charset="0"/>
            </a:endParaRPr>
          </a:p>
          <a:p>
            <a:pPr marL="342900" indent="-342900" eaLnBrk="1" hangingPunct="1">
              <a:buFont typeface="+mj-lt"/>
              <a:buAutoNum type="arabicPeriod"/>
            </a:pPr>
            <a:r>
              <a:rPr lang="en-US" altLang="en-US" b="1" u="sng" dirty="0">
                <a:solidFill>
                  <a:srgbClr val="797A7D"/>
                </a:solidFill>
                <a:latin typeface="HelveticaNeueLT Pro 45 Lt" panose="020B0403020202020204" pitchFamily="34" charset="0"/>
              </a:rPr>
              <a:t>Commenting</a:t>
            </a:r>
            <a:r>
              <a:rPr lang="en-US" altLang="en-US" dirty="0">
                <a:solidFill>
                  <a:srgbClr val="797A7D"/>
                </a:solidFill>
                <a:latin typeface="HelveticaNeueLT Pro 45 Lt" panose="020B0403020202020204" pitchFamily="34" charset="0"/>
              </a:rPr>
              <a:t> – Inserting </a:t>
            </a:r>
            <a:r>
              <a:rPr lang="en-US" altLang="en-US" b="1" dirty="0">
                <a:solidFill>
                  <a:srgbClr val="797A7D"/>
                </a:solidFill>
                <a:latin typeface="HelveticaNeueLT Pro 45 Lt" panose="020B0403020202020204" pitchFamily="34" charset="0"/>
              </a:rPr>
              <a:t>User readable descriptions </a:t>
            </a:r>
            <a:r>
              <a:rPr lang="en-US" altLang="en-US" dirty="0">
                <a:solidFill>
                  <a:srgbClr val="797A7D"/>
                </a:solidFill>
                <a:latin typeface="HelveticaNeueLT Pro 45 Lt" panose="020B0403020202020204" pitchFamily="34" charset="0"/>
              </a:rPr>
              <a:t>or text into the method that allows Programmers and Users alike to “</a:t>
            </a:r>
            <a:r>
              <a:rPr lang="en-US" altLang="en-US" b="1" dirty="0">
                <a:solidFill>
                  <a:srgbClr val="797A7D"/>
                </a:solidFill>
                <a:latin typeface="HelveticaNeueLT Pro 45 Lt" panose="020B0403020202020204" pitchFamily="34" charset="0"/>
              </a:rPr>
              <a:t>make sense</a:t>
            </a:r>
            <a:r>
              <a:rPr lang="en-US" altLang="en-US" dirty="0">
                <a:solidFill>
                  <a:srgbClr val="797A7D"/>
                </a:solidFill>
                <a:latin typeface="HelveticaNeueLT Pro 45 Lt" panose="020B0403020202020204" pitchFamily="34" charset="0"/>
              </a:rPr>
              <a:t>” of what functions, variables or other parameters are in the method.  </a:t>
            </a:r>
          </a:p>
          <a:p>
            <a:pPr marL="342900" indent="-342900" eaLnBrk="1" hangingPunct="1">
              <a:buFont typeface="+mj-lt"/>
              <a:buAutoNum type="arabicPeriod"/>
            </a:pPr>
            <a:endParaRPr lang="en-US" altLang="en-US" dirty="0">
              <a:solidFill>
                <a:srgbClr val="797A7D"/>
              </a:solidFill>
              <a:latin typeface="HelveticaNeueLT Pro 45 Lt" panose="020B0403020202020204" pitchFamily="34" charset="0"/>
            </a:endParaRPr>
          </a:p>
          <a:p>
            <a:pPr marL="342900" indent="-342900" eaLnBrk="1" hangingPunct="1">
              <a:buFont typeface="+mj-lt"/>
              <a:buAutoNum type="arabicPeriod"/>
            </a:pPr>
            <a:r>
              <a:rPr lang="en-US" altLang="en-US" b="1" u="sng" dirty="0">
                <a:solidFill>
                  <a:srgbClr val="797A7D"/>
                </a:solidFill>
                <a:latin typeface="HelveticaNeueLT Pro 45 Lt" panose="020B0403020202020204" pitchFamily="34" charset="0"/>
              </a:rPr>
              <a:t>Grouping</a:t>
            </a:r>
            <a:r>
              <a:rPr lang="en-US" altLang="en-US" dirty="0">
                <a:solidFill>
                  <a:srgbClr val="797A7D"/>
                </a:solidFill>
                <a:latin typeface="HelveticaNeueLT Pro 45 Lt" panose="020B0403020202020204" pitchFamily="34" charset="0"/>
              </a:rPr>
              <a:t> – A means of creating a </a:t>
            </a:r>
            <a:r>
              <a:rPr lang="en-US" altLang="en-US" b="1" dirty="0">
                <a:solidFill>
                  <a:srgbClr val="797A7D"/>
                </a:solidFill>
                <a:latin typeface="HelveticaNeueLT Pro 45 Lt" panose="020B0403020202020204" pitchFamily="34" charset="0"/>
              </a:rPr>
              <a:t>collapsible section of steps </a:t>
            </a:r>
            <a:r>
              <a:rPr lang="en-US" altLang="en-US" dirty="0">
                <a:solidFill>
                  <a:srgbClr val="797A7D"/>
                </a:solidFill>
                <a:latin typeface="HelveticaNeueLT Pro 45 Lt" panose="020B0403020202020204" pitchFamily="34" charset="0"/>
              </a:rPr>
              <a:t>that </a:t>
            </a:r>
            <a:r>
              <a:rPr lang="en-US" altLang="en-US" b="1" dirty="0">
                <a:solidFill>
                  <a:srgbClr val="797A7D"/>
                </a:solidFill>
                <a:latin typeface="HelveticaNeueLT Pro 45 Lt" panose="020B0403020202020204" pitchFamily="34" charset="0"/>
              </a:rPr>
              <a:t>encapsulate</a:t>
            </a:r>
            <a:r>
              <a:rPr lang="en-US" altLang="en-US" dirty="0">
                <a:solidFill>
                  <a:srgbClr val="797A7D"/>
                </a:solidFill>
                <a:latin typeface="HelveticaNeueLT Pro 45 Lt" panose="020B0403020202020204" pitchFamily="34" charset="0"/>
              </a:rPr>
              <a:t> a </a:t>
            </a:r>
            <a:r>
              <a:rPr lang="en-US" altLang="en-US" b="1" dirty="0">
                <a:solidFill>
                  <a:srgbClr val="797A7D"/>
                </a:solidFill>
                <a:latin typeface="HelveticaNeueLT Pro 45 Lt" panose="020B0403020202020204" pitchFamily="34" charset="0"/>
              </a:rPr>
              <a:t>particular function </a:t>
            </a:r>
            <a:r>
              <a:rPr lang="en-US" altLang="en-US" dirty="0">
                <a:solidFill>
                  <a:srgbClr val="797A7D"/>
                </a:solidFill>
                <a:latin typeface="HelveticaNeueLT Pro 45 Lt" panose="020B0403020202020204" pitchFamily="34" charset="0"/>
              </a:rPr>
              <a:t>or </a:t>
            </a:r>
            <a:r>
              <a:rPr lang="en-US" altLang="en-US" b="1" dirty="0">
                <a:solidFill>
                  <a:srgbClr val="797A7D"/>
                </a:solidFill>
                <a:latin typeface="HelveticaNeueLT Pro 45 Lt" panose="020B0403020202020204" pitchFamily="34" charset="0"/>
              </a:rPr>
              <a:t>section</a:t>
            </a:r>
            <a:r>
              <a:rPr lang="en-US" altLang="en-US" dirty="0">
                <a:solidFill>
                  <a:srgbClr val="797A7D"/>
                </a:solidFill>
                <a:latin typeface="HelveticaNeueLT Pro 45 Lt" panose="020B0403020202020204" pitchFamily="34" charset="0"/>
              </a:rPr>
              <a:t> of the method.  A Group contains a </a:t>
            </a:r>
            <a:r>
              <a:rPr lang="en-US" altLang="en-US" b="1" dirty="0">
                <a:solidFill>
                  <a:srgbClr val="797A7D"/>
                </a:solidFill>
                <a:latin typeface="HelveticaNeueLT Pro 45 Lt" panose="020B0403020202020204" pitchFamily="34" charset="0"/>
              </a:rPr>
              <a:t>comment section </a:t>
            </a:r>
            <a:r>
              <a:rPr lang="en-US" altLang="en-US" dirty="0">
                <a:solidFill>
                  <a:srgbClr val="797A7D"/>
                </a:solidFill>
                <a:latin typeface="HelveticaNeueLT Pro 45 Lt" panose="020B0403020202020204" pitchFamily="34" charset="0"/>
              </a:rPr>
              <a:t>that allows the method developer to </a:t>
            </a:r>
            <a:r>
              <a:rPr lang="en-US" altLang="en-US" b="1" dirty="0">
                <a:solidFill>
                  <a:srgbClr val="797A7D"/>
                </a:solidFill>
                <a:latin typeface="HelveticaNeueLT Pro 45 Lt" panose="020B0403020202020204" pitchFamily="34" charset="0"/>
              </a:rPr>
              <a:t>describe</a:t>
            </a:r>
            <a:r>
              <a:rPr lang="en-US" altLang="en-US" dirty="0">
                <a:solidFill>
                  <a:srgbClr val="797A7D"/>
                </a:solidFill>
                <a:latin typeface="HelveticaNeueLT Pro 45 Lt" panose="020B0403020202020204" pitchFamily="34" charset="0"/>
              </a:rPr>
              <a:t> the function/purpose of the Group.  </a:t>
            </a:r>
          </a:p>
        </p:txBody>
      </p:sp>
      <p:sp>
        <p:nvSpPr>
          <p:cNvPr id="4" name="Title 3"/>
          <p:cNvSpPr>
            <a:spLocks noGrp="1"/>
          </p:cNvSpPr>
          <p:nvPr>
            <p:ph type="title"/>
          </p:nvPr>
        </p:nvSpPr>
        <p:spPr/>
        <p:txBody>
          <a:bodyPr/>
          <a:lstStyle/>
          <a:p>
            <a:r>
              <a:rPr lang="en-US" dirty="0">
                <a:latin typeface="HelveticaNeueLT Pro 45 Lt" panose="020B0403020202020204" pitchFamily="34" charset="0"/>
              </a:rPr>
              <a:t>Method Editor</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Organizing Your Code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ChangeArrowheads="1"/>
          </p:cNvSpPr>
          <p:nvPr/>
        </p:nvSpPr>
        <p:spPr bwMode="auto">
          <a:xfrm>
            <a:off x="454706" y="1447800"/>
            <a:ext cx="2212294"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42900" algn="l"/>
              </a:tabLst>
              <a:defRPr>
                <a:solidFill>
                  <a:schemeClr val="tx1"/>
                </a:solidFill>
                <a:latin typeface="Arial" panose="020B0604020202020204" pitchFamily="34" charset="0"/>
              </a:defRPr>
            </a:lvl1pPr>
            <a:lvl2pPr marL="742950" indent="-285750" eaLnBrk="0" hangingPunct="0">
              <a:tabLst>
                <a:tab pos="342900" algn="l"/>
              </a:tabLst>
              <a:defRPr>
                <a:solidFill>
                  <a:schemeClr val="tx1"/>
                </a:solidFill>
                <a:latin typeface="Arial" panose="020B0604020202020204" pitchFamily="34" charset="0"/>
              </a:defRPr>
            </a:lvl2pPr>
            <a:lvl3pPr marL="1143000" indent="-228600" eaLnBrk="0" hangingPunct="0">
              <a:tabLst>
                <a:tab pos="342900" algn="l"/>
              </a:tabLst>
              <a:defRPr>
                <a:solidFill>
                  <a:schemeClr val="tx1"/>
                </a:solidFill>
                <a:latin typeface="Arial" panose="020B0604020202020204" pitchFamily="34" charset="0"/>
              </a:defRPr>
            </a:lvl3pPr>
            <a:lvl4pPr marL="1600200" indent="-228600" eaLnBrk="0" hangingPunct="0">
              <a:tabLst>
                <a:tab pos="342900" algn="l"/>
              </a:tabLst>
              <a:defRPr>
                <a:solidFill>
                  <a:schemeClr val="tx1"/>
                </a:solidFill>
                <a:latin typeface="Arial" panose="020B0604020202020204" pitchFamily="34" charset="0"/>
              </a:defRPr>
            </a:lvl4pPr>
            <a:lvl5pPr marL="2057400" indent="-228600" eaLnBrk="0" hangingPunct="0">
              <a:tabLst>
                <a:tab pos="3429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429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429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429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eaLnBrk="1" hangingPunct="1"/>
            <a:r>
              <a:rPr lang="en-US" altLang="en-US" b="1" dirty="0">
                <a:solidFill>
                  <a:schemeClr val="accent6"/>
                </a:solidFill>
                <a:latin typeface="HelveticaNeueLT Pro 45 Lt" panose="020B0403020202020204" pitchFamily="34" charset="0"/>
              </a:rPr>
              <a:t>Commenting Steps/Functions within Methods</a:t>
            </a:r>
          </a:p>
          <a:p>
            <a:pPr eaLnBrk="1" hangingPunct="1"/>
            <a:endParaRPr lang="en-US" altLang="en-US" dirty="0">
              <a:solidFill>
                <a:srgbClr val="797A7D"/>
              </a:solidFill>
              <a:latin typeface="HelveticaNeueLT Pro 45 Lt" panose="020B0403020202020204" pitchFamily="34" charset="0"/>
            </a:endParaRPr>
          </a:p>
          <a:p>
            <a:pPr eaLnBrk="1" hangingPunct="1"/>
            <a:r>
              <a:rPr lang="en-US" altLang="en-US" sz="1600" b="1" dirty="0">
                <a:solidFill>
                  <a:srgbClr val="797A7D"/>
                </a:solidFill>
                <a:latin typeface="HelveticaNeueLT Pro 45 Lt" panose="020B0403020202020204" pitchFamily="34" charset="0"/>
              </a:rPr>
              <a:t>Comments</a:t>
            </a:r>
            <a:r>
              <a:rPr lang="en-US" altLang="en-US" sz="1600" dirty="0">
                <a:solidFill>
                  <a:srgbClr val="797A7D"/>
                </a:solidFill>
                <a:latin typeface="HelveticaNeueLT Pro 45 Lt" panose="020B0403020202020204" pitchFamily="34" charset="0"/>
              </a:rPr>
              <a:t> are ways of adding </a:t>
            </a:r>
            <a:r>
              <a:rPr lang="en-US" altLang="en-US" sz="1600" b="1" dirty="0">
                <a:solidFill>
                  <a:srgbClr val="797A7D"/>
                </a:solidFill>
                <a:latin typeface="HelveticaNeueLT Pro 45 Lt" panose="020B0403020202020204" pitchFamily="34" charset="0"/>
              </a:rPr>
              <a:t>“notes” </a:t>
            </a:r>
            <a:r>
              <a:rPr lang="en-US" altLang="en-US" sz="1600" dirty="0">
                <a:solidFill>
                  <a:srgbClr val="797A7D"/>
                </a:solidFill>
                <a:latin typeface="HelveticaNeueLT Pro 45 Lt" panose="020B0403020202020204" pitchFamily="34" charset="0"/>
              </a:rPr>
              <a:t>to your method.  They appear in the method as </a:t>
            </a:r>
            <a:r>
              <a:rPr lang="en-US" altLang="en-US" sz="1600" b="1" dirty="0">
                <a:solidFill>
                  <a:srgbClr val="797A7D"/>
                </a:solidFill>
                <a:latin typeface="HelveticaNeueLT Pro 45 Lt" panose="020B0403020202020204" pitchFamily="34" charset="0"/>
              </a:rPr>
              <a:t>steps</a:t>
            </a:r>
            <a:r>
              <a:rPr lang="en-US" altLang="en-US" sz="1600" dirty="0">
                <a:solidFill>
                  <a:srgbClr val="797A7D"/>
                </a:solidFill>
                <a:latin typeface="HelveticaNeueLT Pro 45 Lt" panose="020B0403020202020204" pitchFamily="34" charset="0"/>
              </a:rPr>
              <a:t> and can be </a:t>
            </a:r>
            <a:r>
              <a:rPr lang="en-US" altLang="en-US" sz="1600" b="1" dirty="0">
                <a:solidFill>
                  <a:srgbClr val="797A7D"/>
                </a:solidFill>
                <a:latin typeface="HelveticaNeueLT Pro 45 Lt" panose="020B0403020202020204" pitchFamily="34" charset="0"/>
              </a:rPr>
              <a:t>traceable</a:t>
            </a:r>
            <a:r>
              <a:rPr lang="en-US" altLang="en-US" sz="1600" dirty="0">
                <a:solidFill>
                  <a:srgbClr val="797A7D"/>
                </a:solidFill>
                <a:latin typeface="HelveticaNeueLT Pro 45 Lt" panose="020B0403020202020204" pitchFamily="34" charset="0"/>
              </a:rPr>
              <a:t>.  </a:t>
            </a:r>
          </a:p>
          <a:p>
            <a:pPr eaLnBrk="1" hangingPunct="1"/>
            <a:endParaRPr lang="en-US" altLang="en-US" sz="1600" dirty="0">
              <a:solidFill>
                <a:srgbClr val="797A7D"/>
              </a:solidFill>
              <a:latin typeface="HelveticaNeueLT Pro 45 Lt" panose="020B0403020202020204" pitchFamily="34" charset="0"/>
            </a:endParaRPr>
          </a:p>
          <a:p>
            <a:pPr eaLnBrk="1" hangingPunct="1"/>
            <a:r>
              <a:rPr lang="en-US" altLang="en-US" sz="1600" dirty="0">
                <a:solidFill>
                  <a:srgbClr val="797A7D"/>
                </a:solidFill>
                <a:latin typeface="HelveticaNeueLT Pro 45 Lt" panose="020B0403020202020204" pitchFamily="34" charset="0"/>
              </a:rPr>
              <a:t>One can find them in the </a:t>
            </a:r>
            <a:r>
              <a:rPr lang="en-US" altLang="en-US" sz="1600" b="1" dirty="0">
                <a:solidFill>
                  <a:srgbClr val="797A7D"/>
                </a:solidFill>
                <a:latin typeface="HelveticaNeueLT Pro 45 Lt" panose="020B0403020202020204" pitchFamily="34" charset="0"/>
              </a:rPr>
              <a:t>General Steps </a:t>
            </a:r>
            <a:r>
              <a:rPr lang="en-US" altLang="en-US" sz="1600" dirty="0">
                <a:solidFill>
                  <a:srgbClr val="797A7D"/>
                </a:solidFill>
                <a:latin typeface="HelveticaNeueLT Pro 45 Lt" panose="020B0403020202020204" pitchFamily="34" charset="0"/>
              </a:rPr>
              <a:t>tab.  </a:t>
            </a:r>
          </a:p>
          <a:p>
            <a:pPr eaLnBrk="1" hangingPunct="1"/>
            <a:endParaRPr lang="en-US" altLang="en-US" dirty="0">
              <a:solidFill>
                <a:srgbClr val="797A7D"/>
              </a:solidFill>
              <a:latin typeface="HelveticaNeueLT Pro 45 Lt" panose="020B0403020202020204" pitchFamily="34" charset="0"/>
            </a:endParaRPr>
          </a:p>
        </p:txBody>
      </p:sp>
      <p:sp>
        <p:nvSpPr>
          <p:cNvPr id="4" name="Title 3"/>
          <p:cNvSpPr>
            <a:spLocks noGrp="1"/>
          </p:cNvSpPr>
          <p:nvPr>
            <p:ph type="title"/>
          </p:nvPr>
        </p:nvSpPr>
        <p:spPr/>
        <p:txBody>
          <a:bodyPr/>
          <a:lstStyle/>
          <a:p>
            <a:r>
              <a:rPr lang="en-US" dirty="0">
                <a:latin typeface="HelveticaNeueLT Pro 45 Lt" panose="020B0403020202020204" pitchFamily="34" charset="0"/>
              </a:rPr>
              <a:t>Method Editor</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Organizing Your Code - Commenting</a:t>
            </a:r>
          </a:p>
        </p:txBody>
      </p:sp>
      <p:pic>
        <p:nvPicPr>
          <p:cNvPr id="2" name="Picture 1"/>
          <p:cNvPicPr>
            <a:picLocks noChangeAspect="1"/>
          </p:cNvPicPr>
          <p:nvPr/>
        </p:nvPicPr>
        <p:blipFill>
          <a:blip r:embed="rId3"/>
          <a:stretch>
            <a:fillRect/>
          </a:stretch>
        </p:blipFill>
        <p:spPr>
          <a:xfrm>
            <a:off x="5056425" y="4917666"/>
            <a:ext cx="2509815" cy="1797458"/>
          </a:xfrm>
          <a:prstGeom prst="rect">
            <a:avLst/>
          </a:prstGeom>
        </p:spPr>
      </p:pic>
      <p:pic>
        <p:nvPicPr>
          <p:cNvPr id="3" name="Picture 2"/>
          <p:cNvPicPr>
            <a:picLocks noChangeAspect="1"/>
          </p:cNvPicPr>
          <p:nvPr/>
        </p:nvPicPr>
        <p:blipFill>
          <a:blip r:embed="rId4"/>
          <a:stretch>
            <a:fillRect/>
          </a:stretch>
        </p:blipFill>
        <p:spPr>
          <a:xfrm>
            <a:off x="4101510" y="3037616"/>
            <a:ext cx="4419647" cy="1737917"/>
          </a:xfrm>
          <a:prstGeom prst="rect">
            <a:avLst/>
          </a:prstGeom>
        </p:spPr>
      </p:pic>
      <p:pic>
        <p:nvPicPr>
          <p:cNvPr id="6" name="Picture 5"/>
          <p:cNvPicPr>
            <a:picLocks noChangeAspect="1"/>
          </p:cNvPicPr>
          <p:nvPr/>
        </p:nvPicPr>
        <p:blipFill>
          <a:blip r:embed="rId5"/>
          <a:stretch>
            <a:fillRect/>
          </a:stretch>
        </p:blipFill>
        <p:spPr>
          <a:xfrm>
            <a:off x="3938362" y="1494466"/>
            <a:ext cx="4745944" cy="1401017"/>
          </a:xfrm>
          <a:prstGeom prst="rect">
            <a:avLst/>
          </a:prstGeom>
        </p:spPr>
      </p:pic>
      <p:cxnSp>
        <p:nvCxnSpPr>
          <p:cNvPr id="8" name="Straight Arrow Connector 11"/>
          <p:cNvCxnSpPr>
            <a:cxnSpLocks noChangeShapeType="1"/>
          </p:cNvCxnSpPr>
          <p:nvPr/>
        </p:nvCxnSpPr>
        <p:spPr bwMode="auto">
          <a:xfrm flipV="1">
            <a:off x="1407050" y="2438400"/>
            <a:ext cx="2531312" cy="1200279"/>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cxnSp>
        <p:nvCxnSpPr>
          <p:cNvPr id="11" name="Straight Arrow Connector 11"/>
          <p:cNvCxnSpPr>
            <a:cxnSpLocks noChangeShapeType="1"/>
          </p:cNvCxnSpPr>
          <p:nvPr/>
        </p:nvCxnSpPr>
        <p:spPr bwMode="auto">
          <a:xfrm>
            <a:off x="1447800" y="3906574"/>
            <a:ext cx="2743200" cy="665426"/>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11"/>
          <p:cNvCxnSpPr>
            <a:cxnSpLocks noChangeShapeType="1"/>
          </p:cNvCxnSpPr>
          <p:nvPr/>
        </p:nvCxnSpPr>
        <p:spPr bwMode="auto">
          <a:xfrm>
            <a:off x="1407050" y="4801099"/>
            <a:ext cx="4003150" cy="913901"/>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795008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HelveticaNeueLT Pro 45 Lt" panose="020B0403020202020204" pitchFamily="34" charset="0"/>
              </a:rPr>
              <a:t>Method Editor</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Organizing Your Code - Grouping</a:t>
            </a:r>
          </a:p>
        </p:txBody>
      </p:sp>
      <p:sp>
        <p:nvSpPr>
          <p:cNvPr id="6" name="Rectangle 5"/>
          <p:cNvSpPr>
            <a:spLocks noChangeArrowheads="1"/>
          </p:cNvSpPr>
          <p:nvPr/>
        </p:nvSpPr>
        <p:spPr bwMode="auto">
          <a:xfrm>
            <a:off x="454706" y="1447800"/>
            <a:ext cx="2212294"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42900" algn="l"/>
              </a:tabLst>
              <a:defRPr>
                <a:solidFill>
                  <a:schemeClr val="tx1"/>
                </a:solidFill>
                <a:latin typeface="Arial" panose="020B0604020202020204" pitchFamily="34" charset="0"/>
              </a:defRPr>
            </a:lvl1pPr>
            <a:lvl2pPr marL="742950" indent="-285750" eaLnBrk="0" hangingPunct="0">
              <a:tabLst>
                <a:tab pos="342900" algn="l"/>
              </a:tabLst>
              <a:defRPr>
                <a:solidFill>
                  <a:schemeClr val="tx1"/>
                </a:solidFill>
                <a:latin typeface="Arial" panose="020B0604020202020204" pitchFamily="34" charset="0"/>
              </a:defRPr>
            </a:lvl2pPr>
            <a:lvl3pPr marL="1143000" indent="-228600" eaLnBrk="0" hangingPunct="0">
              <a:tabLst>
                <a:tab pos="342900" algn="l"/>
              </a:tabLst>
              <a:defRPr>
                <a:solidFill>
                  <a:schemeClr val="tx1"/>
                </a:solidFill>
                <a:latin typeface="Arial" panose="020B0604020202020204" pitchFamily="34" charset="0"/>
              </a:defRPr>
            </a:lvl3pPr>
            <a:lvl4pPr marL="1600200" indent="-228600" eaLnBrk="0" hangingPunct="0">
              <a:tabLst>
                <a:tab pos="342900" algn="l"/>
              </a:tabLst>
              <a:defRPr>
                <a:solidFill>
                  <a:schemeClr val="tx1"/>
                </a:solidFill>
                <a:latin typeface="Arial" panose="020B0604020202020204" pitchFamily="34" charset="0"/>
              </a:defRPr>
            </a:lvl4pPr>
            <a:lvl5pPr marL="2057400" indent="-228600" eaLnBrk="0" hangingPunct="0">
              <a:tabLst>
                <a:tab pos="3429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429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429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429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eaLnBrk="1" hangingPunct="1"/>
            <a:r>
              <a:rPr lang="en-US" altLang="en-US" b="1" dirty="0">
                <a:solidFill>
                  <a:schemeClr val="accent6"/>
                </a:solidFill>
                <a:latin typeface="HelveticaNeueLT Pro 45 Lt" panose="020B0403020202020204" pitchFamily="34" charset="0"/>
              </a:rPr>
              <a:t>Grouping Steps within Methods</a:t>
            </a:r>
          </a:p>
          <a:p>
            <a:pPr eaLnBrk="1" hangingPunct="1"/>
            <a:r>
              <a:rPr lang="en-US" altLang="en-US" sz="1400" b="1" dirty="0">
                <a:solidFill>
                  <a:srgbClr val="797A7D"/>
                </a:solidFill>
                <a:latin typeface="HelveticaNeueLT Pro 45 Lt" panose="020B0403020202020204" pitchFamily="34" charset="0"/>
              </a:rPr>
              <a:t>Grouping</a:t>
            </a:r>
            <a:r>
              <a:rPr lang="en-US" altLang="en-US" sz="1400" dirty="0">
                <a:solidFill>
                  <a:srgbClr val="797A7D"/>
                </a:solidFill>
                <a:latin typeface="HelveticaNeueLT Pro 45 Lt" panose="020B0403020202020204" pitchFamily="34" charset="0"/>
              </a:rPr>
              <a:t> is a useful tool for making methods more </a:t>
            </a:r>
            <a:r>
              <a:rPr lang="en-US" altLang="en-US" sz="1400" b="1" dirty="0">
                <a:solidFill>
                  <a:srgbClr val="797A7D"/>
                </a:solidFill>
                <a:latin typeface="HelveticaNeueLT Pro 45 Lt" panose="020B0403020202020204" pitchFamily="34" charset="0"/>
              </a:rPr>
              <a:t>modular</a:t>
            </a:r>
            <a:r>
              <a:rPr lang="en-US" altLang="en-US" sz="1400" dirty="0">
                <a:solidFill>
                  <a:srgbClr val="797A7D"/>
                </a:solidFill>
                <a:latin typeface="HelveticaNeueLT Pro 45 Lt" panose="020B0403020202020204" pitchFamily="34" charset="0"/>
              </a:rPr>
              <a:t> and </a:t>
            </a:r>
            <a:r>
              <a:rPr lang="en-US" altLang="en-US" sz="1400" b="1" dirty="0">
                <a:solidFill>
                  <a:srgbClr val="797A7D"/>
                </a:solidFill>
                <a:latin typeface="HelveticaNeueLT Pro 45 Lt" panose="020B0403020202020204" pitchFamily="34" charset="0"/>
              </a:rPr>
              <a:t>human readable</a:t>
            </a:r>
            <a:r>
              <a:rPr lang="en-US" altLang="en-US" sz="1400" dirty="0">
                <a:solidFill>
                  <a:srgbClr val="797A7D"/>
                </a:solidFill>
                <a:latin typeface="HelveticaNeueLT Pro 45 Lt" panose="020B0403020202020204" pitchFamily="34" charset="0"/>
              </a:rPr>
              <a:t>.  </a:t>
            </a:r>
          </a:p>
          <a:p>
            <a:pPr eaLnBrk="1" hangingPunct="1"/>
            <a:endParaRPr lang="en-US" altLang="en-US" sz="1400" dirty="0">
              <a:solidFill>
                <a:srgbClr val="797A7D"/>
              </a:solidFill>
              <a:latin typeface="HelveticaNeueLT Pro 45 Lt" panose="020B0403020202020204" pitchFamily="34" charset="0"/>
            </a:endParaRPr>
          </a:p>
          <a:p>
            <a:pPr eaLnBrk="1" hangingPunct="1"/>
            <a:r>
              <a:rPr lang="en-US" altLang="en-US" sz="1400" dirty="0">
                <a:solidFill>
                  <a:schemeClr val="accent6"/>
                </a:solidFill>
                <a:latin typeface="HelveticaNeueLT Pro 45 Lt" panose="020B0403020202020204" pitchFamily="34" charset="0"/>
              </a:rPr>
              <a:t>How to Group Steps</a:t>
            </a:r>
          </a:p>
          <a:p>
            <a:pPr marL="342900" indent="-342900" eaLnBrk="1" hangingPunct="1">
              <a:buFont typeface="+mj-lt"/>
              <a:buAutoNum type="arabicPeriod"/>
            </a:pPr>
            <a:r>
              <a:rPr lang="en-US" altLang="en-US" sz="1400" dirty="0">
                <a:solidFill>
                  <a:srgbClr val="797A7D"/>
                </a:solidFill>
                <a:latin typeface="HelveticaNeueLT Pro 45 Lt" panose="020B0403020202020204" pitchFamily="34" charset="0"/>
              </a:rPr>
              <a:t>“</a:t>
            </a:r>
            <a:r>
              <a:rPr lang="en-US" altLang="en-US" sz="1400" b="1" dirty="0">
                <a:solidFill>
                  <a:srgbClr val="797A7D"/>
                </a:solidFill>
                <a:latin typeface="HelveticaNeueLT Pro 45 Lt" panose="020B0403020202020204" pitchFamily="34" charset="0"/>
              </a:rPr>
              <a:t>Shift</a:t>
            </a:r>
            <a:r>
              <a:rPr lang="en-US" altLang="en-US" sz="1400" dirty="0">
                <a:solidFill>
                  <a:srgbClr val="797A7D"/>
                </a:solidFill>
                <a:latin typeface="HelveticaNeueLT Pro 45 Lt" panose="020B0403020202020204" pitchFamily="34" charset="0"/>
              </a:rPr>
              <a:t>” select the steps to be grouped.  </a:t>
            </a:r>
          </a:p>
          <a:p>
            <a:pPr marL="342900" indent="-342900" eaLnBrk="1" hangingPunct="1">
              <a:buFont typeface="+mj-lt"/>
              <a:buAutoNum type="arabicPeriod"/>
            </a:pPr>
            <a:r>
              <a:rPr lang="en-US" altLang="en-US" sz="1400" dirty="0">
                <a:solidFill>
                  <a:srgbClr val="797A7D"/>
                </a:solidFill>
                <a:latin typeface="HelveticaNeueLT Pro 45 Lt" panose="020B0403020202020204" pitchFamily="34" charset="0"/>
              </a:rPr>
              <a:t>Right click and choose “</a:t>
            </a:r>
            <a:r>
              <a:rPr lang="en-US" altLang="en-US" sz="1400" b="1" dirty="0">
                <a:solidFill>
                  <a:srgbClr val="797A7D"/>
                </a:solidFill>
                <a:latin typeface="HelveticaNeueLT Pro 45 Lt" panose="020B0403020202020204" pitchFamily="34" charset="0"/>
              </a:rPr>
              <a:t>Group Selection</a:t>
            </a:r>
            <a:r>
              <a:rPr lang="en-US" altLang="en-US" sz="1400" dirty="0">
                <a:solidFill>
                  <a:srgbClr val="797A7D"/>
                </a:solidFill>
                <a:latin typeface="HelveticaNeueLT Pro 45 Lt" panose="020B0403020202020204" pitchFamily="34" charset="0"/>
              </a:rPr>
              <a:t>”.</a:t>
            </a:r>
          </a:p>
          <a:p>
            <a:pPr marL="342900" indent="-342900" eaLnBrk="1" hangingPunct="1">
              <a:buFont typeface="+mj-lt"/>
              <a:buAutoNum type="arabicPeriod"/>
            </a:pPr>
            <a:r>
              <a:rPr lang="en-US" altLang="en-US" sz="1400" dirty="0">
                <a:solidFill>
                  <a:srgbClr val="797A7D"/>
                </a:solidFill>
                <a:latin typeface="HelveticaNeueLT Pro 45 Lt" panose="020B0403020202020204" pitchFamily="34" charset="0"/>
              </a:rPr>
              <a:t>Type a </a:t>
            </a:r>
            <a:r>
              <a:rPr lang="en-US" altLang="en-US" sz="1400" b="1" dirty="0">
                <a:solidFill>
                  <a:srgbClr val="797A7D"/>
                </a:solidFill>
                <a:latin typeface="HelveticaNeueLT Pro 45 Lt" panose="020B0403020202020204" pitchFamily="34" charset="0"/>
              </a:rPr>
              <a:t>description</a:t>
            </a:r>
            <a:r>
              <a:rPr lang="en-US" altLang="en-US" sz="1400" dirty="0">
                <a:solidFill>
                  <a:srgbClr val="797A7D"/>
                </a:solidFill>
                <a:latin typeface="HelveticaNeueLT Pro 45 Lt" panose="020B0403020202020204" pitchFamily="34" charset="0"/>
              </a:rPr>
              <a:t> of the group and select “</a:t>
            </a:r>
            <a:r>
              <a:rPr lang="en-US" altLang="en-US" sz="1400" b="1" dirty="0">
                <a:solidFill>
                  <a:srgbClr val="797A7D"/>
                </a:solidFill>
                <a:latin typeface="HelveticaNeueLT Pro 45 Lt" panose="020B0403020202020204" pitchFamily="34" charset="0"/>
              </a:rPr>
              <a:t>OK</a:t>
            </a:r>
            <a:r>
              <a:rPr lang="en-US" altLang="en-US" sz="1400" dirty="0">
                <a:solidFill>
                  <a:srgbClr val="797A7D"/>
                </a:solidFill>
                <a:latin typeface="HelveticaNeueLT Pro 45 Lt" panose="020B0403020202020204" pitchFamily="34" charset="0"/>
              </a:rPr>
              <a:t>”.</a:t>
            </a:r>
          </a:p>
          <a:p>
            <a:pPr marL="342900" indent="-342900" eaLnBrk="1" hangingPunct="1">
              <a:buFont typeface="+mj-lt"/>
              <a:buAutoNum type="arabicPeriod"/>
            </a:pPr>
            <a:r>
              <a:rPr lang="en-US" altLang="en-US" sz="1400" dirty="0">
                <a:solidFill>
                  <a:srgbClr val="797A7D"/>
                </a:solidFill>
                <a:latin typeface="HelveticaNeueLT Pro 45 Lt" panose="020B0403020202020204" pitchFamily="34" charset="0"/>
              </a:rPr>
              <a:t>Now the grouped steps appear in a segment that can be </a:t>
            </a:r>
            <a:r>
              <a:rPr lang="en-US" altLang="en-US" sz="1400" b="1" dirty="0">
                <a:solidFill>
                  <a:srgbClr val="797A7D"/>
                </a:solidFill>
                <a:latin typeface="HelveticaNeueLT Pro 45 Lt" panose="020B0403020202020204" pitchFamily="34" charset="0"/>
              </a:rPr>
              <a:t>collapsed</a:t>
            </a:r>
            <a:r>
              <a:rPr lang="en-US" altLang="en-US" sz="1400" dirty="0">
                <a:solidFill>
                  <a:srgbClr val="797A7D"/>
                </a:solidFill>
                <a:latin typeface="HelveticaNeueLT Pro 45 Lt" panose="020B0403020202020204" pitchFamily="34" charset="0"/>
              </a:rPr>
              <a:t> or </a:t>
            </a:r>
            <a:r>
              <a:rPr lang="en-US" altLang="en-US" sz="1400" b="1" dirty="0">
                <a:solidFill>
                  <a:srgbClr val="797A7D"/>
                </a:solidFill>
                <a:latin typeface="HelveticaNeueLT Pro 45 Lt" panose="020B0403020202020204" pitchFamily="34" charset="0"/>
              </a:rPr>
              <a:t>expanded</a:t>
            </a:r>
            <a:r>
              <a:rPr lang="en-US" altLang="en-US" sz="1400" dirty="0">
                <a:solidFill>
                  <a:srgbClr val="797A7D"/>
                </a:solidFill>
                <a:latin typeface="HelveticaNeueLT Pro 45 Lt" panose="020B0403020202020204" pitchFamily="34" charset="0"/>
              </a:rPr>
              <a:t> with the </a:t>
            </a:r>
            <a:r>
              <a:rPr lang="en-US" altLang="en-US" sz="1400" b="1" dirty="0">
                <a:solidFill>
                  <a:srgbClr val="797A7D"/>
                </a:solidFill>
                <a:latin typeface="HelveticaNeueLT Pro 45 Lt" panose="020B0403020202020204" pitchFamily="34" charset="0"/>
              </a:rPr>
              <a:t>+/- box</a:t>
            </a:r>
            <a:r>
              <a:rPr lang="en-US" altLang="en-US" sz="1400" dirty="0">
                <a:solidFill>
                  <a:srgbClr val="797A7D"/>
                </a:solidFill>
                <a:latin typeface="HelveticaNeueLT Pro 45 Lt" panose="020B0403020202020204" pitchFamily="34" charset="0"/>
              </a:rPr>
              <a:t>.  </a:t>
            </a:r>
          </a:p>
        </p:txBody>
      </p:sp>
      <p:pic>
        <p:nvPicPr>
          <p:cNvPr id="2" name="Picture 1"/>
          <p:cNvPicPr>
            <a:picLocks noChangeAspect="1"/>
          </p:cNvPicPr>
          <p:nvPr/>
        </p:nvPicPr>
        <p:blipFill>
          <a:blip r:embed="rId3"/>
          <a:stretch>
            <a:fillRect/>
          </a:stretch>
        </p:blipFill>
        <p:spPr>
          <a:xfrm>
            <a:off x="3200399" y="1447800"/>
            <a:ext cx="1728773" cy="2438400"/>
          </a:xfrm>
          <a:prstGeom prst="rect">
            <a:avLst/>
          </a:prstGeom>
        </p:spPr>
      </p:pic>
      <p:pic>
        <p:nvPicPr>
          <p:cNvPr id="3" name="Picture 2"/>
          <p:cNvPicPr>
            <a:picLocks noChangeAspect="1"/>
          </p:cNvPicPr>
          <p:nvPr/>
        </p:nvPicPr>
        <p:blipFill>
          <a:blip r:embed="rId4"/>
          <a:stretch>
            <a:fillRect/>
          </a:stretch>
        </p:blipFill>
        <p:spPr>
          <a:xfrm>
            <a:off x="5646512" y="1451762"/>
            <a:ext cx="3037794" cy="1819307"/>
          </a:xfrm>
          <a:prstGeom prst="rect">
            <a:avLst/>
          </a:prstGeom>
        </p:spPr>
      </p:pic>
      <p:pic>
        <p:nvPicPr>
          <p:cNvPr id="7" name="Picture 6"/>
          <p:cNvPicPr>
            <a:picLocks noChangeAspect="1"/>
          </p:cNvPicPr>
          <p:nvPr/>
        </p:nvPicPr>
        <p:blipFill>
          <a:blip r:embed="rId5"/>
          <a:stretch>
            <a:fillRect/>
          </a:stretch>
        </p:blipFill>
        <p:spPr>
          <a:xfrm>
            <a:off x="5725167" y="3397268"/>
            <a:ext cx="2880484" cy="2117644"/>
          </a:xfrm>
          <a:prstGeom prst="rect">
            <a:avLst/>
          </a:prstGeom>
        </p:spPr>
      </p:pic>
      <p:pic>
        <p:nvPicPr>
          <p:cNvPr id="8" name="Picture 7"/>
          <p:cNvPicPr>
            <a:picLocks noChangeAspect="1"/>
          </p:cNvPicPr>
          <p:nvPr/>
        </p:nvPicPr>
        <p:blipFill>
          <a:blip r:embed="rId6"/>
          <a:stretch>
            <a:fillRect/>
          </a:stretch>
        </p:blipFill>
        <p:spPr>
          <a:xfrm>
            <a:off x="5727155" y="5517562"/>
            <a:ext cx="2881854" cy="1113583"/>
          </a:xfrm>
          <a:prstGeom prst="rect">
            <a:avLst/>
          </a:prstGeom>
        </p:spPr>
      </p:pic>
      <p:cxnSp>
        <p:nvCxnSpPr>
          <p:cNvPr id="15" name="Straight Arrow Connector 11"/>
          <p:cNvCxnSpPr>
            <a:cxnSpLocks noChangeShapeType="1"/>
          </p:cNvCxnSpPr>
          <p:nvPr/>
        </p:nvCxnSpPr>
        <p:spPr bwMode="auto">
          <a:xfrm flipV="1">
            <a:off x="1529048" y="4114800"/>
            <a:ext cx="4566952" cy="2114680"/>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cxnSp>
        <p:nvCxnSpPr>
          <p:cNvPr id="18" name="Straight Arrow Connector 11"/>
          <p:cNvCxnSpPr>
            <a:cxnSpLocks noChangeShapeType="1"/>
          </p:cNvCxnSpPr>
          <p:nvPr/>
        </p:nvCxnSpPr>
        <p:spPr bwMode="auto">
          <a:xfrm>
            <a:off x="1529048" y="6229480"/>
            <a:ext cx="4566952" cy="33125"/>
          </a:xfrm>
          <a:prstGeom prst="straightConnector1">
            <a:avLst/>
          </a:prstGeom>
          <a:noFill/>
          <a:ln w="25400" algn="ctr">
            <a:solidFill>
              <a:schemeClr val="accent3"/>
            </a:solidFill>
            <a:round/>
            <a:headEnd/>
            <a:tailEnd type="arrow" w="med" len="med"/>
          </a:ln>
          <a:extLst>
            <a:ext uri="{909E8E84-426E-40DD-AFC4-6F175D3DCCD1}">
              <a14:hiddenFill xmlns:a14="http://schemas.microsoft.com/office/drawing/2010/main">
                <a:noFill/>
              </a14:hiddenFill>
            </a:ext>
          </a:extLst>
        </p:spPr>
      </p:cxnSp>
      <p:sp>
        <p:nvSpPr>
          <p:cNvPr id="20" name="Oval 19"/>
          <p:cNvSpPr/>
          <p:nvPr/>
        </p:nvSpPr>
        <p:spPr>
          <a:xfrm>
            <a:off x="3276600" y="3018255"/>
            <a:ext cx="909296" cy="326758"/>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65408" y="2905805"/>
            <a:ext cx="606991" cy="365263"/>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639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4150" name="Straight Arrow Connector 12"/>
          <p:cNvCxnSpPr>
            <a:cxnSpLocks noChangeShapeType="1"/>
          </p:cNvCxnSpPr>
          <p:nvPr/>
        </p:nvCxnSpPr>
        <p:spPr bwMode="auto">
          <a:xfrm>
            <a:off x="4343250" y="3338695"/>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134151" name="Straight Arrow Connector 16"/>
          <p:cNvCxnSpPr>
            <a:cxnSpLocks noChangeShapeType="1"/>
          </p:cNvCxnSpPr>
          <p:nvPr/>
        </p:nvCxnSpPr>
        <p:spPr bwMode="auto">
          <a:xfrm>
            <a:off x="3448050" y="328930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134154" name="Straight Arrow Connector 22"/>
          <p:cNvCxnSpPr>
            <a:cxnSpLocks noChangeShapeType="1"/>
          </p:cNvCxnSpPr>
          <p:nvPr/>
        </p:nvCxnSpPr>
        <p:spPr bwMode="auto">
          <a:xfrm>
            <a:off x="3013075" y="3441700"/>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134159" name="Straight Arrow Connector 12"/>
          <p:cNvCxnSpPr>
            <a:cxnSpLocks noChangeShapeType="1"/>
          </p:cNvCxnSpPr>
          <p:nvPr/>
        </p:nvCxnSpPr>
        <p:spPr bwMode="auto">
          <a:xfrm>
            <a:off x="0" y="1714500"/>
            <a:ext cx="560388" cy="5318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134160" name="Straight Arrow Connector 16"/>
          <p:cNvCxnSpPr>
            <a:cxnSpLocks noChangeShapeType="1"/>
          </p:cNvCxnSpPr>
          <p:nvPr/>
        </p:nvCxnSpPr>
        <p:spPr bwMode="auto">
          <a:xfrm>
            <a:off x="533400" y="1652587"/>
            <a:ext cx="560388" cy="533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sp>
        <p:nvSpPr>
          <p:cNvPr id="40980" name="Rectangle 23"/>
          <p:cNvSpPr>
            <a:spLocks noChangeArrowheads="1"/>
          </p:cNvSpPr>
          <p:nvPr/>
        </p:nvSpPr>
        <p:spPr bwMode="auto">
          <a:xfrm>
            <a:off x="454706" y="1377300"/>
            <a:ext cx="8229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chemeClr val="accent6"/>
                </a:solidFill>
                <a:latin typeface="HelveticaNeueLT Pro 45 Lt" panose="020B0403020202020204" pitchFamily="34" charset="0"/>
              </a:rPr>
              <a:t>Run Control</a:t>
            </a:r>
            <a:r>
              <a:rPr lang="en-US" altLang="en-US" dirty="0">
                <a:solidFill>
                  <a:schemeClr val="accent6"/>
                </a:solidFill>
                <a:latin typeface="HelveticaNeueLT Pro 45 Lt" panose="020B0403020202020204" pitchFamily="34" charset="0"/>
              </a:rPr>
              <a:t> is a component of Venus used to </a:t>
            </a:r>
            <a:r>
              <a:rPr lang="en-US" altLang="en-US" b="1" dirty="0">
                <a:solidFill>
                  <a:schemeClr val="accent6"/>
                </a:solidFill>
                <a:latin typeface="HelveticaNeueLT Pro 45 Lt" panose="020B0403020202020204" pitchFamily="34" charset="0"/>
              </a:rPr>
              <a:t>compile</a:t>
            </a:r>
            <a:r>
              <a:rPr lang="en-US" altLang="en-US" dirty="0">
                <a:solidFill>
                  <a:schemeClr val="accent6"/>
                </a:solidFill>
                <a:latin typeface="HelveticaNeueLT Pro 45 Lt" panose="020B0403020202020204" pitchFamily="34" charset="0"/>
              </a:rPr>
              <a:t> and </a:t>
            </a:r>
            <a:r>
              <a:rPr lang="en-US" altLang="en-US" b="1" dirty="0">
                <a:solidFill>
                  <a:schemeClr val="accent6"/>
                </a:solidFill>
                <a:latin typeface="HelveticaNeueLT Pro 45 Lt" panose="020B0403020202020204" pitchFamily="34" charset="0"/>
              </a:rPr>
              <a:t>run</a:t>
            </a:r>
            <a:r>
              <a:rPr lang="en-US" altLang="en-US" dirty="0">
                <a:solidFill>
                  <a:schemeClr val="accent6"/>
                </a:solidFill>
                <a:latin typeface="HelveticaNeueLT Pro 45 Lt" panose="020B0403020202020204" pitchFamily="34" charset="0"/>
              </a:rPr>
              <a:t> </a:t>
            </a:r>
            <a:r>
              <a:rPr lang="en-US" altLang="en-US" b="1" dirty="0">
                <a:solidFill>
                  <a:schemeClr val="accent6"/>
                </a:solidFill>
                <a:latin typeface="HelveticaNeueLT Pro 45 Lt" panose="020B0403020202020204" pitchFamily="34" charset="0"/>
              </a:rPr>
              <a:t>methods</a:t>
            </a:r>
            <a:r>
              <a:rPr lang="en-US" altLang="en-US" dirty="0">
                <a:solidFill>
                  <a:schemeClr val="accent6"/>
                </a:solidFill>
                <a:latin typeface="HelveticaNeueLT Pro 45 Lt" panose="020B0403020202020204" pitchFamily="34" charset="0"/>
              </a:rPr>
              <a:t>.  It can either connect to a </a:t>
            </a:r>
            <a:r>
              <a:rPr lang="en-US" altLang="en-US" b="1" dirty="0">
                <a:solidFill>
                  <a:schemeClr val="accent6"/>
                </a:solidFill>
                <a:latin typeface="HelveticaNeueLT Pro 45 Lt" panose="020B0403020202020204" pitchFamily="34" charset="0"/>
              </a:rPr>
              <a:t>physical</a:t>
            </a:r>
            <a:r>
              <a:rPr lang="en-US" altLang="en-US" dirty="0">
                <a:solidFill>
                  <a:schemeClr val="accent6"/>
                </a:solidFill>
                <a:latin typeface="HelveticaNeueLT Pro 45 Lt" panose="020B0403020202020204" pitchFamily="34" charset="0"/>
              </a:rPr>
              <a:t> </a:t>
            </a:r>
            <a:r>
              <a:rPr lang="en-US" altLang="en-US" b="1" dirty="0">
                <a:solidFill>
                  <a:schemeClr val="accent6"/>
                </a:solidFill>
                <a:latin typeface="HelveticaNeueLT Pro 45 Lt" panose="020B0403020202020204" pitchFamily="34" charset="0"/>
              </a:rPr>
              <a:t>instrument</a:t>
            </a:r>
            <a:r>
              <a:rPr lang="en-US" altLang="en-US" dirty="0">
                <a:solidFill>
                  <a:schemeClr val="accent6"/>
                </a:solidFill>
                <a:latin typeface="HelveticaNeueLT Pro 45 Lt" panose="020B0403020202020204" pitchFamily="34" charset="0"/>
              </a:rPr>
              <a:t> or be used in </a:t>
            </a:r>
            <a:r>
              <a:rPr lang="en-US" altLang="en-US" b="1" dirty="0">
                <a:solidFill>
                  <a:schemeClr val="accent6"/>
                </a:solidFill>
                <a:latin typeface="HelveticaNeueLT Pro 45 Lt" panose="020B0403020202020204" pitchFamily="34" charset="0"/>
              </a:rPr>
              <a:t>simulation</a:t>
            </a:r>
            <a:r>
              <a:rPr lang="en-US" altLang="en-US" dirty="0">
                <a:solidFill>
                  <a:schemeClr val="accent6"/>
                </a:solidFill>
                <a:latin typeface="HelveticaNeueLT Pro 45 Lt" panose="020B0403020202020204" pitchFamily="34" charset="0"/>
              </a:rPr>
              <a:t>.  When using Run Control, the </a:t>
            </a:r>
            <a:r>
              <a:rPr lang="en-US" altLang="en-US" b="1" dirty="0">
                <a:solidFill>
                  <a:schemeClr val="accent6"/>
                </a:solidFill>
                <a:latin typeface="HelveticaNeueLT Pro 45 Lt" panose="020B0403020202020204" pitchFamily="34" charset="0"/>
              </a:rPr>
              <a:t>Method Editor </a:t>
            </a:r>
            <a:r>
              <a:rPr lang="en-US" altLang="en-US" dirty="0">
                <a:solidFill>
                  <a:schemeClr val="accent6"/>
                </a:solidFill>
                <a:latin typeface="HelveticaNeueLT Pro 45 Lt" panose="020B0403020202020204" pitchFamily="34" charset="0"/>
              </a:rPr>
              <a:t>becomes </a:t>
            </a:r>
            <a:r>
              <a:rPr lang="en-US" altLang="en-US" b="1" dirty="0">
                <a:solidFill>
                  <a:schemeClr val="accent6"/>
                </a:solidFill>
                <a:latin typeface="HelveticaNeueLT Pro 45 Lt" panose="020B0403020202020204" pitchFamily="34" charset="0"/>
              </a:rPr>
              <a:t>locked</a:t>
            </a:r>
            <a:r>
              <a:rPr lang="en-US" altLang="en-US" dirty="0">
                <a:solidFill>
                  <a:schemeClr val="accent6"/>
                </a:solidFill>
                <a:latin typeface="HelveticaNeueLT Pro 45 Lt" panose="020B0403020202020204" pitchFamily="34" charset="0"/>
              </a:rPr>
              <a:t> out as to </a:t>
            </a:r>
            <a:r>
              <a:rPr lang="en-US" altLang="en-US" b="1" dirty="0">
                <a:solidFill>
                  <a:schemeClr val="accent6"/>
                </a:solidFill>
                <a:latin typeface="HelveticaNeueLT Pro 45 Lt" panose="020B0403020202020204" pitchFamily="34" charset="0"/>
              </a:rPr>
              <a:t>prevent</a:t>
            </a:r>
            <a:r>
              <a:rPr lang="en-US" altLang="en-US" dirty="0">
                <a:solidFill>
                  <a:schemeClr val="accent6"/>
                </a:solidFill>
                <a:latin typeface="HelveticaNeueLT Pro 45 Lt" panose="020B0403020202020204" pitchFamily="34" charset="0"/>
              </a:rPr>
              <a:t> </a:t>
            </a:r>
            <a:r>
              <a:rPr lang="en-US" altLang="en-US" b="1" dirty="0">
                <a:solidFill>
                  <a:schemeClr val="accent6"/>
                </a:solidFill>
                <a:latin typeface="HelveticaNeueLT Pro 45 Lt" panose="020B0403020202020204" pitchFamily="34" charset="0"/>
              </a:rPr>
              <a:t>modifications</a:t>
            </a:r>
            <a:r>
              <a:rPr lang="en-US" altLang="en-US" dirty="0">
                <a:solidFill>
                  <a:schemeClr val="accent6"/>
                </a:solidFill>
                <a:latin typeface="HelveticaNeueLT Pro 45 Lt" panose="020B0403020202020204" pitchFamily="34" charset="0"/>
              </a:rPr>
              <a:t> of a currently running method.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Run Control</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Overview</a:t>
            </a:r>
          </a:p>
        </p:txBody>
      </p:sp>
      <p:pic>
        <p:nvPicPr>
          <p:cNvPr id="12" name="Picture 11"/>
          <p:cNvPicPr>
            <a:picLocks noChangeAspect="1"/>
          </p:cNvPicPr>
          <p:nvPr/>
        </p:nvPicPr>
        <p:blipFill>
          <a:blip r:embed="rId2"/>
          <a:stretch>
            <a:fillRect/>
          </a:stretch>
        </p:blipFill>
        <p:spPr>
          <a:xfrm>
            <a:off x="1277371" y="2708693"/>
            <a:ext cx="6241369" cy="4018745"/>
          </a:xfrm>
          <a:prstGeom prst="rect">
            <a:avLst/>
          </a:prstGeom>
        </p:spPr>
      </p:pic>
    </p:spTree>
    <p:extLst>
      <p:ext uri="{BB962C8B-B14F-4D97-AF65-F5344CB8AC3E}">
        <p14:creationId xmlns:p14="http://schemas.microsoft.com/office/powerpoint/2010/main" val="577899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62816" y="1905000"/>
            <a:ext cx="7448550" cy="4796035"/>
          </a:xfrm>
          <a:prstGeom prst="rect">
            <a:avLst/>
          </a:prstGeom>
        </p:spPr>
      </p:pic>
      <p:sp>
        <p:nvSpPr>
          <p:cNvPr id="54288" name="Rectangle 12"/>
          <p:cNvSpPr>
            <a:spLocks noChangeArrowheads="1"/>
          </p:cNvSpPr>
          <p:nvPr/>
        </p:nvSpPr>
        <p:spPr bwMode="auto">
          <a:xfrm>
            <a:off x="184556" y="1522890"/>
            <a:ext cx="6143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dirty="0">
                <a:solidFill>
                  <a:srgbClr val="797A7D"/>
                </a:solidFill>
                <a:latin typeface="HelveticaNeueLT Pro 45 Lt" panose="020B0403020202020204" pitchFamily="34" charset="0"/>
              </a:rPr>
              <a:t>Start </a:t>
            </a:r>
          </a:p>
        </p:txBody>
      </p:sp>
      <p:sp>
        <p:nvSpPr>
          <p:cNvPr id="5" name="Title 4"/>
          <p:cNvSpPr>
            <a:spLocks noGrp="1"/>
          </p:cNvSpPr>
          <p:nvPr>
            <p:ph type="title"/>
          </p:nvPr>
        </p:nvSpPr>
        <p:spPr/>
        <p:txBody>
          <a:bodyPr/>
          <a:lstStyle/>
          <a:p>
            <a:r>
              <a:rPr lang="en-US" dirty="0">
                <a:latin typeface="HelveticaNeueLT Pro 45 Lt" panose="020B0403020202020204" pitchFamily="34" charset="0"/>
              </a:rPr>
              <a:t>Run Control</a:t>
            </a:r>
          </a:p>
        </p:txBody>
      </p:sp>
      <p:sp>
        <p:nvSpPr>
          <p:cNvPr id="6" name="Text Placeholder 5"/>
          <p:cNvSpPr>
            <a:spLocks noGrp="1"/>
          </p:cNvSpPr>
          <p:nvPr>
            <p:ph type="body" sz="quarter" idx="11"/>
          </p:nvPr>
        </p:nvSpPr>
        <p:spPr/>
        <p:txBody>
          <a:bodyPr/>
          <a:lstStyle/>
          <a:p>
            <a:r>
              <a:rPr lang="en-US" dirty="0">
                <a:latin typeface="HelveticaNeueLT Pro 45 Lt" panose="020B0403020202020204" pitchFamily="34" charset="0"/>
              </a:rPr>
              <a:t>Simulation and View Settings</a:t>
            </a:r>
          </a:p>
        </p:txBody>
      </p:sp>
      <p:cxnSp>
        <p:nvCxnSpPr>
          <p:cNvPr id="30" name="Straight Arrow Connector 25"/>
          <p:cNvCxnSpPr>
            <a:cxnSpLocks noChangeShapeType="1"/>
            <a:stCxn id="54288" idx="3"/>
          </p:cNvCxnSpPr>
          <p:nvPr/>
        </p:nvCxnSpPr>
        <p:spPr bwMode="auto">
          <a:xfrm>
            <a:off x="798913" y="1676779"/>
            <a:ext cx="507188" cy="643055"/>
          </a:xfrm>
          <a:prstGeom prst="straightConnector1">
            <a:avLst/>
          </a:prstGeom>
          <a:noFill/>
          <a:ln w="25400" algn="ctr">
            <a:solidFill>
              <a:schemeClr val="accent3"/>
            </a:solidFill>
            <a:round/>
            <a:headEnd/>
            <a:tailEnd type="triangle" w="lg" len="lg"/>
          </a:ln>
          <a:extLst>
            <a:ext uri="{909E8E84-426E-40DD-AFC4-6F175D3DCCD1}">
              <a14:hiddenFill xmlns:a14="http://schemas.microsoft.com/office/drawing/2010/main">
                <a:noFill/>
              </a14:hiddenFill>
            </a:ext>
          </a:extLst>
        </p:spPr>
      </p:cxnSp>
      <p:cxnSp>
        <p:nvCxnSpPr>
          <p:cNvPr id="31" name="Straight Arrow Connector 25"/>
          <p:cNvCxnSpPr>
            <a:cxnSpLocks noChangeShapeType="1"/>
            <a:stCxn id="40" idx="2"/>
          </p:cNvCxnSpPr>
          <p:nvPr/>
        </p:nvCxnSpPr>
        <p:spPr bwMode="auto">
          <a:xfrm>
            <a:off x="1342433" y="1830667"/>
            <a:ext cx="263646" cy="489167"/>
          </a:xfrm>
          <a:prstGeom prst="straightConnector1">
            <a:avLst/>
          </a:prstGeom>
          <a:noFill/>
          <a:ln w="25400" algn="ctr">
            <a:solidFill>
              <a:schemeClr val="accent3"/>
            </a:solidFill>
            <a:round/>
            <a:headEnd/>
            <a:tailEnd type="triangle" w="lg" len="lg"/>
          </a:ln>
          <a:extLst>
            <a:ext uri="{909E8E84-426E-40DD-AFC4-6F175D3DCCD1}">
              <a14:hiddenFill xmlns:a14="http://schemas.microsoft.com/office/drawing/2010/main">
                <a:noFill/>
              </a14:hiddenFill>
            </a:ext>
          </a:extLst>
        </p:spPr>
      </p:cxnSp>
      <p:cxnSp>
        <p:nvCxnSpPr>
          <p:cNvPr id="32" name="Straight Arrow Connector 25"/>
          <p:cNvCxnSpPr>
            <a:cxnSpLocks noChangeShapeType="1"/>
            <a:stCxn id="43" idx="2"/>
          </p:cNvCxnSpPr>
          <p:nvPr/>
        </p:nvCxnSpPr>
        <p:spPr bwMode="auto">
          <a:xfrm flipH="1">
            <a:off x="1939201" y="1867834"/>
            <a:ext cx="24459" cy="452000"/>
          </a:xfrm>
          <a:prstGeom prst="straightConnector1">
            <a:avLst/>
          </a:prstGeom>
          <a:noFill/>
          <a:ln w="25400" algn="ctr">
            <a:solidFill>
              <a:schemeClr val="accent3"/>
            </a:solidFill>
            <a:round/>
            <a:headEnd/>
            <a:tailEnd type="triangle" w="lg" len="lg"/>
          </a:ln>
          <a:extLst>
            <a:ext uri="{909E8E84-426E-40DD-AFC4-6F175D3DCCD1}">
              <a14:hiddenFill xmlns:a14="http://schemas.microsoft.com/office/drawing/2010/main">
                <a:noFill/>
              </a14:hiddenFill>
            </a:ext>
          </a:extLst>
        </p:spPr>
      </p:cxnSp>
      <p:cxnSp>
        <p:nvCxnSpPr>
          <p:cNvPr id="33" name="Straight Arrow Connector 25"/>
          <p:cNvCxnSpPr>
            <a:cxnSpLocks noChangeShapeType="1"/>
            <a:stCxn id="56" idx="3"/>
          </p:cNvCxnSpPr>
          <p:nvPr/>
        </p:nvCxnSpPr>
        <p:spPr bwMode="auto">
          <a:xfrm flipV="1">
            <a:off x="761884" y="2514600"/>
            <a:ext cx="228716" cy="230089"/>
          </a:xfrm>
          <a:prstGeom prst="straightConnector1">
            <a:avLst/>
          </a:prstGeom>
          <a:noFill/>
          <a:ln w="25400" algn="ctr">
            <a:solidFill>
              <a:schemeClr val="accent3"/>
            </a:solidFill>
            <a:round/>
            <a:headEnd/>
            <a:tailEnd type="triangle" w="lg" len="lg"/>
          </a:ln>
          <a:extLst>
            <a:ext uri="{909E8E84-426E-40DD-AFC4-6F175D3DCCD1}">
              <a14:hiddenFill xmlns:a14="http://schemas.microsoft.com/office/drawing/2010/main">
                <a:noFill/>
              </a14:hiddenFill>
            </a:ext>
          </a:extLst>
        </p:spPr>
      </p:cxnSp>
      <p:cxnSp>
        <p:nvCxnSpPr>
          <p:cNvPr id="34" name="Straight Arrow Connector 25"/>
          <p:cNvCxnSpPr>
            <a:cxnSpLocks noChangeShapeType="1"/>
            <a:stCxn id="42" idx="2"/>
          </p:cNvCxnSpPr>
          <p:nvPr/>
        </p:nvCxnSpPr>
        <p:spPr bwMode="auto">
          <a:xfrm flipH="1">
            <a:off x="2577457" y="1670506"/>
            <a:ext cx="726640" cy="649328"/>
          </a:xfrm>
          <a:prstGeom prst="straightConnector1">
            <a:avLst/>
          </a:prstGeom>
          <a:noFill/>
          <a:ln w="25400" algn="ctr">
            <a:solidFill>
              <a:schemeClr val="accent3"/>
            </a:solidFill>
            <a:round/>
            <a:headEnd/>
            <a:tailEnd type="triangle" w="lg" len="lg"/>
          </a:ln>
          <a:extLst>
            <a:ext uri="{909E8E84-426E-40DD-AFC4-6F175D3DCCD1}">
              <a14:hiddenFill xmlns:a14="http://schemas.microsoft.com/office/drawing/2010/main">
                <a:noFill/>
              </a14:hiddenFill>
            </a:ext>
          </a:extLst>
        </p:spPr>
      </p:cxnSp>
      <p:sp>
        <p:nvSpPr>
          <p:cNvPr id="40" name="Rectangle 12"/>
          <p:cNvSpPr>
            <a:spLocks noChangeArrowheads="1"/>
          </p:cNvSpPr>
          <p:nvPr/>
        </p:nvSpPr>
        <p:spPr bwMode="auto">
          <a:xfrm>
            <a:off x="1009311" y="1522890"/>
            <a:ext cx="6662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dirty="0">
                <a:solidFill>
                  <a:srgbClr val="797A7D"/>
                </a:solidFill>
                <a:latin typeface="HelveticaNeueLT Pro 45 Lt" panose="020B0403020202020204" pitchFamily="34" charset="0"/>
              </a:rPr>
              <a:t>Pause</a:t>
            </a:r>
          </a:p>
        </p:txBody>
      </p:sp>
      <p:sp>
        <p:nvSpPr>
          <p:cNvPr id="41" name="Rectangle 12"/>
          <p:cNvSpPr>
            <a:spLocks noChangeArrowheads="1"/>
          </p:cNvSpPr>
          <p:nvPr/>
        </p:nvSpPr>
        <p:spPr bwMode="auto">
          <a:xfrm>
            <a:off x="2233156" y="1473812"/>
            <a:ext cx="7871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dirty="0">
                <a:solidFill>
                  <a:srgbClr val="797A7D"/>
                </a:solidFill>
                <a:latin typeface="HelveticaNeueLT Pro 45 Lt" panose="020B0403020202020204" pitchFamily="34" charset="0"/>
              </a:rPr>
              <a:t>Abort </a:t>
            </a:r>
          </a:p>
        </p:txBody>
      </p:sp>
      <p:sp>
        <p:nvSpPr>
          <p:cNvPr id="42" name="Rectangle 12"/>
          <p:cNvSpPr>
            <a:spLocks noChangeArrowheads="1"/>
          </p:cNvSpPr>
          <p:nvPr/>
        </p:nvSpPr>
        <p:spPr bwMode="auto">
          <a:xfrm>
            <a:off x="2823212" y="1362729"/>
            <a:ext cx="9617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dirty="0">
                <a:solidFill>
                  <a:srgbClr val="797A7D"/>
                </a:solidFill>
                <a:latin typeface="HelveticaNeueLT Pro 45 Lt" panose="020B0403020202020204" pitchFamily="34" charset="0"/>
              </a:rPr>
              <a:t>Controls </a:t>
            </a:r>
          </a:p>
        </p:txBody>
      </p:sp>
      <p:sp>
        <p:nvSpPr>
          <p:cNvPr id="43" name="Rectangle 12"/>
          <p:cNvSpPr>
            <a:spLocks noChangeArrowheads="1"/>
          </p:cNvSpPr>
          <p:nvPr/>
        </p:nvSpPr>
        <p:spPr bwMode="auto">
          <a:xfrm>
            <a:off x="1619359" y="1344614"/>
            <a:ext cx="6886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dirty="0">
                <a:solidFill>
                  <a:srgbClr val="797A7D"/>
                </a:solidFill>
                <a:latin typeface="HelveticaNeueLT Pro 45 Lt" panose="020B0403020202020204" pitchFamily="34" charset="0"/>
              </a:rPr>
              <a:t>Single Step</a:t>
            </a:r>
          </a:p>
        </p:txBody>
      </p:sp>
      <p:cxnSp>
        <p:nvCxnSpPr>
          <p:cNvPr id="46" name="Straight Arrow Connector 25"/>
          <p:cNvCxnSpPr>
            <a:cxnSpLocks noChangeShapeType="1"/>
            <a:stCxn id="41" idx="2"/>
          </p:cNvCxnSpPr>
          <p:nvPr/>
        </p:nvCxnSpPr>
        <p:spPr bwMode="auto">
          <a:xfrm flipH="1">
            <a:off x="2307960" y="1781589"/>
            <a:ext cx="318763" cy="538245"/>
          </a:xfrm>
          <a:prstGeom prst="straightConnector1">
            <a:avLst/>
          </a:prstGeom>
          <a:noFill/>
          <a:ln w="25400" algn="ctr">
            <a:solidFill>
              <a:schemeClr val="accent3"/>
            </a:solidFill>
            <a:round/>
            <a:headEnd/>
            <a:tailEnd type="triangle" w="lg" len="lg"/>
          </a:ln>
          <a:extLst>
            <a:ext uri="{909E8E84-426E-40DD-AFC4-6F175D3DCCD1}">
              <a14:hiddenFill xmlns:a14="http://schemas.microsoft.com/office/drawing/2010/main">
                <a:noFill/>
              </a14:hiddenFill>
            </a:ext>
          </a:extLst>
        </p:spPr>
      </p:cxnSp>
      <p:sp>
        <p:nvSpPr>
          <p:cNvPr id="56" name="Rectangle 12"/>
          <p:cNvSpPr>
            <a:spLocks noChangeArrowheads="1"/>
          </p:cNvSpPr>
          <p:nvPr/>
        </p:nvSpPr>
        <p:spPr bwMode="auto">
          <a:xfrm>
            <a:off x="147527" y="2590800"/>
            <a:ext cx="6143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dirty="0">
                <a:solidFill>
                  <a:srgbClr val="797A7D"/>
                </a:solidFill>
                <a:latin typeface="HelveticaNeueLT Pro 45 Lt" panose="020B0403020202020204" pitchFamily="34" charset="0"/>
              </a:rPr>
              <a:t>Verify</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45231" y="1905000"/>
            <a:ext cx="7448550" cy="4796035"/>
          </a:xfrm>
          <a:prstGeom prst="rect">
            <a:avLst/>
          </a:prstGeom>
        </p:spPr>
      </p:pic>
      <p:sp>
        <p:nvSpPr>
          <p:cNvPr id="5" name="Title 4"/>
          <p:cNvSpPr>
            <a:spLocks noGrp="1"/>
          </p:cNvSpPr>
          <p:nvPr>
            <p:ph type="title"/>
          </p:nvPr>
        </p:nvSpPr>
        <p:spPr/>
        <p:txBody>
          <a:bodyPr/>
          <a:lstStyle/>
          <a:p>
            <a:r>
              <a:rPr lang="en-US" dirty="0">
                <a:latin typeface="HelveticaNeueLT Pro 45 Lt" panose="020B0403020202020204" pitchFamily="34" charset="0"/>
              </a:rPr>
              <a:t>Run Control</a:t>
            </a:r>
          </a:p>
        </p:txBody>
      </p:sp>
      <p:sp>
        <p:nvSpPr>
          <p:cNvPr id="6" name="Text Placeholder 5"/>
          <p:cNvSpPr>
            <a:spLocks noGrp="1"/>
          </p:cNvSpPr>
          <p:nvPr>
            <p:ph type="body" sz="quarter" idx="11"/>
          </p:nvPr>
        </p:nvSpPr>
        <p:spPr/>
        <p:txBody>
          <a:bodyPr/>
          <a:lstStyle/>
          <a:p>
            <a:r>
              <a:rPr lang="en-US" dirty="0">
                <a:latin typeface="HelveticaNeueLT Pro 45 Lt" panose="020B0403020202020204" pitchFamily="34" charset="0"/>
              </a:rPr>
              <a:t>Simulation and View Settings</a:t>
            </a:r>
          </a:p>
        </p:txBody>
      </p:sp>
      <p:cxnSp>
        <p:nvCxnSpPr>
          <p:cNvPr id="19" name="Straight Arrow Connector 25"/>
          <p:cNvCxnSpPr>
            <a:cxnSpLocks noChangeShapeType="1"/>
            <a:stCxn id="20" idx="2"/>
          </p:cNvCxnSpPr>
          <p:nvPr/>
        </p:nvCxnSpPr>
        <p:spPr bwMode="auto">
          <a:xfrm flipH="1">
            <a:off x="3140049" y="1749860"/>
            <a:ext cx="302809" cy="569974"/>
          </a:xfrm>
          <a:prstGeom prst="straightConnector1">
            <a:avLst/>
          </a:prstGeom>
          <a:noFill/>
          <a:ln w="25400" algn="ctr">
            <a:solidFill>
              <a:schemeClr val="accent3"/>
            </a:solidFill>
            <a:round/>
            <a:headEnd/>
            <a:tailEnd type="triangle" w="lg" len="lg"/>
          </a:ln>
          <a:extLst>
            <a:ext uri="{909E8E84-426E-40DD-AFC4-6F175D3DCCD1}">
              <a14:hiddenFill xmlns:a14="http://schemas.microsoft.com/office/drawing/2010/main">
                <a:noFill/>
              </a14:hiddenFill>
            </a:ext>
          </a:extLst>
        </p:spPr>
      </p:cxnSp>
      <p:sp>
        <p:nvSpPr>
          <p:cNvPr id="20" name="Rectangle 12"/>
          <p:cNvSpPr>
            <a:spLocks noChangeArrowheads="1"/>
          </p:cNvSpPr>
          <p:nvPr/>
        </p:nvSpPr>
        <p:spPr bwMode="auto">
          <a:xfrm>
            <a:off x="2895600" y="1442083"/>
            <a:ext cx="10945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dirty="0">
                <a:solidFill>
                  <a:srgbClr val="797A7D"/>
                </a:solidFill>
                <a:latin typeface="HelveticaNeueLT Pro 45 Lt" panose="020B0403020202020204" pitchFamily="34" charset="0"/>
              </a:rPr>
              <a:t>Run Status</a:t>
            </a:r>
          </a:p>
        </p:txBody>
      </p:sp>
      <p:sp>
        <p:nvSpPr>
          <p:cNvPr id="23" name="Oval 22"/>
          <p:cNvSpPr/>
          <p:nvPr/>
        </p:nvSpPr>
        <p:spPr>
          <a:xfrm>
            <a:off x="1981200" y="2053324"/>
            <a:ext cx="457200" cy="26651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638800" y="2133600"/>
            <a:ext cx="1295400" cy="38100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p:cNvSpPr>
            <a:spLocks noChangeArrowheads="1"/>
          </p:cNvSpPr>
          <p:nvPr/>
        </p:nvSpPr>
        <p:spPr bwMode="auto">
          <a:xfrm>
            <a:off x="5330586" y="1353671"/>
            <a:ext cx="19118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dirty="0">
                <a:solidFill>
                  <a:srgbClr val="797A7D"/>
                </a:solidFill>
                <a:latin typeface="HelveticaNeueLT Pro 45 Lt" panose="020B0403020202020204" pitchFamily="34" charset="0"/>
              </a:rPr>
              <a:t>Change View Settings Here</a:t>
            </a:r>
          </a:p>
        </p:txBody>
      </p:sp>
      <p:sp>
        <p:nvSpPr>
          <p:cNvPr id="26" name="Rectangle 12"/>
          <p:cNvSpPr>
            <a:spLocks noChangeArrowheads="1"/>
          </p:cNvSpPr>
          <p:nvPr/>
        </p:nvSpPr>
        <p:spPr bwMode="auto">
          <a:xfrm>
            <a:off x="454706" y="1381780"/>
            <a:ext cx="19118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dirty="0">
                <a:solidFill>
                  <a:srgbClr val="797A7D"/>
                </a:solidFill>
                <a:latin typeface="HelveticaNeueLT Pro 45 Lt" panose="020B0403020202020204" pitchFamily="34" charset="0"/>
              </a:rPr>
              <a:t>Enable Simulation Here</a:t>
            </a:r>
          </a:p>
        </p:txBody>
      </p:sp>
      <p:cxnSp>
        <p:nvCxnSpPr>
          <p:cNvPr id="27" name="Straight Arrow Connector 25"/>
          <p:cNvCxnSpPr>
            <a:cxnSpLocks noChangeShapeType="1"/>
            <a:endCxn id="23" idx="0"/>
          </p:cNvCxnSpPr>
          <p:nvPr/>
        </p:nvCxnSpPr>
        <p:spPr bwMode="auto">
          <a:xfrm>
            <a:off x="1390295" y="1876891"/>
            <a:ext cx="819505" cy="176433"/>
          </a:xfrm>
          <a:prstGeom prst="straightConnector1">
            <a:avLst/>
          </a:prstGeom>
          <a:noFill/>
          <a:ln w="25400" algn="ctr">
            <a:solidFill>
              <a:schemeClr val="accent3"/>
            </a:solidFill>
            <a:round/>
            <a:headEnd/>
            <a:tailEnd type="triangle" w="lg" len="lg"/>
          </a:ln>
          <a:extLst>
            <a:ext uri="{909E8E84-426E-40DD-AFC4-6F175D3DCCD1}">
              <a14:hiddenFill xmlns:a14="http://schemas.microsoft.com/office/drawing/2010/main">
                <a:noFill/>
              </a14:hiddenFill>
            </a:ext>
          </a:extLst>
        </p:spPr>
      </p:cxnSp>
      <p:cxnSp>
        <p:nvCxnSpPr>
          <p:cNvPr id="28" name="Straight Arrow Connector 25"/>
          <p:cNvCxnSpPr>
            <a:cxnSpLocks noChangeShapeType="1"/>
            <a:endCxn id="24" idx="0"/>
          </p:cNvCxnSpPr>
          <p:nvPr/>
        </p:nvCxnSpPr>
        <p:spPr bwMode="auto">
          <a:xfrm>
            <a:off x="6286499" y="1876891"/>
            <a:ext cx="1" cy="256709"/>
          </a:xfrm>
          <a:prstGeom prst="straightConnector1">
            <a:avLst/>
          </a:prstGeom>
          <a:noFill/>
          <a:ln w="25400" algn="ctr">
            <a:solidFill>
              <a:schemeClr val="accent3"/>
            </a:solidFill>
            <a:round/>
            <a:headEnd/>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29435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931" y="1677623"/>
            <a:ext cx="38893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
          <p:cNvSpPr txBox="1">
            <a:spLocks noChangeArrowheads="1"/>
          </p:cNvSpPr>
          <p:nvPr/>
        </p:nvSpPr>
        <p:spPr bwMode="auto">
          <a:xfrm>
            <a:off x="452529" y="1677623"/>
            <a:ext cx="38862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If a </a:t>
            </a:r>
            <a:r>
              <a:rPr lang="en-US" altLang="en-US" b="1" dirty="0">
                <a:solidFill>
                  <a:srgbClr val="797A7D"/>
                </a:solidFill>
                <a:latin typeface="HelveticaNeueLT Pro 45 Lt" panose="020B0403020202020204" pitchFamily="34" charset="0"/>
              </a:rPr>
              <a:t>method</a:t>
            </a:r>
            <a:r>
              <a:rPr lang="en-US" altLang="en-US" dirty="0">
                <a:solidFill>
                  <a:srgbClr val="797A7D"/>
                </a:solidFill>
                <a:latin typeface="HelveticaNeueLT Pro 45 Lt" panose="020B0403020202020204" pitchFamily="34" charset="0"/>
              </a:rPr>
              <a:t> is </a:t>
            </a:r>
            <a:r>
              <a:rPr lang="en-US" altLang="en-US" b="1" dirty="0">
                <a:solidFill>
                  <a:srgbClr val="797A7D"/>
                </a:solidFill>
                <a:latin typeface="HelveticaNeueLT Pro 45 Lt" panose="020B0403020202020204" pitchFamily="34" charset="0"/>
              </a:rPr>
              <a:t>aborted</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tips</a:t>
            </a:r>
            <a:r>
              <a:rPr lang="en-US" altLang="en-US" dirty="0">
                <a:solidFill>
                  <a:srgbClr val="797A7D"/>
                </a:solidFill>
                <a:latin typeface="HelveticaNeueLT Pro 45 Lt" panose="020B0403020202020204" pitchFamily="34" charset="0"/>
              </a:rPr>
              <a:t> are still </a:t>
            </a:r>
            <a:r>
              <a:rPr lang="en-US" altLang="en-US" b="1" dirty="0">
                <a:solidFill>
                  <a:srgbClr val="797A7D"/>
                </a:solidFill>
                <a:latin typeface="HelveticaNeueLT Pro 45 Lt" panose="020B0403020202020204" pitchFamily="34" charset="0"/>
              </a:rPr>
              <a:t>attached</a:t>
            </a:r>
            <a:r>
              <a:rPr lang="en-US" altLang="en-US" dirty="0">
                <a:solidFill>
                  <a:srgbClr val="797A7D"/>
                </a:solidFill>
                <a:latin typeface="HelveticaNeueLT Pro 45 Lt" panose="020B0403020202020204" pitchFamily="34" charset="0"/>
              </a:rPr>
              <a:t>, a dialog window appears and asks the </a:t>
            </a:r>
            <a:r>
              <a:rPr lang="en-US" altLang="en-US" b="1" dirty="0">
                <a:solidFill>
                  <a:srgbClr val="797A7D"/>
                </a:solidFill>
                <a:latin typeface="HelveticaNeueLT Pro 45 Lt" panose="020B0403020202020204" pitchFamily="34" charset="0"/>
              </a:rPr>
              <a:t>User</a:t>
            </a:r>
            <a:r>
              <a:rPr lang="en-US" altLang="en-US" dirty="0">
                <a:solidFill>
                  <a:srgbClr val="797A7D"/>
                </a:solidFill>
                <a:latin typeface="HelveticaNeueLT Pro 45 Lt" panose="020B0403020202020204" pitchFamily="34" charset="0"/>
              </a:rPr>
              <a:t> if the </a:t>
            </a:r>
            <a:r>
              <a:rPr lang="en-US" altLang="en-US" b="1" dirty="0">
                <a:solidFill>
                  <a:srgbClr val="797A7D"/>
                </a:solidFill>
                <a:latin typeface="HelveticaNeueLT Pro 45 Lt" panose="020B0403020202020204" pitchFamily="34" charset="0"/>
              </a:rPr>
              <a:t>X-Arm</a:t>
            </a:r>
            <a:r>
              <a:rPr lang="en-US" altLang="en-US" dirty="0">
                <a:solidFill>
                  <a:srgbClr val="797A7D"/>
                </a:solidFill>
                <a:latin typeface="HelveticaNeueLT Pro 45 Lt" panose="020B0403020202020204" pitchFamily="34" charset="0"/>
              </a:rPr>
              <a:t> is </a:t>
            </a:r>
            <a:r>
              <a:rPr lang="en-US" altLang="en-US" b="1" dirty="0">
                <a:solidFill>
                  <a:srgbClr val="797A7D"/>
                </a:solidFill>
                <a:latin typeface="HelveticaNeueLT Pro 45 Lt" panose="020B0403020202020204" pitchFamily="34" charset="0"/>
              </a:rPr>
              <a:t>safe</a:t>
            </a:r>
            <a:r>
              <a:rPr lang="en-US" altLang="en-US" dirty="0">
                <a:solidFill>
                  <a:srgbClr val="797A7D"/>
                </a:solidFill>
                <a:latin typeface="HelveticaNeueLT Pro 45 Lt" panose="020B0403020202020204" pitchFamily="34" charset="0"/>
              </a:rPr>
              <a:t> to </a:t>
            </a:r>
            <a:r>
              <a:rPr lang="en-US" altLang="en-US" b="1" dirty="0">
                <a:solidFill>
                  <a:srgbClr val="797A7D"/>
                </a:solidFill>
                <a:latin typeface="HelveticaNeueLT Pro 45 Lt" panose="020B0403020202020204" pitchFamily="34" charset="0"/>
              </a:rPr>
              <a:t>move</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eject</a:t>
            </a:r>
            <a:r>
              <a:rPr lang="en-US" altLang="en-US" dirty="0">
                <a:solidFill>
                  <a:srgbClr val="797A7D"/>
                </a:solidFill>
                <a:latin typeface="HelveticaNeueLT Pro 45 Lt" panose="020B0403020202020204" pitchFamily="34" charset="0"/>
              </a:rPr>
              <a:t> the </a:t>
            </a:r>
            <a:r>
              <a:rPr lang="en-US" altLang="en-US" b="1" dirty="0">
                <a:solidFill>
                  <a:srgbClr val="797A7D"/>
                </a:solidFill>
                <a:latin typeface="HelveticaNeueLT Pro 45 Lt" panose="020B0403020202020204" pitchFamily="34" charset="0"/>
              </a:rPr>
              <a:t>tips</a:t>
            </a:r>
            <a:r>
              <a:rPr lang="en-US" altLang="en-US" dirty="0">
                <a:solidFill>
                  <a:srgbClr val="797A7D"/>
                </a:solidFill>
                <a:latin typeface="HelveticaNeueLT Pro 45 Lt" panose="020B0403020202020204" pitchFamily="34" charset="0"/>
              </a:rPr>
              <a:t>.  </a:t>
            </a:r>
          </a:p>
        </p:txBody>
      </p:sp>
      <p:sp>
        <p:nvSpPr>
          <p:cNvPr id="4" name="TextBox 4"/>
          <p:cNvSpPr txBox="1">
            <a:spLocks noChangeArrowheads="1"/>
          </p:cNvSpPr>
          <p:nvPr/>
        </p:nvSpPr>
        <p:spPr bwMode="auto">
          <a:xfrm>
            <a:off x="452529" y="4168119"/>
            <a:ext cx="38862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If a </a:t>
            </a:r>
            <a:r>
              <a:rPr lang="en-US" altLang="en-US" b="1" dirty="0">
                <a:solidFill>
                  <a:srgbClr val="797A7D"/>
                </a:solidFill>
                <a:latin typeface="HelveticaNeueLT Pro 45 Lt" panose="020B0403020202020204" pitchFamily="34" charset="0"/>
              </a:rPr>
              <a:t>method</a:t>
            </a:r>
            <a:r>
              <a:rPr lang="en-US" altLang="en-US" dirty="0">
                <a:solidFill>
                  <a:srgbClr val="797A7D"/>
                </a:solidFill>
                <a:latin typeface="HelveticaNeueLT Pro 45 Lt" panose="020B0403020202020204" pitchFamily="34" charset="0"/>
              </a:rPr>
              <a:t> is </a:t>
            </a:r>
            <a:r>
              <a:rPr lang="en-US" altLang="en-US" b="1" dirty="0">
                <a:solidFill>
                  <a:srgbClr val="797A7D"/>
                </a:solidFill>
                <a:latin typeface="HelveticaNeueLT Pro 45 Lt" panose="020B0403020202020204" pitchFamily="34" charset="0"/>
              </a:rPr>
              <a:t>aborted</a:t>
            </a:r>
            <a:r>
              <a:rPr lang="en-US" altLang="en-US" dirty="0">
                <a:solidFill>
                  <a:srgbClr val="797A7D"/>
                </a:solidFill>
                <a:latin typeface="HelveticaNeueLT Pro 45 Lt" panose="020B0403020202020204" pitchFamily="34" charset="0"/>
              </a:rPr>
              <a:t> and a </a:t>
            </a:r>
            <a:r>
              <a:rPr lang="en-US" altLang="en-US" b="1" dirty="0">
                <a:solidFill>
                  <a:srgbClr val="797A7D"/>
                </a:solidFill>
                <a:latin typeface="HelveticaNeueLT Pro 45 Lt" panose="020B0403020202020204" pitchFamily="34" charset="0"/>
              </a:rPr>
              <a:t>plate</a:t>
            </a:r>
            <a:r>
              <a:rPr lang="en-US" altLang="en-US" dirty="0">
                <a:solidFill>
                  <a:srgbClr val="797A7D"/>
                </a:solidFill>
                <a:latin typeface="HelveticaNeueLT Pro 45 Lt" panose="020B0403020202020204" pitchFamily="34" charset="0"/>
              </a:rPr>
              <a:t> remains in the </a:t>
            </a:r>
            <a:r>
              <a:rPr lang="en-US" altLang="en-US" b="1" dirty="0">
                <a:solidFill>
                  <a:srgbClr val="797A7D"/>
                </a:solidFill>
                <a:latin typeface="HelveticaNeueLT Pro 45 Lt" panose="020B0403020202020204" pitchFamily="34" charset="0"/>
              </a:rPr>
              <a:t>iSWAP</a:t>
            </a:r>
            <a:r>
              <a:rPr lang="en-US" altLang="en-US" dirty="0">
                <a:solidFill>
                  <a:srgbClr val="797A7D"/>
                </a:solidFill>
                <a:latin typeface="HelveticaNeueLT Pro 45 Lt" panose="020B0403020202020204" pitchFamily="34" charset="0"/>
              </a:rPr>
              <a:t> gripper, a dialogue window appears with </a:t>
            </a:r>
            <a:r>
              <a:rPr lang="en-US" altLang="en-US" b="1" dirty="0">
                <a:solidFill>
                  <a:srgbClr val="797A7D"/>
                </a:solidFill>
                <a:latin typeface="HelveticaNeueLT Pro 45 Lt" panose="020B0403020202020204" pitchFamily="34" charset="0"/>
              </a:rPr>
              <a:t>controls</a:t>
            </a:r>
            <a:r>
              <a:rPr lang="en-US" altLang="en-US" dirty="0">
                <a:solidFill>
                  <a:srgbClr val="797A7D"/>
                </a:solidFill>
                <a:latin typeface="HelveticaNeueLT Pro 45 Lt" panose="020B0403020202020204" pitchFamily="34" charset="0"/>
              </a:rPr>
              <a:t> to </a:t>
            </a:r>
            <a:r>
              <a:rPr lang="en-US" altLang="en-US" b="1" dirty="0">
                <a:solidFill>
                  <a:srgbClr val="797A7D"/>
                </a:solidFill>
                <a:latin typeface="HelveticaNeueLT Pro 45 Lt" panose="020B0403020202020204" pitchFamily="34" charset="0"/>
              </a:rPr>
              <a:t>move</a:t>
            </a:r>
            <a:r>
              <a:rPr lang="en-US" altLang="en-US" dirty="0">
                <a:solidFill>
                  <a:srgbClr val="797A7D"/>
                </a:solidFill>
                <a:latin typeface="HelveticaNeueLT Pro 45 Lt" panose="020B0403020202020204" pitchFamily="34" charset="0"/>
              </a:rPr>
              <a:t> the </a:t>
            </a:r>
            <a:r>
              <a:rPr lang="en-US" altLang="en-US" b="1" dirty="0">
                <a:solidFill>
                  <a:srgbClr val="797A7D"/>
                </a:solidFill>
                <a:latin typeface="HelveticaNeueLT Pro 45 Lt" panose="020B0403020202020204" pitchFamily="34" charset="0"/>
              </a:rPr>
              <a:t>iSWAP</a:t>
            </a:r>
            <a:r>
              <a:rPr lang="en-US" altLang="en-US" dirty="0">
                <a:solidFill>
                  <a:srgbClr val="797A7D"/>
                </a:solidFill>
                <a:latin typeface="HelveticaNeueLT Pro 45 Lt" panose="020B0403020202020204" pitchFamily="34" charset="0"/>
              </a:rPr>
              <a:t> to a </a:t>
            </a:r>
            <a:r>
              <a:rPr lang="en-US" altLang="en-US" b="1" dirty="0">
                <a:solidFill>
                  <a:srgbClr val="797A7D"/>
                </a:solidFill>
                <a:latin typeface="HelveticaNeueLT Pro 45 Lt" panose="020B0403020202020204" pitchFamily="34" charset="0"/>
              </a:rPr>
              <a:t>collision-free location </a:t>
            </a:r>
            <a:r>
              <a:rPr lang="en-US" altLang="en-US" dirty="0">
                <a:solidFill>
                  <a:srgbClr val="797A7D"/>
                </a:solidFill>
                <a:latin typeface="HelveticaNeueLT Pro 45 Lt" panose="020B0403020202020204" pitchFamily="34" charset="0"/>
              </a:rPr>
              <a:t>and</a:t>
            </a:r>
            <a:r>
              <a:rPr lang="en-US" altLang="en-US" b="1" dirty="0">
                <a:solidFill>
                  <a:srgbClr val="797A7D"/>
                </a:solidFill>
                <a:latin typeface="HelveticaNeueLT Pro 45 Lt" panose="020B0403020202020204" pitchFamily="34" charset="0"/>
              </a:rPr>
              <a:t> release</a:t>
            </a:r>
            <a:r>
              <a:rPr lang="en-US" altLang="en-US" dirty="0">
                <a:solidFill>
                  <a:srgbClr val="797A7D"/>
                </a:solidFill>
                <a:latin typeface="HelveticaNeueLT Pro 45 Lt" panose="020B0403020202020204" pitchFamily="34" charset="0"/>
              </a:rPr>
              <a:t> the plate </a:t>
            </a:r>
            <a:r>
              <a:rPr lang="en-US" altLang="en-US" b="1" dirty="0">
                <a:solidFill>
                  <a:srgbClr val="797A7D"/>
                </a:solidFill>
                <a:latin typeface="HelveticaNeueLT Pro 45 Lt" panose="020B0403020202020204" pitchFamily="34" charset="0"/>
              </a:rPr>
              <a:t>safely</a:t>
            </a:r>
            <a:r>
              <a:rPr lang="en-US" altLang="en-US" dirty="0">
                <a:solidFill>
                  <a:srgbClr val="797A7D"/>
                </a:solidFill>
                <a:latin typeface="HelveticaNeueLT Pro 45 Lt" panose="020B0403020202020204" pitchFamily="34" charset="0"/>
              </a:rPr>
              <a:t>.  </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931" y="3411085"/>
            <a:ext cx="3889375" cy="3268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p:txBody>
          <a:bodyPr/>
          <a:lstStyle/>
          <a:p>
            <a:r>
              <a:rPr lang="en-US" dirty="0">
                <a:latin typeface="HelveticaNeueLT Pro 45 Lt" panose="020B0403020202020204" pitchFamily="34" charset="0"/>
              </a:rPr>
              <a:t>Run Control</a:t>
            </a:r>
          </a:p>
        </p:txBody>
      </p:sp>
      <p:sp>
        <p:nvSpPr>
          <p:cNvPr id="8" name="Text Placeholder 7"/>
          <p:cNvSpPr>
            <a:spLocks noGrp="1"/>
          </p:cNvSpPr>
          <p:nvPr>
            <p:ph type="body" sz="quarter" idx="11"/>
          </p:nvPr>
        </p:nvSpPr>
        <p:spPr/>
        <p:txBody>
          <a:bodyPr/>
          <a:lstStyle/>
          <a:p>
            <a:r>
              <a:rPr lang="en-US" dirty="0">
                <a:latin typeface="HelveticaNeueLT Pro 45 Lt" panose="020B0403020202020204" pitchFamily="34" charset="0"/>
              </a:rPr>
              <a:t>Error Recovery</a:t>
            </a:r>
          </a:p>
        </p:txBody>
      </p:sp>
    </p:spTree>
    <p:extLst>
      <p:ext uri="{BB962C8B-B14F-4D97-AF65-F5344CB8AC3E}">
        <p14:creationId xmlns:p14="http://schemas.microsoft.com/office/powerpoint/2010/main" val="2632022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038600" y="1600200"/>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2</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Putting together Steps for a Method</a:t>
            </a:r>
          </a:p>
        </p:txBody>
      </p:sp>
      <p:pic>
        <p:nvPicPr>
          <p:cNvPr id="471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 name="Title 3"/>
          <p:cNvSpPr>
            <a:spLocks noGrp="1"/>
          </p:cNvSpPr>
          <p:nvPr>
            <p:ph type="title"/>
          </p:nvPr>
        </p:nvSpPr>
        <p:spPr/>
        <p:txBody>
          <a:bodyPr/>
          <a:lstStyle/>
          <a:p>
            <a:r>
              <a:rPr lang="en-US" dirty="0">
                <a:latin typeface="HelveticaNeueLT Pro 45 Lt" panose="020B0403020202020204" pitchFamily="34" charset="0"/>
              </a:rPr>
              <a:t>Run Control</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053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371600"/>
            <a:ext cx="8340725" cy="522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Microlab</a:t>
            </a:r>
            <a:r>
              <a:rPr lang="en-US" sz="3200" baseline="30000" dirty="0">
                <a:latin typeface="HelveticaNeueLT Pro 45 Lt" panose="020B0403020202020204" pitchFamily="34" charset="0"/>
              </a:rPr>
              <a:t>®</a:t>
            </a:r>
            <a:r>
              <a:rPr lang="en-US" dirty="0">
                <a:latin typeface="HelveticaNeueLT Pro 45 Lt" panose="020B0403020202020204" pitchFamily="34" charset="0"/>
              </a:rPr>
              <a:t> STAR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Hardware Overview</a:t>
            </a:r>
          </a:p>
        </p:txBody>
      </p:sp>
      <p:sp>
        <p:nvSpPr>
          <p:cNvPr id="4" name="Slide Number Placeholder 3"/>
          <p:cNvSpPr>
            <a:spLocks noGrp="1"/>
          </p:cNvSpPr>
          <p:nvPr>
            <p:ph type="sldNum" sz="quarter" idx="10"/>
          </p:nvPr>
        </p:nvSpPr>
        <p:spPr/>
        <p:txBody>
          <a:bodyPr/>
          <a:lstStyle/>
          <a:p>
            <a:fld id="{58A818BD-0DC7-3844-8B34-B83BE3C0637C}" type="slidenum">
              <a:rPr lang="en-US" smtClean="0">
                <a:latin typeface="HelveticaNeueLT Pro 45 Lt" panose="020B0403020202020204" pitchFamily="34" charset="0"/>
              </a:rPr>
              <a:t>5</a:t>
            </a:fld>
            <a:endParaRPr lang="en-US">
              <a:latin typeface="HelveticaNeueLT Pro 45 Lt" panose="020B04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0" descr="01-1803cr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063" y="1371600"/>
            <a:ext cx="165893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txBox="1">
            <a:spLocks noChangeArrowheads="1"/>
          </p:cNvSpPr>
          <p:nvPr/>
        </p:nvSpPr>
        <p:spPr>
          <a:xfrm>
            <a:off x="914400" y="2095500"/>
            <a:ext cx="8001000" cy="4038600"/>
          </a:xfrm>
          <a:prstGeom prst="rect">
            <a:avLst/>
          </a:prstGeom>
        </p:spPr>
        <p:txBody>
          <a:bodyPr lIns="87278" tIns="43639" rIns="87278" bIns="43639"/>
          <a:lstStyle/>
          <a:p>
            <a:pPr marL="457200" indent="-457200" defTabSz="1103313">
              <a:spcBef>
                <a:spcPct val="20000"/>
              </a:spcBef>
              <a:buClr>
                <a:srgbClr val="797A7D"/>
              </a:buClr>
              <a:buSzPct val="100000"/>
              <a:buFont typeface="+mj-lt"/>
              <a:buAutoNum type="arabicPeriod"/>
              <a:defRPr/>
            </a:pPr>
            <a:r>
              <a:rPr lang="en-US" sz="2200" b="1" kern="0" dirty="0">
                <a:solidFill>
                  <a:srgbClr val="797A7D"/>
                </a:solidFill>
                <a:latin typeface="HelveticaNeueLT Pro 45 Lt" panose="020B0403020202020204" pitchFamily="34" charset="0"/>
                <a:cs typeface="Arial" pitchFamily="34" charset="0"/>
                <a:sym typeface="Symbol" pitchFamily="18" charset="2"/>
              </a:rPr>
              <a:t>File -&gt; New -&gt; Method </a:t>
            </a:r>
          </a:p>
          <a:p>
            <a:pPr marL="457200" indent="-457200" defTabSz="1103313">
              <a:lnSpc>
                <a:spcPct val="150000"/>
              </a:lnSpc>
              <a:spcBef>
                <a:spcPct val="20000"/>
              </a:spcBef>
              <a:buClr>
                <a:srgbClr val="797A7D"/>
              </a:buClr>
              <a:buSzPct val="100000"/>
              <a:buFont typeface="+mj-lt"/>
              <a:buAutoNum type="arabicPeriod" startAt="2"/>
              <a:defRPr/>
            </a:pPr>
            <a:r>
              <a:rPr lang="en-US" sz="2200" b="1" kern="0" dirty="0">
                <a:solidFill>
                  <a:srgbClr val="797A7D"/>
                </a:solidFill>
                <a:latin typeface="HelveticaNeueLT Pro 45 Lt" panose="020B0403020202020204" pitchFamily="34" charset="0"/>
                <a:cs typeface="Arial" pitchFamily="34" charset="0"/>
                <a:sym typeface="Symbol" pitchFamily="18" charset="2"/>
              </a:rPr>
              <a:t>Add labware to the deck</a:t>
            </a:r>
          </a:p>
          <a:p>
            <a:pPr marL="457200" indent="-457200" defTabSz="1103313">
              <a:lnSpc>
                <a:spcPct val="150000"/>
              </a:lnSpc>
              <a:spcBef>
                <a:spcPct val="20000"/>
              </a:spcBef>
              <a:buClr>
                <a:srgbClr val="797A7D"/>
              </a:buClr>
              <a:buSzPct val="100000"/>
              <a:buFont typeface="+mj-lt"/>
              <a:buAutoNum type="arabicPeriod" startAt="2"/>
              <a:defRPr/>
            </a:pPr>
            <a:r>
              <a:rPr lang="en-US" sz="2200" b="1" kern="0" dirty="0">
                <a:solidFill>
                  <a:srgbClr val="5B9BD5"/>
                </a:solidFill>
                <a:latin typeface="HelveticaNeueLT Pro 45 Lt" panose="020B0403020202020204" pitchFamily="34" charset="0"/>
                <a:cs typeface="Arial" pitchFamily="34" charset="0"/>
                <a:sym typeface="Symbol" pitchFamily="18" charset="2"/>
              </a:rPr>
              <a:t>Create or modify sequences if needed</a:t>
            </a:r>
          </a:p>
          <a:p>
            <a:pPr marL="457200" indent="-457200" defTabSz="1103313">
              <a:lnSpc>
                <a:spcPct val="150000"/>
              </a:lnSpc>
              <a:spcBef>
                <a:spcPct val="20000"/>
              </a:spcBef>
              <a:buClr>
                <a:srgbClr val="797A7D"/>
              </a:buClr>
              <a:buSzPct val="100000"/>
              <a:buFont typeface="+mj-lt"/>
              <a:buAutoNum type="arabicPeriod" startAt="2"/>
              <a:defRPr/>
            </a:pPr>
            <a:r>
              <a:rPr lang="en-US" sz="2200" b="1" kern="0" dirty="0">
                <a:solidFill>
                  <a:srgbClr val="797A7D"/>
                </a:solidFill>
                <a:latin typeface="HelveticaNeueLT Pro 45 Lt" panose="020B0403020202020204" pitchFamily="34" charset="0"/>
                <a:cs typeface="Arial" pitchFamily="34" charset="0"/>
                <a:sym typeface="Symbol" pitchFamily="18" charset="2"/>
              </a:rPr>
              <a:t>Put steps together to build the method</a:t>
            </a:r>
          </a:p>
          <a:p>
            <a:pPr marL="457200" indent="-457200" defTabSz="1103313">
              <a:lnSpc>
                <a:spcPct val="150000"/>
              </a:lnSpc>
              <a:spcBef>
                <a:spcPct val="20000"/>
              </a:spcBef>
              <a:buClr>
                <a:srgbClr val="797A7D"/>
              </a:buClr>
              <a:buSzPct val="100000"/>
              <a:buFont typeface="+mj-lt"/>
              <a:buAutoNum type="arabicPeriod" startAt="2"/>
              <a:defRPr/>
            </a:pPr>
            <a:r>
              <a:rPr lang="en-US" sz="2200" b="1" kern="0" dirty="0">
                <a:solidFill>
                  <a:srgbClr val="797A7D"/>
                </a:solidFill>
                <a:latin typeface="HelveticaNeueLT Pro 45 Lt" panose="020B0403020202020204" pitchFamily="34" charset="0"/>
                <a:cs typeface="Arial" pitchFamily="34" charset="0"/>
                <a:sym typeface="Symbol" pitchFamily="18" charset="2"/>
              </a:rPr>
              <a:t>Run the method </a:t>
            </a:r>
          </a:p>
          <a:p>
            <a:pPr marL="457200" indent="-457200" defTabSz="1103313">
              <a:lnSpc>
                <a:spcPct val="150000"/>
              </a:lnSpc>
              <a:spcBef>
                <a:spcPct val="20000"/>
              </a:spcBef>
              <a:buClr>
                <a:srgbClr val="797A7D"/>
              </a:buClr>
              <a:buSzPct val="100000"/>
              <a:buFont typeface="+mj-lt"/>
              <a:buAutoNum type="arabicPeriod" startAt="2"/>
              <a:defRPr/>
            </a:pPr>
            <a:r>
              <a:rPr lang="en-US" sz="2200" b="1" kern="0" dirty="0">
                <a:solidFill>
                  <a:srgbClr val="797A7D"/>
                </a:solidFill>
                <a:latin typeface="HelveticaNeueLT Pro 45 Lt" panose="020B0403020202020204" pitchFamily="34" charset="0"/>
                <a:cs typeface="Arial" pitchFamily="34" charset="0"/>
                <a:sym typeface="Symbol" pitchFamily="18" charset="2"/>
              </a:rPr>
              <a:t>Edit and rerun the method if necessary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Method Creation</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Overview</a:t>
            </a:r>
          </a:p>
        </p:txBody>
      </p:sp>
    </p:spTree>
    <p:extLst>
      <p:ext uri="{BB962C8B-B14F-4D97-AF65-F5344CB8AC3E}">
        <p14:creationId xmlns:p14="http://schemas.microsoft.com/office/powerpoint/2010/main" val="2787085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Sequence Concept</a:t>
            </a:r>
          </a:p>
        </p:txBody>
      </p:sp>
      <p:sp>
        <p:nvSpPr>
          <p:cNvPr id="18" name="Rectangle 17"/>
          <p:cNvSpPr>
            <a:spLocks noChangeArrowheads="1"/>
          </p:cNvSpPr>
          <p:nvPr/>
        </p:nvSpPr>
        <p:spPr bwMode="auto">
          <a:xfrm>
            <a:off x="454706" y="1447800"/>
            <a:ext cx="82296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42900" algn="l"/>
              </a:tabLst>
              <a:defRPr>
                <a:solidFill>
                  <a:schemeClr val="tx1"/>
                </a:solidFill>
                <a:latin typeface="Arial" panose="020B0604020202020204" pitchFamily="34" charset="0"/>
              </a:defRPr>
            </a:lvl1pPr>
            <a:lvl2pPr marL="742950" indent="-285750" eaLnBrk="0" hangingPunct="0">
              <a:tabLst>
                <a:tab pos="342900" algn="l"/>
              </a:tabLst>
              <a:defRPr>
                <a:solidFill>
                  <a:schemeClr val="tx1"/>
                </a:solidFill>
                <a:latin typeface="Arial" panose="020B0604020202020204" pitchFamily="34" charset="0"/>
              </a:defRPr>
            </a:lvl2pPr>
            <a:lvl3pPr marL="1143000" indent="-228600" eaLnBrk="0" hangingPunct="0">
              <a:tabLst>
                <a:tab pos="342900" algn="l"/>
              </a:tabLst>
              <a:defRPr>
                <a:solidFill>
                  <a:schemeClr val="tx1"/>
                </a:solidFill>
                <a:latin typeface="Arial" panose="020B0604020202020204" pitchFamily="34" charset="0"/>
              </a:defRPr>
            </a:lvl3pPr>
            <a:lvl4pPr marL="1600200" indent="-228600" eaLnBrk="0" hangingPunct="0">
              <a:tabLst>
                <a:tab pos="342900" algn="l"/>
              </a:tabLst>
              <a:defRPr>
                <a:solidFill>
                  <a:schemeClr val="tx1"/>
                </a:solidFill>
                <a:latin typeface="Arial" panose="020B0604020202020204" pitchFamily="34" charset="0"/>
              </a:defRPr>
            </a:lvl4pPr>
            <a:lvl5pPr marL="2057400" indent="-228600" eaLnBrk="0" hangingPunct="0">
              <a:tabLst>
                <a:tab pos="3429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429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429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429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eaLnBrk="1" hangingPunct="1"/>
            <a:r>
              <a:rPr lang="en-US" altLang="en-US" sz="2000" b="1" dirty="0">
                <a:solidFill>
                  <a:schemeClr val="accent6"/>
                </a:solidFill>
                <a:latin typeface="HelveticaNeueLT Pro 45 Lt" panose="020B0403020202020204" pitchFamily="34" charset="0"/>
              </a:rPr>
              <a:t>Sequences</a:t>
            </a:r>
          </a:p>
          <a:p>
            <a:pPr eaLnBrk="1" hangingPunct="1"/>
            <a:r>
              <a:rPr lang="en-US" altLang="en-US" dirty="0">
                <a:solidFill>
                  <a:srgbClr val="797A7D"/>
                </a:solidFill>
                <a:latin typeface="HelveticaNeueLT Pro 45 Lt" panose="020B0403020202020204" pitchFamily="34" charset="0"/>
              </a:rPr>
              <a:t>Sequences act as a “</a:t>
            </a:r>
            <a:r>
              <a:rPr lang="en-US" altLang="en-US" b="1" dirty="0">
                <a:solidFill>
                  <a:srgbClr val="797A7D"/>
                </a:solidFill>
                <a:latin typeface="HelveticaNeueLT Pro 45 Lt" panose="020B0403020202020204" pitchFamily="34" charset="0"/>
              </a:rPr>
              <a:t>road map</a:t>
            </a:r>
            <a:r>
              <a:rPr lang="en-US" altLang="en-US" dirty="0">
                <a:solidFill>
                  <a:srgbClr val="797A7D"/>
                </a:solidFill>
                <a:latin typeface="HelveticaNeueLT Pro 45 Lt" panose="020B0403020202020204" pitchFamily="34" charset="0"/>
              </a:rPr>
              <a:t>” telling the robot </a:t>
            </a:r>
            <a:r>
              <a:rPr lang="en-US" altLang="en-US" b="1" dirty="0">
                <a:solidFill>
                  <a:srgbClr val="797A7D"/>
                </a:solidFill>
                <a:latin typeface="HelveticaNeueLT Pro 45 Lt" panose="020B0403020202020204" pitchFamily="34" charset="0"/>
              </a:rPr>
              <a:t>where</a:t>
            </a:r>
            <a:r>
              <a:rPr lang="en-US" altLang="en-US" dirty="0">
                <a:solidFill>
                  <a:srgbClr val="797A7D"/>
                </a:solidFill>
                <a:latin typeface="HelveticaNeueLT Pro 45 Lt" panose="020B0403020202020204" pitchFamily="34" charset="0"/>
              </a:rPr>
              <a:t> a </a:t>
            </a:r>
            <a:r>
              <a:rPr lang="en-US" altLang="en-US" b="1" dirty="0">
                <a:solidFill>
                  <a:srgbClr val="797A7D"/>
                </a:solidFill>
                <a:latin typeface="HelveticaNeueLT Pro 45 Lt" panose="020B0403020202020204" pitchFamily="34" charset="0"/>
              </a:rPr>
              <a:t>pipetting</a:t>
            </a:r>
            <a:r>
              <a:rPr lang="en-US" altLang="en-US" dirty="0">
                <a:solidFill>
                  <a:srgbClr val="797A7D"/>
                </a:solidFill>
                <a:latin typeface="HelveticaNeueLT Pro 45 Lt" panose="020B0403020202020204" pitchFamily="34" charset="0"/>
              </a:rPr>
              <a:t> behavior or </a:t>
            </a:r>
            <a:r>
              <a:rPr lang="en-US" altLang="en-US" b="1" dirty="0">
                <a:solidFill>
                  <a:srgbClr val="797A7D"/>
                </a:solidFill>
                <a:latin typeface="HelveticaNeueLT Pro 45 Lt" panose="020B0403020202020204" pitchFamily="34" charset="0"/>
              </a:rPr>
              <a:t>transport</a:t>
            </a:r>
            <a:r>
              <a:rPr lang="en-US" altLang="en-US" dirty="0">
                <a:solidFill>
                  <a:srgbClr val="797A7D"/>
                </a:solidFill>
                <a:latin typeface="HelveticaNeueLT Pro 45 Lt" panose="020B0403020202020204" pitchFamily="34" charset="0"/>
              </a:rPr>
              <a:t> will </a:t>
            </a:r>
            <a:r>
              <a:rPr lang="en-US" altLang="en-US" b="1" dirty="0">
                <a:solidFill>
                  <a:srgbClr val="797A7D"/>
                </a:solidFill>
                <a:latin typeface="HelveticaNeueLT Pro 45 Lt" panose="020B0403020202020204" pitchFamily="34" charset="0"/>
              </a:rPr>
              <a:t>start</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end</a:t>
            </a:r>
            <a:r>
              <a:rPr lang="en-US" altLang="en-US" dirty="0">
                <a:solidFill>
                  <a:srgbClr val="797A7D"/>
                </a:solidFill>
                <a:latin typeface="HelveticaNeueLT Pro 45 Lt" panose="020B0403020202020204" pitchFamily="34" charset="0"/>
              </a:rPr>
              <a:t>.</a:t>
            </a:r>
          </a:p>
          <a:p>
            <a:pPr eaLnBrk="1" hangingPunct="1"/>
            <a:endParaRPr lang="en-US" altLang="en-US" dirty="0">
              <a:solidFill>
                <a:srgbClr val="797A7D"/>
              </a:solidFill>
              <a:latin typeface="HelveticaNeueLT Pro 45 Lt" panose="020B0403020202020204" pitchFamily="34" charset="0"/>
            </a:endParaRP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Represent </a:t>
            </a:r>
            <a:r>
              <a:rPr lang="en-US" altLang="en-US" b="1" dirty="0">
                <a:solidFill>
                  <a:srgbClr val="797A7D"/>
                </a:solidFill>
                <a:latin typeface="HelveticaNeueLT Pro 45 Lt" panose="020B0403020202020204" pitchFamily="34" charset="0"/>
              </a:rPr>
              <a:t>positions</a:t>
            </a:r>
            <a:r>
              <a:rPr lang="en-US" altLang="en-US" dirty="0">
                <a:solidFill>
                  <a:srgbClr val="797A7D"/>
                </a:solidFill>
                <a:latin typeface="HelveticaNeueLT Pro 45 Lt" panose="020B0403020202020204" pitchFamily="34" charset="0"/>
              </a:rPr>
              <a:t> (x-y-z) on </a:t>
            </a:r>
            <a:r>
              <a:rPr lang="en-US" altLang="en-US" b="1" dirty="0">
                <a:solidFill>
                  <a:srgbClr val="797A7D"/>
                </a:solidFill>
                <a:latin typeface="HelveticaNeueLT Pro 45 Lt" panose="020B0403020202020204" pitchFamily="34" charset="0"/>
              </a:rPr>
              <a:t>labware</a:t>
            </a:r>
            <a:r>
              <a:rPr lang="en-US" altLang="en-US" dirty="0">
                <a:solidFill>
                  <a:srgbClr val="797A7D"/>
                </a:solidFill>
                <a:latin typeface="HelveticaNeueLT Pro 45 Lt" panose="020B0403020202020204" pitchFamily="34" charset="0"/>
              </a:rPr>
              <a:t>, but are not necessarily </a:t>
            </a:r>
            <a:r>
              <a:rPr lang="en-US" altLang="en-US" b="1" dirty="0">
                <a:solidFill>
                  <a:srgbClr val="797A7D"/>
                </a:solidFill>
                <a:latin typeface="HelveticaNeueLT Pro 45 Lt" panose="020B0403020202020204" pitchFamily="34" charset="0"/>
              </a:rPr>
              <a:t>labware</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dependent</a:t>
            </a:r>
            <a:r>
              <a:rPr lang="en-US" altLang="en-US" dirty="0">
                <a:solidFill>
                  <a:srgbClr val="797A7D"/>
                </a:solidFill>
                <a:latin typeface="HelveticaNeueLT Pro 45 Lt" panose="020B0403020202020204" pitchFamily="34" charset="0"/>
              </a:rPr>
              <a:t>.</a:t>
            </a:r>
          </a:p>
          <a:p>
            <a:pPr marL="285750" indent="-285750" eaLnBrk="1" hangingPunct="1">
              <a:buFont typeface="Arial" panose="020B0604020202020204" pitchFamily="34" charset="0"/>
              <a:buChar char="•"/>
            </a:pPr>
            <a:endParaRPr lang="en-US" altLang="en-US" dirty="0">
              <a:solidFill>
                <a:srgbClr val="797A7D"/>
              </a:solidFill>
              <a:latin typeface="HelveticaNeueLT Pro 45 Lt" panose="020B0403020202020204" pitchFamily="34" charset="0"/>
            </a:endParaRPr>
          </a:p>
          <a:p>
            <a:pPr marL="285750" indent="-285750" eaLnBrk="1" hangingPunct="1">
              <a:buFont typeface="Arial" panose="020B0604020202020204" pitchFamily="34" charset="0"/>
              <a:buChar char="•"/>
            </a:pPr>
            <a:r>
              <a:rPr lang="en-US" altLang="en-US" b="1" dirty="0">
                <a:solidFill>
                  <a:srgbClr val="797A7D"/>
                </a:solidFill>
                <a:latin typeface="HelveticaNeueLT Pro 45 Lt" panose="020B0403020202020204" pitchFamily="34" charset="0"/>
              </a:rPr>
              <a:t>Flexible</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limitless</a:t>
            </a:r>
            <a:r>
              <a:rPr lang="en-US" altLang="en-US" dirty="0">
                <a:solidFill>
                  <a:srgbClr val="797A7D"/>
                </a:solidFill>
                <a:latin typeface="HelveticaNeueLT Pro 45 Lt" panose="020B0403020202020204" pitchFamily="34" charset="0"/>
              </a:rPr>
              <a:t> – completely modifiable/editable in the </a:t>
            </a:r>
            <a:r>
              <a:rPr lang="en-US" altLang="en-US" b="1" dirty="0">
                <a:solidFill>
                  <a:srgbClr val="797A7D"/>
                </a:solidFill>
                <a:latin typeface="HelveticaNeueLT Pro 45 Lt" panose="020B0403020202020204" pitchFamily="34" charset="0"/>
              </a:rPr>
              <a:t>Sequence Editor </a:t>
            </a:r>
            <a:r>
              <a:rPr lang="en-US" altLang="en-US" dirty="0">
                <a:solidFill>
                  <a:srgbClr val="797A7D"/>
                </a:solidFill>
                <a:latin typeface="HelveticaNeueLT Pro 45 Lt" panose="020B0403020202020204" pitchFamily="34" charset="0"/>
              </a:rPr>
              <a:t>and </a:t>
            </a:r>
            <a:r>
              <a:rPr lang="en-US" altLang="en-US" b="1" dirty="0">
                <a:solidFill>
                  <a:srgbClr val="797A7D"/>
                </a:solidFill>
                <a:latin typeface="HelveticaNeueLT Pro 45 Lt" panose="020B0403020202020204" pitchFamily="34" charset="0"/>
              </a:rPr>
              <a:t>on-the-fly</a:t>
            </a:r>
            <a:r>
              <a:rPr lang="en-US" altLang="en-US" dirty="0">
                <a:solidFill>
                  <a:srgbClr val="797A7D"/>
                </a:solidFill>
                <a:latin typeface="HelveticaNeueLT Pro 45 Lt" panose="020B0403020202020204" pitchFamily="34" charset="0"/>
              </a:rPr>
              <a:t> during method </a:t>
            </a:r>
            <a:r>
              <a:rPr lang="en-US" altLang="en-US" b="1" dirty="0">
                <a:solidFill>
                  <a:srgbClr val="797A7D"/>
                </a:solidFill>
                <a:latin typeface="HelveticaNeueLT Pro 45 Lt" panose="020B0403020202020204" pitchFamily="34" charset="0"/>
              </a:rPr>
              <a:t>execution</a:t>
            </a:r>
            <a:r>
              <a:rPr lang="en-US" altLang="en-US" dirty="0">
                <a:solidFill>
                  <a:srgbClr val="797A7D"/>
                </a:solidFill>
                <a:latin typeface="HelveticaNeueLT Pro 45 Lt" panose="020B0403020202020204" pitchFamily="34" charset="0"/>
              </a:rPr>
              <a:t>.</a:t>
            </a:r>
          </a:p>
          <a:p>
            <a:pPr marL="285750" indent="-285750" eaLnBrk="1" hangingPunct="1">
              <a:buFont typeface="Arial" panose="020B0604020202020204" pitchFamily="34" charset="0"/>
              <a:buChar char="•"/>
            </a:pPr>
            <a:endParaRPr lang="en-US" altLang="en-US" dirty="0">
              <a:solidFill>
                <a:srgbClr val="797A7D"/>
              </a:solidFill>
              <a:latin typeface="HelveticaNeueLT Pro 45 Lt" panose="020B0403020202020204" pitchFamily="34" charset="0"/>
            </a:endParaRP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Can span across </a:t>
            </a:r>
            <a:r>
              <a:rPr lang="en-US" altLang="en-US" b="1" dirty="0">
                <a:solidFill>
                  <a:srgbClr val="797A7D"/>
                </a:solidFill>
                <a:latin typeface="HelveticaNeueLT Pro 45 Lt" panose="020B0403020202020204" pitchFamily="34" charset="0"/>
              </a:rPr>
              <a:t>multiple </a:t>
            </a:r>
            <a:r>
              <a:rPr lang="en-US" altLang="en-US" b="1" dirty="0" err="1">
                <a:solidFill>
                  <a:srgbClr val="797A7D"/>
                </a:solidFill>
                <a:latin typeface="HelveticaNeueLT Pro 45 Lt" panose="020B0403020202020204" pitchFamily="34" charset="0"/>
              </a:rPr>
              <a:t>labwares</a:t>
            </a:r>
            <a:r>
              <a:rPr lang="en-US" altLang="en-US" b="1" dirty="0">
                <a:solidFill>
                  <a:srgbClr val="797A7D"/>
                </a:solidFill>
                <a:latin typeface="HelveticaNeueLT Pro 45 Lt" panose="020B0403020202020204" pitchFamily="34" charset="0"/>
              </a:rPr>
              <a:t> </a:t>
            </a:r>
            <a:r>
              <a:rPr lang="en-US" altLang="en-US" dirty="0">
                <a:solidFill>
                  <a:srgbClr val="797A7D"/>
                </a:solidFill>
                <a:latin typeface="HelveticaNeueLT Pro 45 Lt" panose="020B0403020202020204" pitchFamily="34" charset="0"/>
              </a:rPr>
              <a:t>and </a:t>
            </a:r>
            <a:r>
              <a:rPr lang="en-US" altLang="en-US" b="1" dirty="0">
                <a:solidFill>
                  <a:srgbClr val="797A7D"/>
                </a:solidFill>
                <a:latin typeface="HelveticaNeueLT Pro 45 Lt" panose="020B0403020202020204" pitchFamily="34" charset="0"/>
              </a:rPr>
              <a:t>labware types</a:t>
            </a:r>
            <a:r>
              <a:rPr lang="en-US" altLang="en-US" dirty="0">
                <a:solidFill>
                  <a:srgbClr val="797A7D"/>
                </a:solidFill>
                <a:latin typeface="HelveticaNeueLT Pro 45 Lt" panose="020B0403020202020204" pitchFamily="34" charset="0"/>
              </a:rPr>
              <a:t>.  </a:t>
            </a:r>
          </a:p>
          <a:p>
            <a:pPr marL="285750" indent="-285750" eaLnBrk="1" hangingPunct="1">
              <a:buFont typeface="Arial" panose="020B0604020202020204" pitchFamily="34" charset="0"/>
              <a:buChar char="•"/>
            </a:pPr>
            <a:endParaRPr lang="en-US" altLang="en-US" dirty="0">
              <a:solidFill>
                <a:srgbClr val="797A7D"/>
              </a:solidFill>
              <a:latin typeface="HelveticaNeueLT Pro 45 Lt" panose="020B0403020202020204" pitchFamily="34" charset="0"/>
            </a:endParaRP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Editable by some </a:t>
            </a:r>
            <a:r>
              <a:rPr lang="en-US" altLang="en-US" b="1" dirty="0">
                <a:solidFill>
                  <a:srgbClr val="797A7D"/>
                </a:solidFill>
                <a:latin typeface="HelveticaNeueLT Pro 45 Lt" panose="020B0403020202020204" pitchFamily="34" charset="0"/>
              </a:rPr>
              <a:t>Venus steps</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HSL Libraries </a:t>
            </a:r>
            <a:r>
              <a:rPr lang="en-US" altLang="en-US" dirty="0">
                <a:solidFill>
                  <a:srgbClr val="797A7D"/>
                </a:solidFill>
                <a:latin typeface="HelveticaNeueLT Pro 45 Lt" panose="020B0403020202020204" pitchFamily="34" charset="0"/>
              </a:rPr>
              <a:t>and with several </a:t>
            </a:r>
            <a:r>
              <a:rPr lang="en-US" altLang="en-US" b="1" dirty="0">
                <a:solidFill>
                  <a:srgbClr val="797A7D"/>
                </a:solidFill>
                <a:latin typeface="HelveticaNeueLT Pro 45 Lt" panose="020B0403020202020204" pitchFamily="34" charset="0"/>
              </a:rPr>
              <a:t>tools</a:t>
            </a:r>
            <a:r>
              <a:rPr lang="en-US" altLang="en-US" dirty="0">
                <a:solidFill>
                  <a:srgbClr val="797A7D"/>
                </a:solidFill>
                <a:latin typeface="HelveticaNeueLT Pro 45 Lt" panose="020B0403020202020204" pitchFamily="34" charset="0"/>
              </a:rPr>
              <a:t> in the </a:t>
            </a:r>
            <a:r>
              <a:rPr lang="en-US" altLang="en-US" b="1" dirty="0">
                <a:solidFill>
                  <a:srgbClr val="797A7D"/>
                </a:solidFill>
                <a:latin typeface="HelveticaNeueLT Pro 45 Lt" panose="020B0403020202020204" pitchFamily="34" charset="0"/>
              </a:rPr>
              <a:t>Sequence Editor </a:t>
            </a:r>
            <a:r>
              <a:rPr lang="en-US" altLang="en-US" dirty="0">
                <a:solidFill>
                  <a:srgbClr val="797A7D"/>
                </a:solidFill>
                <a:latin typeface="HelveticaNeueLT Pro 45 Lt" panose="020B0403020202020204" pitchFamily="34" charset="0"/>
              </a:rPr>
              <a:t>such as the </a:t>
            </a:r>
            <a:r>
              <a:rPr lang="en-US" altLang="en-US" b="1" dirty="0">
                <a:solidFill>
                  <a:srgbClr val="797A7D"/>
                </a:solidFill>
                <a:latin typeface="HelveticaNeueLT Pro 45 Lt" panose="020B0403020202020204" pitchFamily="34" charset="0"/>
              </a:rPr>
              <a:t>Stamp Tool</a:t>
            </a:r>
            <a:r>
              <a:rPr lang="en-US" altLang="en-US" dirty="0">
                <a:solidFill>
                  <a:srgbClr val="797A7D"/>
                </a:solidFill>
                <a:latin typeface="HelveticaNeueLT Pro 45 Lt" panose="020B0403020202020204" pitchFamily="34" charset="0"/>
              </a:rPr>
              <a:t>.</a:t>
            </a:r>
          </a:p>
          <a:p>
            <a:pPr marL="285750" indent="-285750" eaLnBrk="1" hangingPunct="1">
              <a:buFont typeface="Arial" panose="020B0604020202020204" pitchFamily="34" charset="0"/>
              <a:buChar char="•"/>
            </a:pPr>
            <a:endParaRPr lang="en-US" altLang="en-US" dirty="0">
              <a:solidFill>
                <a:srgbClr val="797A7D"/>
              </a:solidFill>
              <a:latin typeface="HelveticaNeueLT Pro 45 Lt" panose="020B0403020202020204" pitchFamily="34" charset="0"/>
            </a:endParaRP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Used by both </a:t>
            </a:r>
            <a:r>
              <a:rPr lang="en-US" altLang="en-US" b="1" dirty="0">
                <a:solidFill>
                  <a:srgbClr val="797A7D"/>
                </a:solidFill>
                <a:latin typeface="HelveticaNeueLT Pro 45 Lt" panose="020B0403020202020204" pitchFamily="34" charset="0"/>
              </a:rPr>
              <a:t>Pipetting</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Transport</a:t>
            </a:r>
            <a:r>
              <a:rPr lang="en-US" altLang="en-US" dirty="0">
                <a:solidFill>
                  <a:srgbClr val="797A7D"/>
                </a:solidFill>
                <a:latin typeface="HelveticaNeueLT Pro 45 Lt" panose="020B0403020202020204" pitchFamily="34" charset="0"/>
              </a:rPr>
              <a:t> steps.  </a:t>
            </a:r>
          </a:p>
          <a:p>
            <a:pPr eaLnBrk="1" hangingPunct="1"/>
            <a:endParaRPr lang="en-US" altLang="en-US" dirty="0">
              <a:solidFill>
                <a:srgbClr val="797A7D"/>
              </a:solidFill>
              <a:latin typeface="HelveticaNeueLT Pro 45 Lt" panose="020B04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Editor</a:t>
            </a:r>
          </a:p>
        </p:txBody>
      </p:sp>
      <p:sp>
        <p:nvSpPr>
          <p:cNvPr id="3" name="Text Placeholder 2"/>
          <p:cNvSpPr>
            <a:spLocks noGrp="1"/>
          </p:cNvSpPr>
          <p:nvPr>
            <p:ph type="body" sz="quarter" idx="11"/>
          </p:nvPr>
        </p:nvSpPr>
        <p:spPr/>
        <p:txBody>
          <a:bodyPr/>
          <a:lstStyle/>
          <a:p>
            <a:r>
              <a:rPr lang="en-US" dirty="0"/>
              <a:t>Creating Sequences</a:t>
            </a:r>
          </a:p>
        </p:txBody>
      </p:sp>
      <p:sp>
        <p:nvSpPr>
          <p:cNvPr id="12" name="Isosceles Triangle 11">
            <a:hlinkClick r:id="rId3"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042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285356"/>
            <a:ext cx="2583769" cy="89681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Rectangle 14"/>
          <p:cNvSpPr>
            <a:spLocks noChangeArrowheads="1"/>
          </p:cNvSpPr>
          <p:nvPr/>
        </p:nvSpPr>
        <p:spPr bwMode="auto">
          <a:xfrm>
            <a:off x="454706" y="1447800"/>
            <a:ext cx="82296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42900" algn="l"/>
              </a:tabLst>
              <a:defRPr>
                <a:solidFill>
                  <a:schemeClr val="tx1"/>
                </a:solidFill>
                <a:latin typeface="Arial" panose="020B0604020202020204" pitchFamily="34" charset="0"/>
              </a:defRPr>
            </a:lvl1pPr>
            <a:lvl2pPr marL="742950" indent="-285750" eaLnBrk="0" hangingPunct="0">
              <a:tabLst>
                <a:tab pos="342900" algn="l"/>
              </a:tabLst>
              <a:defRPr>
                <a:solidFill>
                  <a:schemeClr val="tx1"/>
                </a:solidFill>
                <a:latin typeface="Arial" panose="020B0604020202020204" pitchFamily="34" charset="0"/>
              </a:defRPr>
            </a:lvl2pPr>
            <a:lvl3pPr marL="1143000" indent="-228600" eaLnBrk="0" hangingPunct="0">
              <a:tabLst>
                <a:tab pos="342900" algn="l"/>
              </a:tabLst>
              <a:defRPr>
                <a:solidFill>
                  <a:schemeClr val="tx1"/>
                </a:solidFill>
                <a:latin typeface="Arial" panose="020B0604020202020204" pitchFamily="34" charset="0"/>
              </a:defRPr>
            </a:lvl3pPr>
            <a:lvl4pPr marL="1600200" indent="-228600" eaLnBrk="0" hangingPunct="0">
              <a:tabLst>
                <a:tab pos="342900" algn="l"/>
              </a:tabLst>
              <a:defRPr>
                <a:solidFill>
                  <a:schemeClr val="tx1"/>
                </a:solidFill>
                <a:latin typeface="Arial" panose="020B0604020202020204" pitchFamily="34" charset="0"/>
              </a:defRPr>
            </a:lvl4pPr>
            <a:lvl5pPr marL="2057400" indent="-228600" eaLnBrk="0" hangingPunct="0">
              <a:tabLst>
                <a:tab pos="3429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429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429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429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eaLnBrk="1" hangingPunct="1"/>
            <a:r>
              <a:rPr lang="en-US" altLang="en-US" sz="2000" b="1" dirty="0">
                <a:solidFill>
                  <a:schemeClr val="accent6"/>
                </a:solidFill>
                <a:latin typeface="HelveticaNeueLT Pro 45 Lt" panose="020B0403020202020204" pitchFamily="34" charset="0"/>
              </a:rPr>
              <a:t>Creating Sequences by Adding Labware</a:t>
            </a:r>
          </a:p>
          <a:p>
            <a:pPr eaLnBrk="1" hangingPunct="1"/>
            <a:r>
              <a:rPr lang="en-US" altLang="en-US" dirty="0">
                <a:solidFill>
                  <a:srgbClr val="797A7D"/>
                </a:solidFill>
                <a:latin typeface="HelveticaNeueLT Pro 45 Lt" panose="020B0403020202020204" pitchFamily="34" charset="0"/>
              </a:rPr>
              <a:t>Sequences can be automatically added to the system when adding new labware.</a:t>
            </a:r>
          </a:p>
        </p:txBody>
      </p:sp>
      <p:pic>
        <p:nvPicPr>
          <p:cNvPr id="4" name="Picture 3"/>
          <p:cNvPicPr>
            <a:picLocks noChangeAspect="1"/>
          </p:cNvPicPr>
          <p:nvPr/>
        </p:nvPicPr>
        <p:blipFill>
          <a:blip r:embed="rId5"/>
          <a:stretch>
            <a:fillRect/>
          </a:stretch>
        </p:blipFill>
        <p:spPr>
          <a:xfrm>
            <a:off x="3505200" y="3491867"/>
            <a:ext cx="1625781" cy="2209800"/>
          </a:xfrm>
          <a:prstGeom prst="rect">
            <a:avLst/>
          </a:prstGeom>
        </p:spPr>
      </p:pic>
      <p:sp>
        <p:nvSpPr>
          <p:cNvPr id="5" name="TextBox 4"/>
          <p:cNvSpPr txBox="1"/>
          <p:nvPr/>
        </p:nvSpPr>
        <p:spPr>
          <a:xfrm>
            <a:off x="456883" y="2223196"/>
            <a:ext cx="3048317" cy="4524315"/>
          </a:xfrm>
          <a:prstGeom prst="rect">
            <a:avLst/>
          </a:prstGeom>
          <a:noFill/>
        </p:spPr>
        <p:txBody>
          <a:bodyPr wrap="square" rtlCol="0">
            <a:spAutoFit/>
          </a:bodyPr>
          <a:lstStyle/>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In the Labware tab of the Deck Layout Editor, make sure that “Generate default deck sequence” is checked.</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Once a labware has been added to the deck, a default sequence is generated.  It’s name is the same as the Labware ID of said labware.  </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If the Labware ID is modified, the corresponding default sequence name is modified as well.   </a:t>
            </a:r>
          </a:p>
        </p:txBody>
      </p:sp>
      <p:pic>
        <p:nvPicPr>
          <p:cNvPr id="6" name="Picture 5"/>
          <p:cNvPicPr>
            <a:picLocks noChangeAspect="1"/>
          </p:cNvPicPr>
          <p:nvPr/>
        </p:nvPicPr>
        <p:blipFill>
          <a:blip r:embed="rId6"/>
          <a:stretch>
            <a:fillRect/>
          </a:stretch>
        </p:blipFill>
        <p:spPr>
          <a:xfrm>
            <a:off x="5334000" y="3278778"/>
            <a:ext cx="3731090" cy="3492682"/>
          </a:xfrm>
          <a:prstGeom prst="rect">
            <a:avLst/>
          </a:prstGeom>
        </p:spPr>
      </p:pic>
      <p:cxnSp>
        <p:nvCxnSpPr>
          <p:cNvPr id="8" name="Straight Arrow Connector 7"/>
          <p:cNvCxnSpPr/>
          <p:nvPr/>
        </p:nvCxnSpPr>
        <p:spPr>
          <a:xfrm>
            <a:off x="4724400" y="3581400"/>
            <a:ext cx="1219200" cy="38100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724400" y="3581400"/>
            <a:ext cx="914400" cy="129540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71354" y="2147113"/>
            <a:ext cx="6324488" cy="3720287"/>
          </a:xfrm>
          <a:prstGeom prst="rect">
            <a:avLst/>
          </a:prstGeom>
        </p:spPr>
      </p:pic>
      <p:sp>
        <p:nvSpPr>
          <p:cNvPr id="2" name="Title 1"/>
          <p:cNvSpPr>
            <a:spLocks noGrp="1"/>
          </p:cNvSpPr>
          <p:nvPr>
            <p:ph type="title"/>
          </p:nvPr>
        </p:nvSpPr>
        <p:spPr/>
        <p:txBody>
          <a:bodyPr/>
          <a:lstStyle/>
          <a:p>
            <a:r>
              <a:rPr lang="en-US" dirty="0"/>
              <a:t>Sequence Editor</a:t>
            </a:r>
          </a:p>
        </p:txBody>
      </p:sp>
      <p:sp>
        <p:nvSpPr>
          <p:cNvPr id="3" name="Text Placeholder 2"/>
          <p:cNvSpPr>
            <a:spLocks noGrp="1"/>
          </p:cNvSpPr>
          <p:nvPr>
            <p:ph type="body" sz="quarter" idx="11"/>
          </p:nvPr>
        </p:nvSpPr>
        <p:spPr/>
        <p:txBody>
          <a:bodyPr/>
          <a:lstStyle/>
          <a:p>
            <a:r>
              <a:rPr lang="en-US" dirty="0"/>
              <a:t>Creating Sequences - Overview</a:t>
            </a:r>
          </a:p>
        </p:txBody>
      </p:sp>
      <p:sp>
        <p:nvSpPr>
          <p:cNvPr id="33" name="Isosceles Triangle 32">
            <a:hlinkClick r:id="rId4"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Rectangle 33"/>
          <p:cNvSpPr>
            <a:spLocks noChangeArrowheads="1"/>
          </p:cNvSpPr>
          <p:nvPr/>
        </p:nvSpPr>
        <p:spPr bwMode="auto">
          <a:xfrm>
            <a:off x="454706" y="1447800"/>
            <a:ext cx="82296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42900" algn="l"/>
              </a:tabLst>
              <a:defRPr>
                <a:solidFill>
                  <a:schemeClr val="tx1"/>
                </a:solidFill>
                <a:latin typeface="Arial" panose="020B0604020202020204" pitchFamily="34" charset="0"/>
              </a:defRPr>
            </a:lvl1pPr>
            <a:lvl2pPr marL="742950" indent="-285750" eaLnBrk="0" hangingPunct="0">
              <a:tabLst>
                <a:tab pos="342900" algn="l"/>
              </a:tabLst>
              <a:defRPr>
                <a:solidFill>
                  <a:schemeClr val="tx1"/>
                </a:solidFill>
                <a:latin typeface="Arial" panose="020B0604020202020204" pitchFamily="34" charset="0"/>
              </a:defRPr>
            </a:lvl2pPr>
            <a:lvl3pPr marL="1143000" indent="-228600" eaLnBrk="0" hangingPunct="0">
              <a:tabLst>
                <a:tab pos="342900" algn="l"/>
              </a:tabLst>
              <a:defRPr>
                <a:solidFill>
                  <a:schemeClr val="tx1"/>
                </a:solidFill>
                <a:latin typeface="Arial" panose="020B0604020202020204" pitchFamily="34" charset="0"/>
              </a:defRPr>
            </a:lvl3pPr>
            <a:lvl4pPr marL="1600200" indent="-228600" eaLnBrk="0" hangingPunct="0">
              <a:tabLst>
                <a:tab pos="342900" algn="l"/>
              </a:tabLst>
              <a:defRPr>
                <a:solidFill>
                  <a:schemeClr val="tx1"/>
                </a:solidFill>
                <a:latin typeface="Arial" panose="020B0604020202020204" pitchFamily="34" charset="0"/>
              </a:defRPr>
            </a:lvl4pPr>
            <a:lvl5pPr marL="2057400" indent="-228600" eaLnBrk="0" hangingPunct="0">
              <a:tabLst>
                <a:tab pos="3429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429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429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429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eaLnBrk="1" hangingPunct="1"/>
            <a:r>
              <a:rPr lang="en-US" altLang="en-US" sz="2000" b="1" dirty="0">
                <a:solidFill>
                  <a:schemeClr val="accent6"/>
                </a:solidFill>
                <a:latin typeface="HelveticaNeueLT Pro 45 Lt" panose="020B0403020202020204" pitchFamily="34" charset="0"/>
              </a:rPr>
              <a:t>Creating Sequences by Selecting Positions</a:t>
            </a:r>
          </a:p>
          <a:p>
            <a:pPr eaLnBrk="1" hangingPunct="1"/>
            <a:r>
              <a:rPr lang="en-US" altLang="en-US" dirty="0">
                <a:solidFill>
                  <a:srgbClr val="797A7D"/>
                </a:solidFill>
                <a:latin typeface="HelveticaNeueLT Pro 45 Lt" panose="020B0403020202020204" pitchFamily="34" charset="0"/>
              </a:rPr>
              <a:t>Sequences can be created manually by selecting positions using various tools.</a:t>
            </a:r>
          </a:p>
        </p:txBody>
      </p:sp>
      <p:sp>
        <p:nvSpPr>
          <p:cNvPr id="35" name="TextBox 34"/>
          <p:cNvSpPr txBox="1"/>
          <p:nvPr/>
        </p:nvSpPr>
        <p:spPr>
          <a:xfrm>
            <a:off x="487363" y="2239595"/>
            <a:ext cx="2179637" cy="3539430"/>
          </a:xfrm>
          <a:prstGeom prst="rect">
            <a:avLst/>
          </a:prstGeom>
          <a:noFill/>
        </p:spPr>
        <p:txBody>
          <a:bodyPr wrap="square" rtlCol="0">
            <a:spAutoFit/>
          </a:bodyPr>
          <a:lstStyle/>
          <a:p>
            <a:pPr marL="285750" indent="-285750" eaLnBrk="1" hangingPunct="1">
              <a:buFont typeface="Arial" panose="020B0604020202020204" pitchFamily="34" charset="0"/>
              <a:buChar char="•"/>
            </a:pPr>
            <a:r>
              <a:rPr lang="en-US" altLang="en-US" sz="1400" dirty="0">
                <a:solidFill>
                  <a:srgbClr val="797A7D"/>
                </a:solidFill>
                <a:latin typeface="HelveticaNeueLT Pro 45 Lt" panose="020B0403020202020204" pitchFamily="34" charset="0"/>
              </a:rPr>
              <a:t>Before you start to click “</a:t>
            </a:r>
            <a:r>
              <a:rPr lang="en-US" altLang="en-US" sz="1400" b="1" dirty="0">
                <a:solidFill>
                  <a:srgbClr val="797A7D"/>
                </a:solidFill>
                <a:latin typeface="HelveticaNeueLT Pro 45 Lt" panose="020B0403020202020204" pitchFamily="34" charset="0"/>
              </a:rPr>
              <a:t>Clear Selected</a:t>
            </a:r>
            <a:r>
              <a:rPr lang="en-US" altLang="en-US" sz="1400" dirty="0">
                <a:solidFill>
                  <a:srgbClr val="797A7D"/>
                </a:solidFill>
                <a:latin typeface="HelveticaNeueLT Pro 45 Lt" panose="020B0403020202020204" pitchFamily="34" charset="0"/>
              </a:rPr>
              <a:t>” to clear out any possible sequence selections. </a:t>
            </a:r>
          </a:p>
          <a:p>
            <a:pPr marL="285750" indent="-285750" eaLnBrk="1" hangingPunct="1">
              <a:buFont typeface="Arial" panose="020B0604020202020204" pitchFamily="34" charset="0"/>
              <a:buChar char="•"/>
            </a:pPr>
            <a:r>
              <a:rPr lang="en-US" altLang="en-US" sz="1400" dirty="0">
                <a:solidFill>
                  <a:srgbClr val="797A7D"/>
                </a:solidFill>
                <a:latin typeface="HelveticaNeueLT Pro 45 Lt" panose="020B0403020202020204" pitchFamily="34" charset="0"/>
              </a:rPr>
              <a:t>Sequences can then be selected via:</a:t>
            </a:r>
          </a:p>
          <a:p>
            <a:pPr marL="627063" lvl="1" indent="-285750">
              <a:buFont typeface="Arial" panose="020B0604020202020204" pitchFamily="34" charset="0"/>
              <a:buChar char="•"/>
            </a:pPr>
            <a:r>
              <a:rPr lang="en-US" altLang="en-US" sz="1400" b="1" dirty="0">
                <a:solidFill>
                  <a:srgbClr val="797A7D"/>
                </a:solidFill>
                <a:latin typeface="HelveticaNeueLT Pro 45 Lt" panose="020B0403020202020204" pitchFamily="34" charset="0"/>
              </a:rPr>
              <a:t>Rubber Banding</a:t>
            </a:r>
          </a:p>
          <a:p>
            <a:pPr marL="627063" lvl="1" indent="-285750">
              <a:buFont typeface="Arial" panose="020B0604020202020204" pitchFamily="34" charset="0"/>
              <a:buChar char="•"/>
            </a:pPr>
            <a:r>
              <a:rPr lang="en-US" altLang="en-US" sz="1400" dirty="0">
                <a:solidFill>
                  <a:srgbClr val="797A7D"/>
                </a:solidFill>
                <a:latin typeface="HelveticaNeueLT Pro 45 Lt" panose="020B0403020202020204" pitchFamily="34" charset="0"/>
              </a:rPr>
              <a:t>Using the </a:t>
            </a:r>
            <a:r>
              <a:rPr lang="en-US" altLang="en-US" sz="1400" b="1" dirty="0">
                <a:solidFill>
                  <a:srgbClr val="797A7D"/>
                </a:solidFill>
                <a:latin typeface="HelveticaNeueLT Pro 45 Lt" panose="020B0403020202020204" pitchFamily="34" charset="0"/>
              </a:rPr>
              <a:t>Stamp Tool</a:t>
            </a:r>
          </a:p>
          <a:p>
            <a:pPr marL="627063" lvl="1" indent="-285750">
              <a:buFont typeface="Arial" panose="020B0604020202020204" pitchFamily="34" charset="0"/>
              <a:buChar char="•"/>
            </a:pPr>
            <a:r>
              <a:rPr lang="en-US" altLang="en-US" sz="1400" dirty="0">
                <a:solidFill>
                  <a:srgbClr val="797A7D"/>
                </a:solidFill>
                <a:latin typeface="HelveticaNeueLT Pro 45 Lt" panose="020B0403020202020204" pitchFamily="34" charset="0"/>
              </a:rPr>
              <a:t>Using the </a:t>
            </a:r>
            <a:r>
              <a:rPr lang="en-US" altLang="en-US" sz="1400" b="1" dirty="0">
                <a:solidFill>
                  <a:srgbClr val="797A7D"/>
                </a:solidFill>
                <a:latin typeface="HelveticaNeueLT Pro 45 Lt" panose="020B0403020202020204" pitchFamily="34" charset="0"/>
              </a:rPr>
              <a:t>Single Position selection </a:t>
            </a:r>
          </a:p>
          <a:p>
            <a:pPr marL="287338" lvl="1" indent="-285750">
              <a:buFont typeface="Arial" panose="020B0604020202020204" pitchFamily="34" charset="0"/>
              <a:buChar char="•"/>
              <a:tabLst>
                <a:tab pos="287338" algn="l"/>
              </a:tabLst>
            </a:pPr>
            <a:r>
              <a:rPr lang="en-US" altLang="en-US" sz="1400" dirty="0">
                <a:solidFill>
                  <a:srgbClr val="797A7D"/>
                </a:solidFill>
                <a:latin typeface="HelveticaNeueLT Pro 45 Lt" panose="020B0403020202020204" pitchFamily="34" charset="0"/>
              </a:rPr>
              <a:t>When completed, “</a:t>
            </a:r>
            <a:r>
              <a:rPr lang="en-US" altLang="en-US" sz="1400" b="1" dirty="0">
                <a:solidFill>
                  <a:srgbClr val="797A7D"/>
                </a:solidFill>
                <a:latin typeface="HelveticaNeueLT Pro 45 Lt" panose="020B0403020202020204" pitchFamily="34" charset="0"/>
              </a:rPr>
              <a:t>Save As</a:t>
            </a:r>
            <a:r>
              <a:rPr lang="en-US" altLang="en-US" sz="1400" dirty="0">
                <a:solidFill>
                  <a:srgbClr val="797A7D"/>
                </a:solidFill>
                <a:latin typeface="HelveticaNeueLT Pro 45 Lt" panose="020B0403020202020204" pitchFamily="34" charset="0"/>
              </a:rPr>
              <a:t>” and give it a </a:t>
            </a:r>
            <a:r>
              <a:rPr lang="en-US" altLang="en-US" sz="1400" b="1" dirty="0">
                <a:solidFill>
                  <a:srgbClr val="797A7D"/>
                </a:solidFill>
                <a:latin typeface="HelveticaNeueLT Pro 45 Lt" panose="020B0403020202020204" pitchFamily="34" charset="0"/>
              </a:rPr>
              <a:t>unique name</a:t>
            </a:r>
            <a:r>
              <a:rPr lang="en-US" altLang="en-US" sz="1400" dirty="0">
                <a:solidFill>
                  <a:srgbClr val="797A7D"/>
                </a:solidFill>
                <a:latin typeface="HelveticaNeueLT Pro 45 Lt" panose="020B0403020202020204" pitchFamily="34" charset="0"/>
              </a:rPr>
              <a:t>.  </a:t>
            </a:r>
          </a:p>
        </p:txBody>
      </p:sp>
      <p:sp>
        <p:nvSpPr>
          <p:cNvPr id="37" name="Oval 36"/>
          <p:cNvSpPr/>
          <p:nvPr/>
        </p:nvSpPr>
        <p:spPr>
          <a:xfrm>
            <a:off x="2720789" y="2801370"/>
            <a:ext cx="735017" cy="346315"/>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25"/>
          <p:cNvCxnSpPr>
            <a:cxnSpLocks noChangeShapeType="1"/>
            <a:endCxn id="37" idx="2"/>
          </p:cNvCxnSpPr>
          <p:nvPr/>
        </p:nvCxnSpPr>
        <p:spPr bwMode="auto">
          <a:xfrm>
            <a:off x="2209800" y="2692586"/>
            <a:ext cx="510989" cy="281942"/>
          </a:xfrm>
          <a:prstGeom prst="straightConnector1">
            <a:avLst/>
          </a:prstGeom>
          <a:noFill/>
          <a:ln w="25400" algn="ctr">
            <a:solidFill>
              <a:schemeClr val="accent3"/>
            </a:solidFill>
            <a:round/>
            <a:headEnd/>
            <a:tailEnd type="triangle" w="lg" len="lg"/>
          </a:ln>
          <a:extLst>
            <a:ext uri="{909E8E84-426E-40DD-AFC4-6F175D3DCCD1}">
              <a14:hiddenFill xmlns:a14="http://schemas.microsoft.com/office/drawing/2010/main">
                <a:noFill/>
              </a14:hiddenFill>
            </a:ext>
          </a:extLst>
        </p:spPr>
      </p:cxnSp>
      <p:sp>
        <p:nvSpPr>
          <p:cNvPr id="41" name="Oval 40"/>
          <p:cNvSpPr/>
          <p:nvPr/>
        </p:nvSpPr>
        <p:spPr>
          <a:xfrm>
            <a:off x="2720789" y="3389288"/>
            <a:ext cx="735017" cy="346315"/>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48600" y="3733800"/>
            <a:ext cx="609600" cy="425856"/>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557292" y="2956260"/>
            <a:ext cx="735017" cy="24414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80561" y="4353885"/>
            <a:ext cx="785808" cy="609600"/>
          </a:xfrm>
          <a:prstGeom prst="rect">
            <a:avLst/>
          </a:prstGeom>
          <a:noFill/>
          <a:ln w="254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3864391">
            <a:off x="4757885" y="4980275"/>
            <a:ext cx="144156" cy="15495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352800"/>
            <a:ext cx="92868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58375" name="Text Box 4"/>
          <p:cNvSpPr txBox="1">
            <a:spLocks noChangeArrowheads="1"/>
          </p:cNvSpPr>
          <p:nvPr/>
        </p:nvSpPr>
        <p:spPr bwMode="auto">
          <a:xfrm>
            <a:off x="2170244" y="5791199"/>
            <a:ext cx="1981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800"/>
              </a:spcAft>
            </a:pPr>
            <a:r>
              <a:rPr lang="de-CH" altLang="en-US" dirty="0">
                <a:solidFill>
                  <a:srgbClr val="5B9BD5"/>
                </a:solidFill>
                <a:latin typeface="HelveticaNeueLT Pro 45 Lt" panose="020B0403020202020204" pitchFamily="34" charset="0"/>
              </a:rPr>
              <a:t>First column was </a:t>
            </a:r>
            <a:r>
              <a:rPr lang="de-CH" altLang="en-US" b="1" u="sng" dirty="0">
                <a:solidFill>
                  <a:srgbClr val="5B9BD5"/>
                </a:solidFill>
                <a:latin typeface="HelveticaNeueLT Pro 45 Lt" panose="020B0403020202020204" pitchFamily="34" charset="0"/>
              </a:rPr>
              <a:t>clicked twice</a:t>
            </a:r>
            <a:r>
              <a:rPr lang="de-CH" altLang="en-US" b="1" dirty="0">
                <a:solidFill>
                  <a:srgbClr val="5B9BD5"/>
                </a:solidFill>
                <a:latin typeface="HelveticaNeueLT Pro 45 Lt" panose="020B0403020202020204" pitchFamily="34" charset="0"/>
              </a:rPr>
              <a:t>!</a:t>
            </a:r>
          </a:p>
        </p:txBody>
      </p:sp>
      <p:sp>
        <p:nvSpPr>
          <p:cNvPr id="58376" name="Text Box 4"/>
          <p:cNvSpPr txBox="1">
            <a:spLocks noChangeArrowheads="1"/>
          </p:cNvSpPr>
          <p:nvPr/>
        </p:nvSpPr>
        <p:spPr bwMode="auto">
          <a:xfrm>
            <a:off x="4932218" y="5652700"/>
            <a:ext cx="4191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800"/>
              </a:spcAft>
            </a:pPr>
            <a:r>
              <a:rPr lang="de-CH" altLang="en-US" dirty="0">
                <a:solidFill>
                  <a:srgbClr val="5B9BD5"/>
                </a:solidFill>
                <a:latin typeface="HelveticaNeueLT Pro 45 Lt" panose="020B0403020202020204" pitchFamily="34" charset="0"/>
              </a:rPr>
              <a:t>Nunc plate was </a:t>
            </a:r>
            <a:r>
              <a:rPr lang="de-CH" altLang="en-US" b="1" u="sng" dirty="0">
                <a:solidFill>
                  <a:srgbClr val="5B9BD5"/>
                </a:solidFill>
                <a:latin typeface="HelveticaNeueLT Pro 45 Lt" panose="020B0403020202020204" pitchFamily="34" charset="0"/>
              </a:rPr>
              <a:t>already selected</a:t>
            </a:r>
            <a:r>
              <a:rPr lang="de-CH" altLang="en-US" u="sng" dirty="0">
                <a:solidFill>
                  <a:srgbClr val="5B9BD5"/>
                </a:solidFill>
                <a:latin typeface="HelveticaNeueLT Pro 45 Lt" panose="020B0403020202020204" pitchFamily="34" charset="0"/>
              </a:rPr>
              <a:t> </a:t>
            </a:r>
            <a:r>
              <a:rPr lang="de-CH" altLang="en-US" dirty="0">
                <a:solidFill>
                  <a:srgbClr val="5B9BD5"/>
                </a:solidFill>
                <a:latin typeface="HelveticaNeueLT Pro 45 Lt" panose="020B0403020202020204" pitchFamily="34" charset="0"/>
              </a:rPr>
              <a:t>when positions on Costar plate were Rubber Banded.</a:t>
            </a:r>
          </a:p>
        </p:txBody>
      </p:sp>
      <p:pic>
        <p:nvPicPr>
          <p:cNvPr id="5837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06" y="3547193"/>
            <a:ext cx="1143000"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837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7163" y="3429000"/>
            <a:ext cx="240823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58380" name="Right Arrow 16"/>
          <p:cNvSpPr>
            <a:spLocks noChangeArrowheads="1"/>
          </p:cNvSpPr>
          <p:nvPr/>
        </p:nvSpPr>
        <p:spPr bwMode="auto">
          <a:xfrm>
            <a:off x="5897563" y="4368006"/>
            <a:ext cx="609600" cy="381000"/>
          </a:xfrm>
          <a:prstGeom prst="rightArrow">
            <a:avLst>
              <a:gd name="adj1" fmla="val 50000"/>
              <a:gd name="adj2" fmla="val 50000"/>
            </a:avLst>
          </a:prstGeom>
          <a:solidFill>
            <a:schemeClr val="accent4"/>
          </a:solidFill>
          <a:ln w="25400" algn="ctr">
            <a:no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pic>
        <p:nvPicPr>
          <p:cNvPr id="5838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1644" y="3429000"/>
            <a:ext cx="24384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58381" name="Right Arrow 16"/>
          <p:cNvSpPr>
            <a:spLocks noChangeArrowheads="1"/>
          </p:cNvSpPr>
          <p:nvPr/>
        </p:nvSpPr>
        <p:spPr bwMode="auto">
          <a:xfrm>
            <a:off x="1325053" y="4368006"/>
            <a:ext cx="609600" cy="381000"/>
          </a:xfrm>
          <a:prstGeom prst="rightArrow">
            <a:avLst>
              <a:gd name="adj1" fmla="val 50000"/>
              <a:gd name="adj2" fmla="val 50000"/>
            </a:avLst>
          </a:prstGeom>
          <a:solidFill>
            <a:schemeClr val="accent4"/>
          </a:solidFill>
          <a:ln w="25400" algn="ctr">
            <a:no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Creating Sequences – Rubber Banding</a:t>
            </a:r>
          </a:p>
        </p:txBody>
      </p:sp>
      <p:sp>
        <p:nvSpPr>
          <p:cNvPr id="16" name="Rectangle 15"/>
          <p:cNvSpPr>
            <a:spLocks noChangeArrowheads="1"/>
          </p:cNvSpPr>
          <p:nvPr/>
        </p:nvSpPr>
        <p:spPr bwMode="auto">
          <a:xfrm>
            <a:off x="454706" y="1447800"/>
            <a:ext cx="82296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42900" algn="l"/>
              </a:tabLst>
              <a:defRPr>
                <a:solidFill>
                  <a:schemeClr val="tx1"/>
                </a:solidFill>
                <a:latin typeface="Arial" panose="020B0604020202020204" pitchFamily="34" charset="0"/>
              </a:defRPr>
            </a:lvl1pPr>
            <a:lvl2pPr marL="742950" indent="-285750" eaLnBrk="0" hangingPunct="0">
              <a:tabLst>
                <a:tab pos="342900" algn="l"/>
              </a:tabLst>
              <a:defRPr>
                <a:solidFill>
                  <a:schemeClr val="tx1"/>
                </a:solidFill>
                <a:latin typeface="Arial" panose="020B0604020202020204" pitchFamily="34" charset="0"/>
              </a:defRPr>
            </a:lvl2pPr>
            <a:lvl3pPr marL="1143000" indent="-228600" eaLnBrk="0" hangingPunct="0">
              <a:tabLst>
                <a:tab pos="342900" algn="l"/>
              </a:tabLst>
              <a:defRPr>
                <a:solidFill>
                  <a:schemeClr val="tx1"/>
                </a:solidFill>
                <a:latin typeface="Arial" panose="020B0604020202020204" pitchFamily="34" charset="0"/>
              </a:defRPr>
            </a:lvl3pPr>
            <a:lvl4pPr marL="1600200" indent="-228600" eaLnBrk="0" hangingPunct="0">
              <a:tabLst>
                <a:tab pos="342900" algn="l"/>
              </a:tabLst>
              <a:defRPr>
                <a:solidFill>
                  <a:schemeClr val="tx1"/>
                </a:solidFill>
                <a:latin typeface="Arial" panose="020B0604020202020204" pitchFamily="34" charset="0"/>
              </a:defRPr>
            </a:lvl4pPr>
            <a:lvl5pPr marL="2057400" indent="-228600" eaLnBrk="0" hangingPunct="0">
              <a:tabLst>
                <a:tab pos="3429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429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429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429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eaLnBrk="1" hangingPunct="1"/>
            <a:r>
              <a:rPr lang="en-US" altLang="en-US" sz="2000" b="1" dirty="0">
                <a:solidFill>
                  <a:schemeClr val="accent6"/>
                </a:solidFill>
                <a:latin typeface="HelveticaNeueLT Pro 45 Lt" panose="020B0403020202020204" pitchFamily="34" charset="0"/>
              </a:rPr>
              <a:t>Words of Caution</a:t>
            </a:r>
            <a:endParaRPr lang="en-US" altLang="en-US" dirty="0">
              <a:solidFill>
                <a:srgbClr val="797A7D"/>
              </a:solidFill>
              <a:latin typeface="HelveticaNeueLT Pro 45 Lt" panose="020B0403020202020204" pitchFamily="34" charset="0"/>
            </a:endParaRP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Continuing to “</a:t>
            </a:r>
            <a:r>
              <a:rPr lang="en-US" altLang="en-US" b="1" dirty="0">
                <a:solidFill>
                  <a:srgbClr val="797A7D"/>
                </a:solidFill>
                <a:latin typeface="HelveticaNeueLT Pro 45 Lt" panose="020B0403020202020204" pitchFamily="34" charset="0"/>
              </a:rPr>
              <a:t>Rubber Band</a:t>
            </a:r>
            <a:r>
              <a:rPr lang="en-US" altLang="en-US" dirty="0">
                <a:solidFill>
                  <a:srgbClr val="797A7D"/>
                </a:solidFill>
                <a:latin typeface="HelveticaNeueLT Pro 45 Lt" panose="020B0403020202020204" pitchFamily="34" charset="0"/>
              </a:rPr>
              <a:t>” or continuing to click will </a:t>
            </a:r>
            <a:r>
              <a:rPr lang="en-US" altLang="en-US" b="1" dirty="0">
                <a:solidFill>
                  <a:srgbClr val="797A7D"/>
                </a:solidFill>
                <a:latin typeface="HelveticaNeueLT Pro 45 Lt" panose="020B0403020202020204" pitchFamily="34" charset="0"/>
              </a:rPr>
              <a:t>append</a:t>
            </a:r>
            <a:r>
              <a:rPr lang="en-US" altLang="en-US" dirty="0">
                <a:solidFill>
                  <a:srgbClr val="797A7D"/>
                </a:solidFill>
                <a:latin typeface="HelveticaNeueLT Pro 45 Lt" panose="020B0403020202020204" pitchFamily="34" charset="0"/>
              </a:rPr>
              <a:t> those positions to the sequence.</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Make sure to always click “Clear Selected” before starting to build a new sequence.  </a:t>
            </a:r>
          </a:p>
          <a:p>
            <a:pPr eaLnBrk="1" hangingPunct="1"/>
            <a:endParaRPr lang="en-US" altLang="en-US" dirty="0">
              <a:solidFill>
                <a:srgbClr val="797A7D"/>
              </a:solidFill>
              <a:latin typeface="HelveticaNeueLT Pro 45 Lt" panose="020B04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572000"/>
            <a:ext cx="1016454"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0181"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572000"/>
            <a:ext cx="28844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018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4353" y="5249003"/>
            <a:ext cx="2868674" cy="686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3504"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161" y="5243390"/>
            <a:ext cx="509785" cy="70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0190" name="Picture 19"/>
          <p:cNvPicPr>
            <a:picLocks noChangeAspect="1" noChangeArrowheads="1"/>
          </p:cNvPicPr>
          <p:nvPr/>
        </p:nvPicPr>
        <p:blipFill rotWithShape="1">
          <a:blip r:embed="rId7">
            <a:extLst>
              <a:ext uri="{28A0092B-C50C-407E-A947-70E740481C1C}">
                <a14:useLocalDpi xmlns:a14="http://schemas.microsoft.com/office/drawing/2010/main" val="0"/>
              </a:ext>
            </a:extLst>
          </a:blip>
          <a:srcRect r="10061"/>
          <a:stretch/>
        </p:blipFill>
        <p:spPr bwMode="auto">
          <a:xfrm>
            <a:off x="152628" y="3474242"/>
            <a:ext cx="4369026"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 name="Title 2"/>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Stamp Tool</a:t>
            </a:r>
          </a:p>
        </p:txBody>
      </p:sp>
      <p:sp>
        <p:nvSpPr>
          <p:cNvPr id="20" name="Isosceles Triangle 19">
            <a:hlinkClick r:id="rId8"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NeueLT Pro 45 Lt" panose="020B0403020202020204" pitchFamily="34" charset="0"/>
            </a:endParaRPr>
          </a:p>
        </p:txBody>
      </p:sp>
      <p:sp>
        <p:nvSpPr>
          <p:cNvPr id="21" name="Rectangle 20"/>
          <p:cNvSpPr>
            <a:spLocks noChangeArrowheads="1"/>
          </p:cNvSpPr>
          <p:nvPr/>
        </p:nvSpPr>
        <p:spPr bwMode="auto">
          <a:xfrm>
            <a:off x="454706" y="1447800"/>
            <a:ext cx="8229600"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42900" algn="l"/>
              </a:tabLst>
              <a:defRPr>
                <a:solidFill>
                  <a:schemeClr val="tx1"/>
                </a:solidFill>
                <a:latin typeface="Arial" panose="020B0604020202020204" pitchFamily="34" charset="0"/>
              </a:defRPr>
            </a:lvl1pPr>
            <a:lvl2pPr marL="742950" indent="-285750" eaLnBrk="0" hangingPunct="0">
              <a:tabLst>
                <a:tab pos="342900" algn="l"/>
              </a:tabLst>
              <a:defRPr>
                <a:solidFill>
                  <a:schemeClr val="tx1"/>
                </a:solidFill>
                <a:latin typeface="Arial" panose="020B0604020202020204" pitchFamily="34" charset="0"/>
              </a:defRPr>
            </a:lvl2pPr>
            <a:lvl3pPr marL="1143000" indent="-228600" eaLnBrk="0" hangingPunct="0">
              <a:tabLst>
                <a:tab pos="342900" algn="l"/>
              </a:tabLst>
              <a:defRPr>
                <a:solidFill>
                  <a:schemeClr val="tx1"/>
                </a:solidFill>
                <a:latin typeface="Arial" panose="020B0604020202020204" pitchFamily="34" charset="0"/>
              </a:defRPr>
            </a:lvl3pPr>
            <a:lvl4pPr marL="1600200" indent="-228600" eaLnBrk="0" hangingPunct="0">
              <a:tabLst>
                <a:tab pos="342900" algn="l"/>
              </a:tabLst>
              <a:defRPr>
                <a:solidFill>
                  <a:schemeClr val="tx1"/>
                </a:solidFill>
                <a:latin typeface="Arial" panose="020B0604020202020204" pitchFamily="34" charset="0"/>
              </a:defRPr>
            </a:lvl4pPr>
            <a:lvl5pPr marL="2057400" indent="-228600" eaLnBrk="0" hangingPunct="0">
              <a:tabLst>
                <a:tab pos="3429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429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429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429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eaLnBrk="1" hangingPunct="1"/>
            <a:r>
              <a:rPr lang="en-US" altLang="en-US" sz="2000" b="1" dirty="0">
                <a:solidFill>
                  <a:schemeClr val="accent6"/>
                </a:solidFill>
                <a:latin typeface="HelveticaNeueLT Pro 45 Lt" panose="020B0403020202020204" pitchFamily="34" charset="0"/>
              </a:rPr>
              <a:t>What is the Stamp Tool?</a:t>
            </a:r>
            <a:endParaRPr lang="en-US" altLang="en-US" dirty="0">
              <a:solidFill>
                <a:srgbClr val="797A7D"/>
              </a:solidFill>
              <a:latin typeface="HelveticaNeueLT Pro 45 Lt" panose="020B0403020202020204" pitchFamily="34" charset="0"/>
            </a:endParaRP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The Stamp Tool is a software function that allows the developer to build sequences much faster.  </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Using the “Probe Head” list, the developer can select the pipetting device they would like to build the sequence for.</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The Stamp Tool allows for a selection of what pipetting device is used, as well as a single position selector for creating hit-picked sequences.</a:t>
            </a:r>
          </a:p>
          <a:p>
            <a:pPr eaLnBrk="1" hangingPunct="1"/>
            <a:endParaRPr lang="en-US" altLang="en-US" dirty="0">
              <a:solidFill>
                <a:srgbClr val="797A7D"/>
              </a:solidFill>
              <a:latin typeface="HelveticaNeueLT Pro 45 Lt" panose="020B0403020202020204" pitchFamily="34" charset="0"/>
            </a:endParaRPr>
          </a:p>
        </p:txBody>
      </p:sp>
      <p:cxnSp>
        <p:nvCxnSpPr>
          <p:cNvPr id="23" name="Straight Arrow Connector 22"/>
          <p:cNvCxnSpPr/>
          <p:nvPr/>
        </p:nvCxnSpPr>
        <p:spPr>
          <a:xfrm>
            <a:off x="3886200" y="4158368"/>
            <a:ext cx="1066800" cy="642232"/>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836598" y="4529834"/>
            <a:ext cx="1116402" cy="270766"/>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50182" idx="0"/>
          </p:cNvCxnSpPr>
          <p:nvPr/>
        </p:nvCxnSpPr>
        <p:spPr>
          <a:xfrm flipH="1">
            <a:off x="3188690" y="4809312"/>
            <a:ext cx="108872" cy="439691"/>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63504" idx="0"/>
          </p:cNvCxnSpPr>
          <p:nvPr/>
        </p:nvCxnSpPr>
        <p:spPr>
          <a:xfrm flipH="1">
            <a:off x="919054" y="4581802"/>
            <a:ext cx="71546" cy="66158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50181" idx="0"/>
          </p:cNvCxnSpPr>
          <p:nvPr/>
        </p:nvCxnSpPr>
        <p:spPr>
          <a:xfrm>
            <a:off x="3352800" y="4343400"/>
            <a:ext cx="4033044" cy="228600"/>
          </a:xfrm>
          <a:prstGeom prst="bentConnector2">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70"/>
          <a:stretch/>
        </p:blipFill>
        <p:spPr bwMode="auto">
          <a:xfrm>
            <a:off x="378569" y="3766151"/>
            <a:ext cx="15176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Sorting and Editing</a:t>
            </a:r>
          </a:p>
        </p:txBody>
      </p:sp>
      <p:sp>
        <p:nvSpPr>
          <p:cNvPr id="11" name="Rectangle 10"/>
          <p:cNvSpPr>
            <a:spLocks noChangeArrowheads="1"/>
          </p:cNvSpPr>
          <p:nvPr/>
        </p:nvSpPr>
        <p:spPr bwMode="auto">
          <a:xfrm>
            <a:off x="454706" y="1447800"/>
            <a:ext cx="82296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42900" algn="l"/>
              </a:tabLst>
              <a:defRPr>
                <a:solidFill>
                  <a:schemeClr val="tx1"/>
                </a:solidFill>
                <a:latin typeface="Arial" panose="020B0604020202020204" pitchFamily="34" charset="0"/>
              </a:defRPr>
            </a:lvl1pPr>
            <a:lvl2pPr marL="742950" indent="-285750" eaLnBrk="0" hangingPunct="0">
              <a:tabLst>
                <a:tab pos="342900" algn="l"/>
              </a:tabLst>
              <a:defRPr>
                <a:solidFill>
                  <a:schemeClr val="tx1"/>
                </a:solidFill>
                <a:latin typeface="Arial" panose="020B0604020202020204" pitchFamily="34" charset="0"/>
              </a:defRPr>
            </a:lvl2pPr>
            <a:lvl3pPr marL="1143000" indent="-228600" eaLnBrk="0" hangingPunct="0">
              <a:tabLst>
                <a:tab pos="342900" algn="l"/>
              </a:tabLst>
              <a:defRPr>
                <a:solidFill>
                  <a:schemeClr val="tx1"/>
                </a:solidFill>
                <a:latin typeface="Arial" panose="020B0604020202020204" pitchFamily="34" charset="0"/>
              </a:defRPr>
            </a:lvl3pPr>
            <a:lvl4pPr marL="1600200" indent="-228600" eaLnBrk="0" hangingPunct="0">
              <a:tabLst>
                <a:tab pos="342900" algn="l"/>
              </a:tabLst>
              <a:defRPr>
                <a:solidFill>
                  <a:schemeClr val="tx1"/>
                </a:solidFill>
                <a:latin typeface="Arial" panose="020B0604020202020204" pitchFamily="34" charset="0"/>
              </a:defRPr>
            </a:lvl4pPr>
            <a:lvl5pPr marL="2057400" indent="-228600" eaLnBrk="0" hangingPunct="0">
              <a:tabLst>
                <a:tab pos="3429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429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429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429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42900" algn="l"/>
              </a:tabLst>
              <a:defRPr>
                <a:solidFill>
                  <a:schemeClr val="tx1"/>
                </a:solidFill>
                <a:latin typeface="Arial" panose="020B0604020202020204" pitchFamily="34" charset="0"/>
              </a:defRPr>
            </a:lvl9pPr>
          </a:lstStyle>
          <a:p>
            <a:pPr eaLnBrk="1" hangingPunct="1"/>
            <a:r>
              <a:rPr lang="en-US" altLang="en-US" sz="2000" b="1" dirty="0">
                <a:solidFill>
                  <a:schemeClr val="accent6"/>
                </a:solidFill>
                <a:latin typeface="HelveticaNeueLT Pro 45 Lt" panose="020B0403020202020204" pitchFamily="34" charset="0"/>
              </a:rPr>
              <a:t>How to edit or rearrange Sequences</a:t>
            </a:r>
            <a:endParaRPr lang="en-US" altLang="en-US" dirty="0">
              <a:solidFill>
                <a:srgbClr val="797A7D"/>
              </a:solidFill>
              <a:latin typeface="HelveticaNeueLT Pro 45 Lt" panose="020B0403020202020204" pitchFamily="34" charset="0"/>
            </a:endParaRP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After selecting from the list of sequences the sequence you wish to edit, click the “Advanced…” button in the “Sequences” tab to bring up the “Edit Positions” window.  </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The Labware ID, Position and X-Y-Z Coordinates are then listed in this window.  </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Using the sorting tools, stamp tool or deleting positions, a sequence can be edited in many ways.  </a:t>
            </a:r>
          </a:p>
        </p:txBody>
      </p:sp>
      <p:pic>
        <p:nvPicPr>
          <p:cNvPr id="4" name="Picture 3"/>
          <p:cNvPicPr>
            <a:picLocks noChangeAspect="1"/>
          </p:cNvPicPr>
          <p:nvPr/>
        </p:nvPicPr>
        <p:blipFill>
          <a:blip r:embed="rId4"/>
          <a:stretch>
            <a:fillRect/>
          </a:stretch>
        </p:blipFill>
        <p:spPr>
          <a:xfrm>
            <a:off x="2286000" y="3766151"/>
            <a:ext cx="6700838" cy="2956901"/>
          </a:xfrm>
          <a:prstGeom prst="rect">
            <a:avLst/>
          </a:prstGeom>
        </p:spPr>
      </p:pic>
      <p:pic>
        <p:nvPicPr>
          <p:cNvPr id="5" name="Picture 4"/>
          <p:cNvPicPr>
            <a:picLocks noChangeAspect="1"/>
          </p:cNvPicPr>
          <p:nvPr/>
        </p:nvPicPr>
        <p:blipFill>
          <a:blip r:embed="rId5"/>
          <a:stretch>
            <a:fillRect/>
          </a:stretch>
        </p:blipFill>
        <p:spPr>
          <a:xfrm>
            <a:off x="152399" y="4572000"/>
            <a:ext cx="1969991" cy="1059616"/>
          </a:xfrm>
          <a:prstGeom prst="rect">
            <a:avLst/>
          </a:prstGeom>
        </p:spPr>
      </p:pic>
      <p:pic>
        <p:nvPicPr>
          <p:cNvPr id="6" name="Picture 5"/>
          <p:cNvPicPr>
            <a:picLocks noChangeAspect="1"/>
          </p:cNvPicPr>
          <p:nvPr/>
        </p:nvPicPr>
        <p:blipFill>
          <a:blip r:embed="rId6"/>
          <a:stretch>
            <a:fillRect/>
          </a:stretch>
        </p:blipFill>
        <p:spPr>
          <a:xfrm>
            <a:off x="518270" y="5833534"/>
            <a:ext cx="1238250" cy="828675"/>
          </a:xfrm>
          <a:prstGeom prst="rect">
            <a:avLst/>
          </a:prstGeom>
        </p:spPr>
      </p:pic>
      <p:cxnSp>
        <p:nvCxnSpPr>
          <p:cNvPr id="15" name="Straight Arrow Connector 14"/>
          <p:cNvCxnSpPr>
            <a:stCxn id="64519" idx="2"/>
            <a:endCxn id="5" idx="0"/>
          </p:cNvCxnSpPr>
          <p:nvPr/>
        </p:nvCxnSpPr>
        <p:spPr>
          <a:xfrm>
            <a:off x="1137394" y="4309076"/>
            <a:ext cx="1" cy="26292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519346" y="3962400"/>
            <a:ext cx="842854" cy="100762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p:cNvCxnSpPr>
          <p:nvPr/>
        </p:nvCxnSpPr>
        <p:spPr>
          <a:xfrm flipV="1">
            <a:off x="1756520" y="5232952"/>
            <a:ext cx="2641536" cy="101492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54" y="5130867"/>
            <a:ext cx="17526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4" name="Rectangle 13"/>
          <p:cNvSpPr/>
          <p:nvPr/>
        </p:nvSpPr>
        <p:spPr>
          <a:xfrm>
            <a:off x="3496436" y="4604051"/>
            <a:ext cx="2146139" cy="400110"/>
          </a:xfrm>
          <a:prstGeom prst="rect">
            <a:avLst/>
          </a:prstGeom>
          <a:noFill/>
        </p:spPr>
        <p:txBody>
          <a:bodyPr wrap="square">
            <a:spAutoFit/>
          </a:bodyPr>
          <a:lstStyle/>
          <a:p>
            <a:pPr>
              <a:defRPr/>
            </a:pPr>
            <a:r>
              <a:rPr lang="en-GB" sz="2000" kern="0" dirty="0">
                <a:solidFill>
                  <a:srgbClr val="5B9BD5"/>
                </a:solidFill>
                <a:latin typeface="HelveticaNeueLT Pro 45 Lt" panose="020B0403020202020204" pitchFamily="34" charset="0"/>
              </a:rPr>
              <a:t>Quad384_by_96</a:t>
            </a:r>
            <a:endParaRPr lang="en-US" sz="2000" dirty="0">
              <a:solidFill>
                <a:srgbClr val="5B9BD5"/>
              </a:solidFill>
              <a:latin typeface="HelveticaNeueLT Pro 45 Lt" panose="020B0403020202020204" pitchFamily="34" charset="0"/>
            </a:endParaRPr>
          </a:p>
        </p:txBody>
      </p:sp>
      <p:pic>
        <p:nvPicPr>
          <p:cNvPr id="6759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425" y="5137217"/>
            <a:ext cx="17795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67608"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l="10751" t="8207" r="5792" b="9294"/>
          <a:stretch/>
        </p:blipFill>
        <p:spPr bwMode="auto">
          <a:xfrm>
            <a:off x="1205918" y="1779780"/>
            <a:ext cx="1058602" cy="291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8" name="Rectangle 7"/>
          <p:cNvSpPr/>
          <p:nvPr/>
        </p:nvSpPr>
        <p:spPr bwMode="auto">
          <a:xfrm>
            <a:off x="1007295" y="1357836"/>
            <a:ext cx="1454244" cy="400110"/>
          </a:xfrm>
          <a:prstGeom prst="rect">
            <a:avLst/>
          </a:prstGeom>
          <a:noFill/>
        </p:spPr>
        <p:txBody>
          <a:bodyPr wrap="none">
            <a:spAutoFit/>
          </a:bodyPr>
          <a:lstStyle/>
          <a:p>
            <a:pPr>
              <a:defRPr/>
            </a:pPr>
            <a:r>
              <a:rPr lang="en-GB" sz="2000" kern="0" dirty="0">
                <a:solidFill>
                  <a:srgbClr val="5B9BD5"/>
                </a:solidFill>
                <a:latin typeface="HelveticaNeueLT Pro 45 Lt" panose="020B0403020202020204" pitchFamily="34" charset="0"/>
              </a:rPr>
              <a:t>Column1x4</a:t>
            </a:r>
            <a:endParaRPr lang="en-US" sz="2000" dirty="0">
              <a:solidFill>
                <a:srgbClr val="5B9BD5"/>
              </a:solidFill>
              <a:latin typeface="HelveticaNeueLT Pro 45 Lt" panose="020B0403020202020204" pitchFamily="34" charset="0"/>
            </a:endParaRPr>
          </a:p>
        </p:txBody>
      </p:sp>
      <p:pic>
        <p:nvPicPr>
          <p:cNvPr id="67604"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6704" t="14332" r="10139" b="48745"/>
          <a:stretch/>
        </p:blipFill>
        <p:spPr bwMode="auto">
          <a:xfrm>
            <a:off x="6820706" y="2824744"/>
            <a:ext cx="1371600" cy="914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3" name="Rectangle 12"/>
          <p:cNvSpPr/>
          <p:nvPr/>
        </p:nvSpPr>
        <p:spPr bwMode="auto">
          <a:xfrm>
            <a:off x="6921177" y="2321720"/>
            <a:ext cx="1170657" cy="400050"/>
          </a:xfrm>
          <a:prstGeom prst="rect">
            <a:avLst/>
          </a:prstGeom>
          <a:noFill/>
        </p:spPr>
        <p:txBody>
          <a:bodyPr wrap="square">
            <a:spAutoFit/>
          </a:bodyPr>
          <a:lstStyle/>
          <a:p>
            <a:pPr>
              <a:defRPr/>
            </a:pPr>
            <a:r>
              <a:rPr lang="en-GB" sz="2000" kern="0" dirty="0">
                <a:solidFill>
                  <a:srgbClr val="5B9BD5"/>
                </a:solidFill>
                <a:latin typeface="HelveticaNeueLT Pro 45 Lt" panose="020B0403020202020204" pitchFamily="34" charset="0"/>
              </a:rPr>
              <a:t>Pick_List</a:t>
            </a:r>
            <a:endParaRPr lang="en-US" sz="2000" dirty="0">
              <a:solidFill>
                <a:srgbClr val="5B9BD5"/>
              </a:solidFill>
              <a:latin typeface="HelveticaNeueLT Pro 45 Lt" panose="020B0403020202020204" pitchFamily="34" charset="0"/>
            </a:endParaRPr>
          </a:p>
        </p:txBody>
      </p:sp>
      <p:pic>
        <p:nvPicPr>
          <p:cNvPr id="67594" name="Picture 9"/>
          <p:cNvPicPr>
            <a:picLocks noChangeAspect="1" noChangeArrowheads="1"/>
          </p:cNvPicPr>
          <p:nvPr/>
        </p:nvPicPr>
        <p:blipFill rotWithShape="1">
          <a:blip r:embed="rId7">
            <a:extLst>
              <a:ext uri="{28A0092B-C50C-407E-A947-70E740481C1C}">
                <a14:useLocalDpi xmlns:a14="http://schemas.microsoft.com/office/drawing/2010/main" val="0"/>
              </a:ext>
            </a:extLst>
          </a:blip>
          <a:srcRect l="13114" t="7367" r="14754" b="10054"/>
          <a:stretch/>
        </p:blipFill>
        <p:spPr bwMode="auto">
          <a:xfrm>
            <a:off x="5163730" y="1988943"/>
            <a:ext cx="838200" cy="243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9" name="Rectangle 8"/>
          <p:cNvSpPr/>
          <p:nvPr/>
        </p:nvSpPr>
        <p:spPr bwMode="auto">
          <a:xfrm>
            <a:off x="4812427" y="1502270"/>
            <a:ext cx="1540806" cy="400110"/>
          </a:xfrm>
          <a:prstGeom prst="rect">
            <a:avLst/>
          </a:prstGeom>
          <a:noFill/>
        </p:spPr>
        <p:txBody>
          <a:bodyPr wrap="none">
            <a:spAutoFit/>
          </a:bodyPr>
          <a:lstStyle/>
          <a:p>
            <a:pPr>
              <a:defRPr/>
            </a:pPr>
            <a:r>
              <a:rPr lang="en-GB" sz="2000" kern="0" dirty="0">
                <a:solidFill>
                  <a:srgbClr val="5B9BD5"/>
                </a:solidFill>
                <a:latin typeface="HelveticaNeueLT Pro 45 Lt" panose="020B0403020202020204" pitchFamily="34" charset="0"/>
              </a:rPr>
              <a:t>Odd_Blanks</a:t>
            </a:r>
            <a:endParaRPr lang="en-US" sz="2000" dirty="0">
              <a:solidFill>
                <a:srgbClr val="5B9BD5"/>
              </a:solidFill>
              <a:latin typeface="HelveticaNeueLT Pro 45 Lt" panose="020B0403020202020204" pitchFamily="34" charset="0"/>
            </a:endParaRPr>
          </a:p>
        </p:txBody>
      </p:sp>
      <p:sp>
        <p:nvSpPr>
          <p:cNvPr id="28" name="Rectangle 27"/>
          <p:cNvSpPr/>
          <p:nvPr/>
        </p:nvSpPr>
        <p:spPr>
          <a:xfrm>
            <a:off x="1007295" y="6443888"/>
            <a:ext cx="1455848" cy="369332"/>
          </a:xfrm>
          <a:prstGeom prst="rect">
            <a:avLst/>
          </a:prstGeom>
          <a:noFill/>
        </p:spPr>
        <p:txBody>
          <a:bodyPr wrap="none">
            <a:spAutoFit/>
          </a:bodyPr>
          <a:lstStyle/>
          <a:p>
            <a:pPr>
              <a:defRPr/>
            </a:pPr>
            <a:r>
              <a:rPr lang="en-GB" kern="0" dirty="0">
                <a:solidFill>
                  <a:srgbClr val="5B9BD5"/>
                </a:solidFill>
                <a:latin typeface="HelveticaNeueLT Pro 45 Lt" panose="020B0403020202020204" pitchFamily="34" charset="0"/>
              </a:rPr>
              <a:t>A1 Quadrant</a:t>
            </a:r>
            <a:endParaRPr lang="en-US" dirty="0">
              <a:solidFill>
                <a:srgbClr val="5B9BD5"/>
              </a:solidFill>
              <a:latin typeface="HelveticaNeueLT Pro 45 Lt" panose="020B0403020202020204" pitchFamily="34" charset="0"/>
            </a:endParaRPr>
          </a:p>
        </p:txBody>
      </p:sp>
      <p:sp>
        <p:nvSpPr>
          <p:cNvPr id="29" name="Rectangle 28"/>
          <p:cNvSpPr/>
          <p:nvPr/>
        </p:nvSpPr>
        <p:spPr>
          <a:xfrm>
            <a:off x="2931230" y="6443888"/>
            <a:ext cx="1455848" cy="369332"/>
          </a:xfrm>
          <a:prstGeom prst="rect">
            <a:avLst/>
          </a:prstGeom>
          <a:noFill/>
        </p:spPr>
        <p:txBody>
          <a:bodyPr wrap="none">
            <a:spAutoFit/>
          </a:bodyPr>
          <a:lstStyle/>
          <a:p>
            <a:pPr>
              <a:defRPr/>
            </a:pPr>
            <a:r>
              <a:rPr lang="en-GB" kern="0" dirty="0">
                <a:solidFill>
                  <a:srgbClr val="5B9BD5"/>
                </a:solidFill>
                <a:latin typeface="HelveticaNeueLT Pro 45 Lt" panose="020B0403020202020204" pitchFamily="34" charset="0"/>
              </a:rPr>
              <a:t>A2 Quadrant</a:t>
            </a:r>
            <a:endParaRPr lang="en-US" dirty="0">
              <a:solidFill>
                <a:srgbClr val="5B9BD5"/>
              </a:solidFill>
              <a:latin typeface="HelveticaNeueLT Pro 45 Lt" panose="020B0403020202020204" pitchFamily="34" charset="0"/>
            </a:endParaRPr>
          </a:p>
        </p:txBody>
      </p:sp>
      <p:pic>
        <p:nvPicPr>
          <p:cNvPr id="67598"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7306" y="5137217"/>
            <a:ext cx="177104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0" name="Rectangle 29"/>
          <p:cNvSpPr/>
          <p:nvPr/>
        </p:nvSpPr>
        <p:spPr>
          <a:xfrm>
            <a:off x="4850899" y="6443888"/>
            <a:ext cx="1463862" cy="369332"/>
          </a:xfrm>
          <a:prstGeom prst="rect">
            <a:avLst/>
          </a:prstGeom>
          <a:noFill/>
        </p:spPr>
        <p:txBody>
          <a:bodyPr wrap="none">
            <a:spAutoFit/>
          </a:bodyPr>
          <a:lstStyle/>
          <a:p>
            <a:pPr>
              <a:defRPr/>
            </a:pPr>
            <a:r>
              <a:rPr lang="en-GB" kern="0" dirty="0">
                <a:solidFill>
                  <a:srgbClr val="5B9BD5"/>
                </a:solidFill>
                <a:latin typeface="HelveticaNeueLT Pro 45 Lt" panose="020B0403020202020204" pitchFamily="34" charset="0"/>
              </a:rPr>
              <a:t>B1 Quadrant</a:t>
            </a:r>
            <a:endParaRPr lang="en-US" dirty="0">
              <a:solidFill>
                <a:srgbClr val="5B9BD5"/>
              </a:solidFill>
              <a:latin typeface="HelveticaNeueLT Pro 45 Lt" panose="020B0403020202020204" pitchFamily="34" charset="0"/>
            </a:endParaRPr>
          </a:p>
        </p:txBody>
      </p:sp>
      <p:pic>
        <p:nvPicPr>
          <p:cNvPr id="6760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206" y="5145154"/>
            <a:ext cx="17526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1" name="Rectangle 30"/>
          <p:cNvSpPr/>
          <p:nvPr/>
        </p:nvSpPr>
        <p:spPr>
          <a:xfrm>
            <a:off x="6774575" y="6443888"/>
            <a:ext cx="1463862" cy="369332"/>
          </a:xfrm>
          <a:prstGeom prst="rect">
            <a:avLst/>
          </a:prstGeom>
          <a:noFill/>
        </p:spPr>
        <p:txBody>
          <a:bodyPr wrap="none">
            <a:spAutoFit/>
          </a:bodyPr>
          <a:lstStyle/>
          <a:p>
            <a:pPr>
              <a:defRPr/>
            </a:pPr>
            <a:r>
              <a:rPr lang="en-GB" kern="0" dirty="0">
                <a:solidFill>
                  <a:srgbClr val="5B9BD5"/>
                </a:solidFill>
                <a:latin typeface="HelveticaNeueLT Pro 45 Lt" panose="020B0403020202020204" pitchFamily="34" charset="0"/>
              </a:rPr>
              <a:t>B2 Quadrant</a:t>
            </a:r>
            <a:endParaRPr lang="en-US" dirty="0">
              <a:solidFill>
                <a:srgbClr val="5B9BD5"/>
              </a:solidFill>
              <a:latin typeface="HelveticaNeueLT Pro 45 Lt" panose="020B0403020202020204" pitchFamily="34" charset="0"/>
            </a:endParaRPr>
          </a:p>
        </p:txBody>
      </p:sp>
      <p:pic>
        <p:nvPicPr>
          <p:cNvPr id="67602" name="Picture 28"/>
          <p:cNvPicPr>
            <a:picLocks noChangeAspect="1" noChangeArrowheads="1"/>
          </p:cNvPicPr>
          <p:nvPr/>
        </p:nvPicPr>
        <p:blipFill rotWithShape="1">
          <a:blip r:embed="rId10">
            <a:extLst>
              <a:ext uri="{28A0092B-C50C-407E-A947-70E740481C1C}">
                <a14:useLocalDpi xmlns:a14="http://schemas.microsoft.com/office/drawing/2010/main" val="0"/>
              </a:ext>
            </a:extLst>
          </a:blip>
          <a:srcRect t="2631"/>
          <a:stretch/>
        </p:blipFill>
        <p:spPr bwMode="auto">
          <a:xfrm>
            <a:off x="3156623" y="1780153"/>
            <a:ext cx="1005061" cy="2855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074698" y="1352616"/>
            <a:ext cx="1168910" cy="400110"/>
          </a:xfrm>
          <a:prstGeom prst="rect">
            <a:avLst/>
          </a:prstGeom>
        </p:spPr>
        <p:txBody>
          <a:bodyPr wrap="none">
            <a:spAutoFit/>
          </a:bodyPr>
          <a:lstStyle/>
          <a:p>
            <a:pPr>
              <a:spcBef>
                <a:spcPts val="0"/>
              </a:spcBef>
              <a:spcAft>
                <a:spcPts val="1200"/>
              </a:spcAft>
              <a:buSzPct val="100000"/>
              <a:defRPr/>
            </a:pPr>
            <a:r>
              <a:rPr lang="en-GB" sz="2000" kern="0" dirty="0">
                <a:solidFill>
                  <a:srgbClr val="5B9BD5"/>
                </a:solidFill>
                <a:latin typeface="HelveticaNeueLT Pro 45 Lt" panose="020B0403020202020204" pitchFamily="34" charset="0"/>
                <a:cs typeface="Arial" pitchFamily="34" charset="0"/>
              </a:rPr>
              <a:t>Platesx4</a:t>
            </a:r>
          </a:p>
        </p:txBody>
      </p:sp>
      <p:sp>
        <p:nvSpPr>
          <p:cNvPr id="3" name="Title 2"/>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Example Sequences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038600" y="1600200"/>
            <a:ext cx="4645706"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3</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Defining and using sequences</a:t>
            </a:r>
          </a:p>
        </p:txBody>
      </p:sp>
      <p:pic>
        <p:nvPicPr>
          <p:cNvPr id="471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 name="Title 3"/>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319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1975"/>
            <a:ext cx="4572000"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7357" name="Straight Arrow Connector 15"/>
          <p:cNvCxnSpPr>
            <a:cxnSpLocks noChangeShapeType="1"/>
          </p:cNvCxnSpPr>
          <p:nvPr/>
        </p:nvCxnSpPr>
        <p:spPr bwMode="auto">
          <a:xfrm rot="5400000">
            <a:off x="238125" y="3178175"/>
            <a:ext cx="2020888" cy="509587"/>
          </a:xfrm>
          <a:prstGeom prst="straightConnector1">
            <a:avLst/>
          </a:prstGeom>
          <a:noFill/>
          <a:ln w="38100" algn="ctr">
            <a:solidFill>
              <a:schemeClr val="accent4"/>
            </a:solidFill>
            <a:round/>
            <a:headEnd/>
            <a:tailEnd type="arrow" w="med" len="med"/>
          </a:ln>
          <a:extLst>
            <a:ext uri="{909E8E84-426E-40DD-AFC4-6F175D3DCCD1}">
              <a14:hiddenFill xmlns:a14="http://schemas.microsoft.com/office/drawing/2010/main">
                <a:noFill/>
              </a14:hiddenFill>
            </a:ext>
          </a:extLst>
        </p:spPr>
      </p:cxnSp>
      <p:cxnSp>
        <p:nvCxnSpPr>
          <p:cNvPr id="57358" name="Straight Arrow Connector 19"/>
          <p:cNvCxnSpPr>
            <a:cxnSpLocks noChangeShapeType="1"/>
          </p:cNvCxnSpPr>
          <p:nvPr/>
        </p:nvCxnSpPr>
        <p:spPr bwMode="auto">
          <a:xfrm rot="5400000">
            <a:off x="2278062" y="3103563"/>
            <a:ext cx="2095500" cy="584200"/>
          </a:xfrm>
          <a:prstGeom prst="straightConnector1">
            <a:avLst/>
          </a:prstGeom>
          <a:noFill/>
          <a:ln w="38100" algn="ctr">
            <a:solidFill>
              <a:schemeClr val="accent4"/>
            </a:solidFill>
            <a:round/>
            <a:headEnd/>
            <a:tailEnd type="arrow" w="med" len="med"/>
          </a:ln>
          <a:extLst>
            <a:ext uri="{909E8E84-426E-40DD-AFC4-6F175D3DCCD1}">
              <a14:hiddenFill xmlns:a14="http://schemas.microsoft.com/office/drawing/2010/main">
                <a:noFill/>
              </a14:hiddenFill>
            </a:ext>
          </a:extLst>
        </p:spPr>
      </p:cxnSp>
      <p:pic>
        <p:nvPicPr>
          <p:cNvPr id="69644"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587" y="2322513"/>
            <a:ext cx="14097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Handling Sequences</a:t>
            </a:r>
          </a:p>
        </p:txBody>
      </p:sp>
      <p:sp>
        <p:nvSpPr>
          <p:cNvPr id="5" name="TextBox 4"/>
          <p:cNvSpPr txBox="1"/>
          <p:nvPr/>
        </p:nvSpPr>
        <p:spPr>
          <a:xfrm>
            <a:off x="5257800" y="1831974"/>
            <a:ext cx="34265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latin typeface="HelveticaNeueLT Pro 45 Lt" panose="020B0403020202020204" pitchFamily="34" charset="0"/>
              </a:rPr>
              <a:t>Clicking a sequence name from the “Deck Sequences” list selects the sequence.</a:t>
            </a:r>
          </a:p>
          <a:p>
            <a:pPr marL="285750" indent="-285750">
              <a:buFont typeface="Arial" panose="020B0604020202020204" pitchFamily="34" charset="0"/>
              <a:buChar char="•"/>
            </a:pPr>
            <a:r>
              <a:rPr lang="en-US" dirty="0">
                <a:solidFill>
                  <a:schemeClr val="tx2"/>
                </a:solidFill>
                <a:latin typeface="HelveticaNeueLT Pro 45 Lt" panose="020B0403020202020204" pitchFamily="34" charset="0"/>
              </a:rPr>
              <a:t>Right-clicking brings up an option menu, where the sequence can be renamed, deleted or have it’s properties listed.</a:t>
            </a:r>
          </a:p>
          <a:p>
            <a:pPr marL="285750" indent="-285750">
              <a:buFont typeface="Arial" panose="020B0604020202020204" pitchFamily="34" charset="0"/>
              <a:buChar char="•"/>
            </a:pPr>
            <a:r>
              <a:rPr lang="en-US" dirty="0">
                <a:solidFill>
                  <a:schemeClr val="tx2"/>
                </a:solidFill>
                <a:latin typeface="HelveticaNeueLT Pro 45 Lt" panose="020B0403020202020204" pitchFamily="34" charset="0"/>
              </a:rPr>
              <a:t>The “Properties” menu will list labware associated with the sequence.  </a:t>
            </a:r>
          </a:p>
          <a:p>
            <a:pPr marL="285750" indent="-285750">
              <a:buFont typeface="Arial" panose="020B0604020202020204" pitchFamily="34" charset="0"/>
              <a:buChar char="•"/>
            </a:pPr>
            <a:r>
              <a:rPr lang="en-US" dirty="0">
                <a:solidFill>
                  <a:schemeClr val="tx2"/>
                </a:solidFill>
                <a:latin typeface="HelveticaNeueLT Pro 45 Lt" panose="020B0403020202020204" pitchFamily="34" charset="0"/>
              </a:rPr>
              <a:t>One “System Defined Sequence” is created for each tip type.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NeueLT Pro 45 Lt" panose="020B0403020202020204" pitchFamily="34" charset="0"/>
              </a:rPr>
              <a:t>Compatible Liquid Handlers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VANTAGE</a:t>
            </a:r>
          </a:p>
        </p:txBody>
      </p:sp>
      <p:sp>
        <p:nvSpPr>
          <p:cNvPr id="4" name="Slide Number Placeholder 3"/>
          <p:cNvSpPr>
            <a:spLocks noGrp="1"/>
          </p:cNvSpPr>
          <p:nvPr>
            <p:ph type="sldNum" sz="quarter" idx="10"/>
          </p:nvPr>
        </p:nvSpPr>
        <p:spPr/>
        <p:txBody>
          <a:bodyPr/>
          <a:lstStyle/>
          <a:p>
            <a:fld id="{58A818BD-0DC7-3844-8B34-B83BE3C0637C}" type="slidenum">
              <a:rPr lang="en-US" smtClean="0">
                <a:latin typeface="HelveticaNeueLT Pro 45 Lt" panose="020B0403020202020204" pitchFamily="34" charset="0"/>
              </a:rPr>
              <a:t>6</a:t>
            </a:fld>
            <a:endParaRPr lang="en-US">
              <a:latin typeface="HelveticaNeueLT Pro 45 Lt" panose="020B0403020202020204" pitchFamily="34" charset="0"/>
            </a:endParaRPr>
          </a:p>
        </p:txBody>
      </p:sp>
      <p:sp>
        <p:nvSpPr>
          <p:cNvPr id="6" name="Rectangle 5"/>
          <p:cNvSpPr/>
          <p:nvPr/>
        </p:nvSpPr>
        <p:spPr>
          <a:xfrm>
            <a:off x="409703" y="1453115"/>
            <a:ext cx="6794828" cy="707886"/>
          </a:xfrm>
          <a:prstGeom prst="rect">
            <a:avLst/>
          </a:prstGeom>
        </p:spPr>
        <p:txBody>
          <a:bodyPr wrap="square">
            <a:spAutoFit/>
          </a:bodyPr>
          <a:lstStyle/>
          <a:p>
            <a:r>
              <a:rPr lang="en-US" altLang="en-US" sz="2000" dirty="0">
                <a:solidFill>
                  <a:srgbClr val="797A7D"/>
                </a:solidFill>
                <a:latin typeface="HelveticaNeueLT Pro 45 Lt" panose="020B0403020202020204" pitchFamily="34" charset="0"/>
              </a:rPr>
              <a:t>The VANTAGE line has two models, and is the latest model for integratable/programmable automated liquid handlers!</a:t>
            </a:r>
          </a:p>
        </p:txBody>
      </p:sp>
      <p:sp>
        <p:nvSpPr>
          <p:cNvPr id="7" name="TextBox 6"/>
          <p:cNvSpPr txBox="1"/>
          <p:nvPr/>
        </p:nvSpPr>
        <p:spPr>
          <a:xfrm>
            <a:off x="409703" y="2681277"/>
            <a:ext cx="5811679" cy="2677656"/>
          </a:xfrm>
          <a:prstGeom prst="rect">
            <a:avLst/>
          </a:prstGeom>
          <a:noFill/>
        </p:spPr>
        <p:txBody>
          <a:bodyPr wrap="square" rtlCol="0">
            <a:spAutoFit/>
          </a:bodyPr>
          <a:lstStyle>
            <a:defPPr>
              <a:defRPr lang="en-US"/>
            </a:defPPr>
            <a:lvl1pPr>
              <a:defRPr sz="2400">
                <a:latin typeface="+mj-lt"/>
              </a:defRPr>
            </a:lvl1pPr>
            <a:lvl2pPr marL="914400" lvl="1" indent="-457200">
              <a:buFont typeface="Arial" panose="020B0604020202020204" pitchFamily="34" charset="0"/>
              <a:buChar char="•"/>
              <a:defRPr sz="2400">
                <a:latin typeface="+mj-lt"/>
              </a:defRPr>
            </a:lvl2pPr>
          </a:lstStyle>
          <a:p>
            <a:r>
              <a:rPr lang="en-US" altLang="en-US" sz="1800" dirty="0">
                <a:solidFill>
                  <a:srgbClr val="797A7D"/>
                </a:solidFill>
                <a:latin typeface="HelveticaNeueLT Pro 45 Lt" panose="020B0403020202020204" pitchFamily="34" charset="0"/>
              </a:rPr>
              <a:t>Compared to STAR line:</a:t>
            </a:r>
          </a:p>
          <a:p>
            <a:pPr lvl="1"/>
            <a:r>
              <a:rPr lang="en-US" altLang="en-US" sz="1800" dirty="0">
                <a:solidFill>
                  <a:srgbClr val="797A7D"/>
                </a:solidFill>
                <a:latin typeface="HelveticaNeueLT Pro 45 Lt" panose="020B0403020202020204" pitchFamily="34" charset="0"/>
              </a:rPr>
              <a:t>Linear Motors on X and Y</a:t>
            </a:r>
          </a:p>
          <a:p>
            <a:pPr lvl="1"/>
            <a:r>
              <a:rPr lang="en-US" altLang="en-US" sz="1800" dirty="0">
                <a:solidFill>
                  <a:srgbClr val="797A7D"/>
                </a:solidFill>
                <a:latin typeface="HelveticaNeueLT Pro 45 Lt" panose="020B0403020202020204" pitchFamily="34" charset="0"/>
              </a:rPr>
              <a:t>Rear Integration possible</a:t>
            </a:r>
          </a:p>
          <a:p>
            <a:pPr lvl="1"/>
            <a:r>
              <a:rPr lang="en-US" altLang="en-US" sz="1800" dirty="0">
                <a:solidFill>
                  <a:srgbClr val="797A7D"/>
                </a:solidFill>
                <a:latin typeface="HelveticaNeueLT Pro 45 Lt" panose="020B0403020202020204" pitchFamily="34" charset="0"/>
              </a:rPr>
              <a:t>IPG vs ISWAP</a:t>
            </a:r>
          </a:p>
          <a:p>
            <a:pPr lvl="1"/>
            <a:r>
              <a:rPr lang="en-US" altLang="en-US" sz="1800" dirty="0">
                <a:solidFill>
                  <a:srgbClr val="797A7D"/>
                </a:solidFill>
                <a:latin typeface="HelveticaNeueLT Pro 45 Lt" panose="020B0403020202020204" pitchFamily="34" charset="0"/>
              </a:rPr>
              <a:t>Logistic Cabinet Options</a:t>
            </a:r>
          </a:p>
          <a:p>
            <a:pPr marL="457200" lvl="1" indent="0">
              <a:buNone/>
            </a:pPr>
            <a:r>
              <a:rPr lang="en-US" altLang="en-US" sz="1800" dirty="0">
                <a:solidFill>
                  <a:srgbClr val="797A7D"/>
                </a:solidFill>
                <a:latin typeface="HelveticaNeueLT Pro 45 Lt" panose="020B0403020202020204" pitchFamily="34" charset="0"/>
              </a:rPr>
              <a:t>	- Deck Pass Through slots</a:t>
            </a:r>
          </a:p>
          <a:p>
            <a:pPr marL="457200" lvl="1" indent="0">
              <a:buNone/>
            </a:pPr>
            <a:r>
              <a:rPr lang="en-US" altLang="en-US" sz="1800" dirty="0">
                <a:solidFill>
                  <a:srgbClr val="797A7D"/>
                </a:solidFill>
                <a:latin typeface="HelveticaNeueLT Pro 45 Lt" panose="020B0403020202020204" pitchFamily="34" charset="0"/>
              </a:rPr>
              <a:t>	- Wastes</a:t>
            </a:r>
          </a:p>
          <a:p>
            <a:pPr marL="457200" lvl="1" indent="0">
              <a:buNone/>
            </a:pPr>
            <a:r>
              <a:rPr lang="en-US" altLang="en-US" sz="1800" dirty="0">
                <a:solidFill>
                  <a:srgbClr val="797A7D"/>
                </a:solidFill>
                <a:latin typeface="HelveticaNeueLT Pro 45 Lt" panose="020B0403020202020204" pitchFamily="34" charset="0"/>
              </a:rPr>
              <a:t>	- Entry Exits</a:t>
            </a:r>
          </a:p>
          <a:p>
            <a:endParaRPr lang="en-US" dirty="0"/>
          </a:p>
        </p:txBody>
      </p:sp>
      <p:sp>
        <p:nvSpPr>
          <p:cNvPr id="9" name="Text Placeholder 8"/>
          <p:cNvSpPr txBox="1">
            <a:spLocks/>
          </p:cNvSpPr>
          <p:nvPr/>
        </p:nvSpPr>
        <p:spPr>
          <a:xfrm>
            <a:off x="4398056" y="2279276"/>
            <a:ext cx="5802938" cy="4396161"/>
          </a:xfrm>
          <a:prstGeom prst="rect">
            <a:avLst/>
          </a:prstGeom>
        </p:spPr>
        <p:txBody>
          <a:bodyPr/>
          <a:lstStyle>
            <a:lvl1pPr marL="228600" indent="-228600" algn="l" defTabSz="914400" rtl="0" eaLnBrk="1" latinLnBrk="0" hangingPunct="1">
              <a:lnSpc>
                <a:spcPct val="90000"/>
              </a:lnSpc>
              <a:spcBef>
                <a:spcPts val="1000"/>
              </a:spcBef>
              <a:buFontTx/>
              <a:buBlip>
                <a:blip r:embed="rId3"/>
              </a:buBlip>
              <a:tabLst/>
              <a:defRPr sz="1600" kern="1200">
                <a:solidFill>
                  <a:schemeClr val="tx2"/>
                </a:solidFill>
                <a:latin typeface="+mn-lt"/>
                <a:ea typeface="+mn-ea"/>
                <a:cs typeface="+mn-cs"/>
              </a:defRPr>
            </a:lvl1pPr>
            <a:lvl2pPr marL="457200" indent="-228600" algn="l" defTabSz="914400" rtl="0" eaLnBrk="1" latinLnBrk="0" hangingPunct="1">
              <a:lnSpc>
                <a:spcPct val="90000"/>
              </a:lnSpc>
              <a:spcBef>
                <a:spcPts val="500"/>
              </a:spcBef>
              <a:buFontTx/>
              <a:buBlip>
                <a:blip r:embed="rId4"/>
              </a:buBlip>
              <a:tabLst/>
              <a:defRPr sz="1600" kern="1200">
                <a:solidFill>
                  <a:schemeClr val="tx2"/>
                </a:solidFill>
                <a:latin typeface="+mn-lt"/>
                <a:ea typeface="+mn-ea"/>
                <a:cs typeface="+mn-cs"/>
              </a:defRPr>
            </a:lvl2pPr>
            <a:lvl3pPr marL="687388" indent="-230188" algn="l" defTabSz="914400" rtl="0" eaLnBrk="1" latinLnBrk="0" hangingPunct="1">
              <a:lnSpc>
                <a:spcPct val="90000"/>
              </a:lnSpc>
              <a:spcBef>
                <a:spcPts val="500"/>
              </a:spcBef>
              <a:buFontTx/>
              <a:buBlip>
                <a:blip r:embed="rId4"/>
              </a:buBlip>
              <a:tabLst/>
              <a:defRPr sz="1600" kern="1200">
                <a:solidFill>
                  <a:schemeClr val="tx2"/>
                </a:solidFill>
                <a:latin typeface="+mn-lt"/>
                <a:ea typeface="+mn-ea"/>
                <a:cs typeface="+mn-cs"/>
              </a:defRPr>
            </a:lvl3pPr>
            <a:lvl4pPr marL="973138" indent="-230188" algn="l" defTabSz="914400" rtl="0" eaLnBrk="1" latinLnBrk="0" hangingPunct="1">
              <a:lnSpc>
                <a:spcPct val="90000"/>
              </a:lnSpc>
              <a:spcBef>
                <a:spcPts val="500"/>
              </a:spcBef>
              <a:buFontTx/>
              <a:buBlip>
                <a:blip r:embed="rId4"/>
              </a:buBlip>
              <a:tabLst/>
              <a:defRPr sz="1600" kern="1200">
                <a:solidFill>
                  <a:schemeClr val="tx2"/>
                </a:solidFill>
                <a:latin typeface="+mn-lt"/>
                <a:ea typeface="+mn-ea"/>
                <a:cs typeface="+mn-cs"/>
              </a:defRPr>
            </a:lvl4pPr>
            <a:lvl5pPr marL="1258888" indent="-230188" algn="l" defTabSz="914400" rtl="0" eaLnBrk="1" latinLnBrk="0" hangingPunct="1">
              <a:lnSpc>
                <a:spcPct val="90000"/>
              </a:lnSpc>
              <a:spcBef>
                <a:spcPts val="500"/>
              </a:spcBef>
              <a:buFontTx/>
              <a:buBlip>
                <a:blip r:embed="rId4"/>
              </a:buBlip>
              <a:tabLst/>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auto">
              <a:spcAft>
                <a:spcPts val="0"/>
              </a:spcAft>
              <a:buFontTx/>
              <a:buNone/>
            </a:pPr>
            <a:endParaRPr lang="en-US" dirty="0">
              <a:latin typeface="+mj-lt"/>
            </a:endParaRPr>
          </a:p>
          <a:p>
            <a:pPr marL="0" indent="0" fontAlgn="auto">
              <a:spcAft>
                <a:spcPts val="0"/>
              </a:spcAft>
              <a:buFontTx/>
              <a:buNone/>
            </a:pPr>
            <a:r>
              <a:rPr lang="en-US" dirty="0">
                <a:latin typeface="+mj-lt"/>
              </a:rPr>
              <a:t>    </a:t>
            </a:r>
            <a:r>
              <a:rPr lang="en-US" dirty="0">
                <a:solidFill>
                  <a:srgbClr val="797A7D"/>
                </a:solidFill>
                <a:latin typeface="HelveticaNeueLT Pro 45 Lt" panose="020B0403020202020204" pitchFamily="34" charset="0"/>
              </a:rPr>
              <a:t>1.3m </a:t>
            </a:r>
          </a:p>
          <a:p>
            <a:pPr marL="0" indent="0" fontAlgn="auto">
              <a:spcAft>
                <a:spcPts val="0"/>
              </a:spcAft>
              <a:buFontTx/>
              <a:buNone/>
            </a:pPr>
            <a:r>
              <a:rPr lang="en-US" dirty="0">
                <a:solidFill>
                  <a:srgbClr val="797A7D"/>
                </a:solidFill>
                <a:latin typeface="HelveticaNeueLT Pro 45 Lt" panose="020B0403020202020204" pitchFamily="34" charset="0"/>
              </a:rPr>
              <a:t>   54 tracks</a:t>
            </a:r>
          </a:p>
          <a:p>
            <a:pPr marL="0" indent="0" fontAlgn="auto">
              <a:spcAft>
                <a:spcPts val="0"/>
              </a:spcAft>
              <a:buFontTx/>
              <a:buNone/>
            </a:pPr>
            <a:endParaRPr lang="en-US" dirty="0">
              <a:solidFill>
                <a:srgbClr val="797A7D"/>
              </a:solidFill>
              <a:latin typeface="HelveticaNeueLT Pro 45 Lt" panose="020B0403020202020204" pitchFamily="34" charset="0"/>
            </a:endParaRPr>
          </a:p>
          <a:p>
            <a:pPr marL="0" indent="0" fontAlgn="auto">
              <a:spcAft>
                <a:spcPts val="0"/>
              </a:spcAft>
              <a:buFontTx/>
              <a:buNone/>
            </a:pPr>
            <a:endParaRPr lang="en-US" dirty="0">
              <a:solidFill>
                <a:srgbClr val="797A7D"/>
              </a:solidFill>
              <a:latin typeface="HelveticaNeueLT Pro 45 Lt" panose="020B0403020202020204" pitchFamily="34" charset="0"/>
            </a:endParaRPr>
          </a:p>
          <a:p>
            <a:pPr marL="0" indent="0" fontAlgn="auto">
              <a:spcAft>
                <a:spcPts val="0"/>
              </a:spcAft>
              <a:buFontTx/>
              <a:buNone/>
            </a:pPr>
            <a:r>
              <a:rPr lang="en-US" dirty="0">
                <a:solidFill>
                  <a:srgbClr val="797A7D"/>
                </a:solidFill>
                <a:latin typeface="HelveticaNeueLT Pro 45 Lt" panose="020B0403020202020204" pitchFamily="34" charset="0"/>
              </a:rPr>
              <a:t>    </a:t>
            </a:r>
          </a:p>
          <a:p>
            <a:pPr marL="227013" indent="0" fontAlgn="auto">
              <a:spcAft>
                <a:spcPts val="0"/>
              </a:spcAft>
              <a:buNone/>
            </a:pPr>
            <a:endParaRPr lang="en-US" dirty="0">
              <a:solidFill>
                <a:srgbClr val="797A7D"/>
              </a:solidFill>
              <a:latin typeface="HelveticaNeueLT Pro 45 Lt" panose="020B0403020202020204" pitchFamily="34" charset="0"/>
            </a:endParaRPr>
          </a:p>
          <a:p>
            <a:pPr marL="227013" indent="0" fontAlgn="auto">
              <a:spcAft>
                <a:spcPts val="0"/>
              </a:spcAft>
              <a:buNone/>
            </a:pPr>
            <a:r>
              <a:rPr lang="en-US" dirty="0">
                <a:solidFill>
                  <a:srgbClr val="797A7D"/>
                </a:solidFill>
                <a:latin typeface="HelveticaNeueLT Pro 45 Lt" panose="020B0403020202020204" pitchFamily="34" charset="0"/>
              </a:rPr>
              <a:t>2.0m </a:t>
            </a:r>
          </a:p>
          <a:p>
            <a:pPr marL="168275" indent="-168275" fontAlgn="auto">
              <a:spcAft>
                <a:spcPts val="0"/>
              </a:spcAft>
              <a:buFontTx/>
              <a:buNone/>
            </a:pPr>
            <a:r>
              <a:rPr lang="en-US" dirty="0">
                <a:solidFill>
                  <a:srgbClr val="797A7D"/>
                </a:solidFill>
                <a:latin typeface="HelveticaNeueLT Pro 45 Lt" panose="020B0403020202020204" pitchFamily="34" charset="0"/>
              </a:rPr>
              <a:t>   80 tracks</a:t>
            </a:r>
          </a:p>
          <a:p>
            <a:pPr marL="0" indent="0" fontAlgn="auto">
              <a:spcAft>
                <a:spcPts val="0"/>
              </a:spcAft>
              <a:buFontTx/>
              <a:buNone/>
            </a:pPr>
            <a:endParaRPr lang="en-US" sz="1800" dirty="0">
              <a:solidFill>
                <a:srgbClr val="797A7D"/>
              </a:solidFill>
              <a:latin typeface="HelveticaNeueLT Pro 45 Lt" panose="020B0403020202020204" pitchFamily="34" charset="0"/>
            </a:endParaRPr>
          </a:p>
        </p:txBody>
      </p:sp>
      <p:pic>
        <p:nvPicPr>
          <p:cNvPr id="10" name="Picture 9"/>
          <p:cNvPicPr>
            <a:picLocks noChangeAspect="1"/>
          </p:cNvPicPr>
          <p:nvPr/>
        </p:nvPicPr>
        <p:blipFill>
          <a:blip r:embed="rId5"/>
          <a:stretch>
            <a:fillRect/>
          </a:stretch>
        </p:blipFill>
        <p:spPr>
          <a:xfrm>
            <a:off x="6238445" y="2265762"/>
            <a:ext cx="1932169" cy="1876530"/>
          </a:xfrm>
          <a:prstGeom prst="rect">
            <a:avLst/>
          </a:prstGeom>
        </p:spPr>
      </p:pic>
      <p:pic>
        <p:nvPicPr>
          <p:cNvPr id="11" name="Picture 10"/>
          <p:cNvPicPr>
            <a:picLocks noChangeAspect="1"/>
          </p:cNvPicPr>
          <p:nvPr/>
        </p:nvPicPr>
        <p:blipFill>
          <a:blip r:embed="rId6"/>
          <a:stretch>
            <a:fillRect/>
          </a:stretch>
        </p:blipFill>
        <p:spPr>
          <a:xfrm>
            <a:off x="5852923" y="4170941"/>
            <a:ext cx="2703215" cy="2173878"/>
          </a:xfrm>
          <a:prstGeom prst="rect">
            <a:avLst/>
          </a:prstGeom>
        </p:spPr>
      </p:pic>
      <p:sp>
        <p:nvSpPr>
          <p:cNvPr id="5" name="Rectangle 4"/>
          <p:cNvSpPr/>
          <p:nvPr/>
        </p:nvSpPr>
        <p:spPr>
          <a:xfrm>
            <a:off x="4447607" y="3244334"/>
            <a:ext cx="24878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95312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35" y="3375123"/>
            <a:ext cx="15113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9412"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153" y="4114800"/>
            <a:ext cx="64770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Verifying Sequences</a:t>
            </a:r>
          </a:p>
        </p:txBody>
      </p:sp>
      <p:pic>
        <p:nvPicPr>
          <p:cNvPr id="4" name="Picture 3"/>
          <p:cNvPicPr>
            <a:picLocks noChangeAspect="1"/>
          </p:cNvPicPr>
          <p:nvPr/>
        </p:nvPicPr>
        <p:blipFill>
          <a:blip r:embed="rId5"/>
          <a:stretch>
            <a:fillRect/>
          </a:stretch>
        </p:blipFill>
        <p:spPr>
          <a:xfrm>
            <a:off x="323416" y="1851212"/>
            <a:ext cx="1314739" cy="737537"/>
          </a:xfrm>
          <a:prstGeom prst="rect">
            <a:avLst/>
          </a:prstGeom>
        </p:spPr>
      </p:pic>
      <p:sp>
        <p:nvSpPr>
          <p:cNvPr id="5" name="TextBox 4"/>
          <p:cNvSpPr txBox="1"/>
          <p:nvPr/>
        </p:nvSpPr>
        <p:spPr>
          <a:xfrm>
            <a:off x="1905000" y="1600199"/>
            <a:ext cx="6779306" cy="2308324"/>
          </a:xfrm>
          <a:prstGeom prst="rect">
            <a:avLst/>
          </a:prstGeom>
          <a:noFill/>
        </p:spPr>
        <p:txBody>
          <a:bodyPr wrap="square" rtlCol="0">
            <a:spAutoFit/>
          </a:bodyPr>
          <a:lstStyle/>
          <a:p>
            <a:r>
              <a:rPr lang="en-US" dirty="0">
                <a:solidFill>
                  <a:schemeClr val="tx2"/>
                </a:solidFill>
                <a:latin typeface="HelveticaNeueLT Pro 45 Lt" panose="020B0403020202020204" pitchFamily="34" charset="0"/>
              </a:rPr>
              <a:t>The “Play Sequence” buttons will animate the order of a sequence, either based on current sequence order or the Stamp Tool selected.  </a:t>
            </a:r>
          </a:p>
          <a:p>
            <a:endParaRPr lang="en-US" dirty="0">
              <a:solidFill>
                <a:schemeClr val="tx2"/>
              </a:solidFill>
              <a:latin typeface="HelveticaNeueLT Pro 45 Lt" panose="020B0403020202020204" pitchFamily="34" charset="0"/>
            </a:endParaRPr>
          </a:p>
          <a:p>
            <a:endParaRPr lang="en-US" dirty="0">
              <a:solidFill>
                <a:schemeClr val="tx2"/>
              </a:solidFill>
              <a:latin typeface="HelveticaNeueLT Pro 45 Lt" panose="020B0403020202020204" pitchFamily="34" charset="0"/>
            </a:endParaRPr>
          </a:p>
          <a:p>
            <a:endParaRPr lang="en-US" dirty="0">
              <a:solidFill>
                <a:schemeClr val="tx2"/>
              </a:solidFill>
              <a:latin typeface="HelveticaNeueLT Pro 45 Lt" panose="020B0403020202020204" pitchFamily="34" charset="0"/>
            </a:endParaRPr>
          </a:p>
          <a:p>
            <a:r>
              <a:rPr lang="en-US" dirty="0">
                <a:solidFill>
                  <a:schemeClr val="tx2"/>
                </a:solidFill>
                <a:latin typeface="HelveticaNeueLT Pro 45 Lt" panose="020B0403020202020204" pitchFamily="34" charset="0"/>
              </a:rPr>
              <a:t>The “Validate…” button will check all sequences to verify that the labware associated to them exist.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ext Box 4"/>
          <p:cNvSpPr txBox="1">
            <a:spLocks noChangeArrowheads="1"/>
          </p:cNvSpPr>
          <p:nvPr/>
        </p:nvSpPr>
        <p:spPr bwMode="auto">
          <a:xfrm>
            <a:off x="838200" y="1676400"/>
            <a:ext cx="7620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Sequences are used within Method Steps to describe a source or a destination for pipetting and transport </a:t>
            </a:r>
            <a:endParaRPr lang="de-CH" altLang="en-US" i="1" dirty="0">
              <a:solidFill>
                <a:srgbClr val="797A7D"/>
              </a:solidFill>
              <a:latin typeface="HelveticaNeueLT Pro 45 Lt" panose="020B0403020202020204" pitchFamily="34" charset="0"/>
            </a:endParaRPr>
          </a:p>
        </p:txBody>
      </p:sp>
      <p:pic>
        <p:nvPicPr>
          <p:cNvPr id="747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90800"/>
            <a:ext cx="34290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475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1318" y="4733623"/>
            <a:ext cx="3582988"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475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675" y="2590800"/>
            <a:ext cx="253365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476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2590800"/>
            <a:ext cx="23526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476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4266898"/>
            <a:ext cx="44958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Rounded Rectangle 1"/>
          <p:cNvSpPr/>
          <p:nvPr/>
        </p:nvSpPr>
        <p:spPr>
          <a:xfrm>
            <a:off x="419100" y="4772025"/>
            <a:ext cx="2438400" cy="257175"/>
          </a:xfrm>
          <a:prstGeom prst="roundRect">
            <a:avLst/>
          </a:prstGeom>
          <a:noFill/>
          <a:ln w="254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HelveticaNeueLT Pro 45 Lt" panose="020B0403020202020204" pitchFamily="34" charset="0"/>
            </a:endParaRPr>
          </a:p>
        </p:txBody>
      </p:sp>
      <p:sp>
        <p:nvSpPr>
          <p:cNvPr id="14" name="Rounded Rectangle 13"/>
          <p:cNvSpPr/>
          <p:nvPr/>
        </p:nvSpPr>
        <p:spPr>
          <a:xfrm>
            <a:off x="409575" y="3105150"/>
            <a:ext cx="752475" cy="200025"/>
          </a:xfrm>
          <a:prstGeom prst="roundRect">
            <a:avLst/>
          </a:prstGeom>
          <a:noFill/>
          <a:ln w="254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HelveticaNeueLT Pro 45 Lt" panose="020B0403020202020204" pitchFamily="34" charset="0"/>
            </a:endParaRPr>
          </a:p>
        </p:txBody>
      </p:sp>
      <p:sp>
        <p:nvSpPr>
          <p:cNvPr id="15" name="Rounded Rectangle 14"/>
          <p:cNvSpPr/>
          <p:nvPr/>
        </p:nvSpPr>
        <p:spPr>
          <a:xfrm>
            <a:off x="4114800" y="3219450"/>
            <a:ext cx="781050" cy="209550"/>
          </a:xfrm>
          <a:prstGeom prst="roundRect">
            <a:avLst/>
          </a:prstGeom>
          <a:noFill/>
          <a:ln w="254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HelveticaNeueLT Pro 45 Lt" panose="020B0403020202020204" pitchFamily="34" charset="0"/>
            </a:endParaRPr>
          </a:p>
        </p:txBody>
      </p:sp>
      <p:sp>
        <p:nvSpPr>
          <p:cNvPr id="16" name="Rounded Rectangle 15"/>
          <p:cNvSpPr/>
          <p:nvPr/>
        </p:nvSpPr>
        <p:spPr>
          <a:xfrm>
            <a:off x="6677526" y="3429000"/>
            <a:ext cx="1018674" cy="200025"/>
          </a:xfrm>
          <a:prstGeom prst="roundRect">
            <a:avLst/>
          </a:prstGeom>
          <a:noFill/>
          <a:ln w="254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HelveticaNeueLT Pro 45 Lt" panose="020B0403020202020204" pitchFamily="34" charset="0"/>
            </a:endParaRPr>
          </a:p>
        </p:txBody>
      </p:sp>
      <p:sp>
        <p:nvSpPr>
          <p:cNvPr id="17" name="Rounded Rectangle 16"/>
          <p:cNvSpPr/>
          <p:nvPr/>
        </p:nvSpPr>
        <p:spPr>
          <a:xfrm>
            <a:off x="5229726" y="5219398"/>
            <a:ext cx="1552074" cy="267002"/>
          </a:xfrm>
          <a:prstGeom prst="roundRect">
            <a:avLst/>
          </a:prstGeom>
          <a:noFill/>
          <a:ln w="254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HelveticaNeueLT Pro 45 Lt" panose="020B0403020202020204" pitchFamily="34" charset="0"/>
            </a:endParaRPr>
          </a:p>
        </p:txBody>
      </p:sp>
      <p:sp>
        <p:nvSpPr>
          <p:cNvPr id="3" name="Title 2"/>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4" name="Text Placeholder 3"/>
          <p:cNvSpPr>
            <a:spLocks noGrp="1"/>
          </p:cNvSpPr>
          <p:nvPr>
            <p:ph type="body" sz="quarter" idx="11"/>
          </p:nvPr>
        </p:nvSpPr>
        <p:spPr/>
        <p:txBody>
          <a:bodyPr/>
          <a:lstStyle/>
          <a:p>
            <a:r>
              <a:rPr lang="en-US" dirty="0">
                <a:latin typeface="HelveticaNeueLT Pro 45 Lt" panose="020B0403020202020204" pitchFamily="34" charset="0"/>
              </a:rPr>
              <a:t>Using Sequences in a Method</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3562350"/>
            <a:ext cx="3733800"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270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425" y="2133600"/>
            <a:ext cx="1552575"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271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1425" y="4495800"/>
            <a:ext cx="1552575"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cxnSp>
        <p:nvCxnSpPr>
          <p:cNvPr id="52232" name="Straight Arrow Connector 19"/>
          <p:cNvCxnSpPr>
            <a:cxnSpLocks noChangeShapeType="1"/>
          </p:cNvCxnSpPr>
          <p:nvPr/>
        </p:nvCxnSpPr>
        <p:spPr bwMode="auto">
          <a:xfrm flipV="1">
            <a:off x="4348163" y="2667000"/>
            <a:ext cx="3348037" cy="1287463"/>
          </a:xfrm>
          <a:prstGeom prst="straightConnector1">
            <a:avLst/>
          </a:prstGeom>
          <a:noFill/>
          <a:ln w="31750" algn="ctr">
            <a:solidFill>
              <a:srgbClr val="9900CC"/>
            </a:solidFill>
            <a:round/>
            <a:headEnd/>
            <a:tailEnd type="stealth" w="lg" len="lg"/>
          </a:ln>
          <a:extLst>
            <a:ext uri="{909E8E84-426E-40DD-AFC4-6F175D3DCCD1}">
              <a14:hiddenFill xmlns:a14="http://schemas.microsoft.com/office/drawing/2010/main">
                <a:noFill/>
              </a14:hiddenFill>
            </a:ext>
          </a:extLst>
        </p:spPr>
      </p:cxnSp>
      <p:cxnSp>
        <p:nvCxnSpPr>
          <p:cNvPr id="52233" name="Straight Arrow Connector 20"/>
          <p:cNvCxnSpPr>
            <a:cxnSpLocks noChangeShapeType="1"/>
          </p:cNvCxnSpPr>
          <p:nvPr/>
        </p:nvCxnSpPr>
        <p:spPr bwMode="auto">
          <a:xfrm flipV="1">
            <a:off x="4348163" y="2819400"/>
            <a:ext cx="3500437" cy="1366838"/>
          </a:xfrm>
          <a:prstGeom prst="straightConnector1">
            <a:avLst/>
          </a:prstGeom>
          <a:noFill/>
          <a:ln w="31750" algn="ctr">
            <a:solidFill>
              <a:srgbClr val="9900CC"/>
            </a:solidFill>
            <a:round/>
            <a:headEnd/>
            <a:tailEnd type="stealth" w="lg" len="lg"/>
          </a:ln>
          <a:extLst>
            <a:ext uri="{909E8E84-426E-40DD-AFC4-6F175D3DCCD1}">
              <a14:hiddenFill xmlns:a14="http://schemas.microsoft.com/office/drawing/2010/main">
                <a:noFill/>
              </a14:hiddenFill>
            </a:ext>
          </a:extLst>
        </p:spPr>
      </p:cxnSp>
      <p:cxnSp>
        <p:nvCxnSpPr>
          <p:cNvPr id="52234" name="Straight Arrow Connector 21"/>
          <p:cNvCxnSpPr>
            <a:cxnSpLocks noChangeShapeType="1"/>
          </p:cNvCxnSpPr>
          <p:nvPr/>
        </p:nvCxnSpPr>
        <p:spPr bwMode="auto">
          <a:xfrm flipV="1">
            <a:off x="4348163" y="2971800"/>
            <a:ext cx="3652837" cy="1382713"/>
          </a:xfrm>
          <a:prstGeom prst="straightConnector1">
            <a:avLst/>
          </a:prstGeom>
          <a:noFill/>
          <a:ln w="31750" algn="ctr">
            <a:solidFill>
              <a:srgbClr val="9900CC"/>
            </a:solidFill>
            <a:round/>
            <a:headEnd/>
            <a:tailEnd type="stealth" w="lg" len="lg"/>
          </a:ln>
          <a:extLst>
            <a:ext uri="{909E8E84-426E-40DD-AFC4-6F175D3DCCD1}">
              <a14:hiddenFill xmlns:a14="http://schemas.microsoft.com/office/drawing/2010/main">
                <a:noFill/>
              </a14:hiddenFill>
            </a:ext>
          </a:extLst>
        </p:spPr>
      </p:cxnSp>
      <p:cxnSp>
        <p:nvCxnSpPr>
          <p:cNvPr id="52235" name="Straight Arrow Connector 22"/>
          <p:cNvCxnSpPr>
            <a:cxnSpLocks noChangeShapeType="1"/>
          </p:cNvCxnSpPr>
          <p:nvPr/>
        </p:nvCxnSpPr>
        <p:spPr bwMode="auto">
          <a:xfrm flipV="1">
            <a:off x="4348163" y="3276600"/>
            <a:ext cx="4033837" cy="1481138"/>
          </a:xfrm>
          <a:prstGeom prst="straightConnector1">
            <a:avLst/>
          </a:prstGeom>
          <a:noFill/>
          <a:ln w="31750" algn="ctr">
            <a:solidFill>
              <a:srgbClr val="9900CC"/>
            </a:solidFill>
            <a:round/>
            <a:headEnd/>
            <a:tailEnd type="stealth" w="lg" len="lg"/>
          </a:ln>
          <a:extLst>
            <a:ext uri="{909E8E84-426E-40DD-AFC4-6F175D3DCCD1}">
              <a14:hiddenFill xmlns:a14="http://schemas.microsoft.com/office/drawing/2010/main">
                <a:noFill/>
              </a14:hiddenFill>
            </a:ext>
          </a:extLst>
        </p:spPr>
      </p:cxnSp>
      <p:cxnSp>
        <p:nvCxnSpPr>
          <p:cNvPr id="52236" name="Straight Arrow Connector 23"/>
          <p:cNvCxnSpPr>
            <a:cxnSpLocks noChangeShapeType="1"/>
          </p:cNvCxnSpPr>
          <p:nvPr/>
        </p:nvCxnSpPr>
        <p:spPr bwMode="auto">
          <a:xfrm flipV="1">
            <a:off x="4348163" y="3429000"/>
            <a:ext cx="4262437" cy="1512888"/>
          </a:xfrm>
          <a:prstGeom prst="straightConnector1">
            <a:avLst/>
          </a:prstGeom>
          <a:noFill/>
          <a:ln w="31750" algn="ctr">
            <a:solidFill>
              <a:srgbClr val="9900CC"/>
            </a:solidFill>
            <a:round/>
            <a:headEnd/>
            <a:tailEnd type="stealth" w="lg" len="lg"/>
          </a:ln>
          <a:extLst>
            <a:ext uri="{909E8E84-426E-40DD-AFC4-6F175D3DCCD1}">
              <a14:hiddenFill xmlns:a14="http://schemas.microsoft.com/office/drawing/2010/main">
                <a:noFill/>
              </a14:hiddenFill>
            </a:ext>
          </a:extLst>
        </p:spPr>
      </p:cxnSp>
      <p:cxnSp>
        <p:nvCxnSpPr>
          <p:cNvPr id="52237" name="Straight Arrow Connector 24"/>
          <p:cNvCxnSpPr>
            <a:cxnSpLocks noChangeShapeType="1"/>
          </p:cNvCxnSpPr>
          <p:nvPr/>
        </p:nvCxnSpPr>
        <p:spPr bwMode="auto">
          <a:xfrm flipV="1">
            <a:off x="4348163" y="3581400"/>
            <a:ext cx="4414837" cy="1546225"/>
          </a:xfrm>
          <a:prstGeom prst="straightConnector1">
            <a:avLst/>
          </a:prstGeom>
          <a:noFill/>
          <a:ln w="31750" algn="ctr">
            <a:solidFill>
              <a:srgbClr val="9900CC"/>
            </a:solidFill>
            <a:round/>
            <a:headEnd/>
            <a:tailEnd type="stealth" w="lg" len="lg"/>
          </a:ln>
          <a:extLst>
            <a:ext uri="{909E8E84-426E-40DD-AFC4-6F175D3DCCD1}">
              <a14:hiddenFill xmlns:a14="http://schemas.microsoft.com/office/drawing/2010/main">
                <a:noFill/>
              </a14:hiddenFill>
            </a:ext>
          </a:extLst>
        </p:spPr>
      </p:cxnSp>
      <p:cxnSp>
        <p:nvCxnSpPr>
          <p:cNvPr id="52238" name="Straight Arrow Connector 25"/>
          <p:cNvCxnSpPr>
            <a:cxnSpLocks noChangeShapeType="1"/>
          </p:cNvCxnSpPr>
          <p:nvPr/>
        </p:nvCxnSpPr>
        <p:spPr bwMode="auto">
          <a:xfrm flipV="1">
            <a:off x="4348163" y="3733800"/>
            <a:ext cx="4643437" cy="1589088"/>
          </a:xfrm>
          <a:prstGeom prst="straightConnector1">
            <a:avLst/>
          </a:prstGeom>
          <a:noFill/>
          <a:ln w="31750" algn="ctr">
            <a:solidFill>
              <a:srgbClr val="9900CC"/>
            </a:solidFill>
            <a:round/>
            <a:headEnd/>
            <a:tailEnd type="stealth" w="lg" len="lg"/>
          </a:ln>
          <a:extLst>
            <a:ext uri="{909E8E84-426E-40DD-AFC4-6F175D3DCCD1}">
              <a14:hiddenFill xmlns:a14="http://schemas.microsoft.com/office/drawing/2010/main">
                <a:noFill/>
              </a14:hiddenFill>
            </a:ext>
          </a:extLst>
        </p:spPr>
      </p:cxnSp>
      <p:cxnSp>
        <p:nvCxnSpPr>
          <p:cNvPr id="52239" name="Straight Arrow Connector 26"/>
          <p:cNvCxnSpPr>
            <a:cxnSpLocks noChangeShapeType="1"/>
          </p:cNvCxnSpPr>
          <p:nvPr/>
        </p:nvCxnSpPr>
        <p:spPr bwMode="auto">
          <a:xfrm flipV="1">
            <a:off x="4348163" y="3124200"/>
            <a:ext cx="3881437" cy="1411288"/>
          </a:xfrm>
          <a:prstGeom prst="straightConnector1">
            <a:avLst/>
          </a:prstGeom>
          <a:noFill/>
          <a:ln w="31750" algn="ctr">
            <a:solidFill>
              <a:srgbClr val="9900CC"/>
            </a:solidFill>
            <a:round/>
            <a:headEnd/>
            <a:tailEnd type="stealth" w="lg" len="lg"/>
          </a:ln>
          <a:extLst>
            <a:ext uri="{909E8E84-426E-40DD-AFC4-6F175D3DCCD1}">
              <a14:hiddenFill xmlns:a14="http://schemas.microsoft.com/office/drawing/2010/main">
                <a:noFill/>
              </a14:hiddenFill>
            </a:ext>
          </a:extLst>
        </p:spPr>
      </p:cxnSp>
      <p:cxnSp>
        <p:nvCxnSpPr>
          <p:cNvPr id="52240" name="Straight Arrow Connector 27"/>
          <p:cNvCxnSpPr>
            <a:cxnSpLocks noChangeShapeType="1"/>
          </p:cNvCxnSpPr>
          <p:nvPr/>
        </p:nvCxnSpPr>
        <p:spPr bwMode="auto">
          <a:xfrm flipV="1">
            <a:off x="4348163" y="5181600"/>
            <a:ext cx="3348037" cy="314325"/>
          </a:xfrm>
          <a:prstGeom prst="straightConnector1">
            <a:avLst/>
          </a:prstGeom>
          <a:noFill/>
          <a:ln w="31750" algn="ctr">
            <a:solidFill>
              <a:srgbClr val="0066CC"/>
            </a:solidFill>
            <a:round/>
            <a:headEnd/>
            <a:tailEnd type="stealth" w="lg" len="lg"/>
          </a:ln>
          <a:extLst>
            <a:ext uri="{909E8E84-426E-40DD-AFC4-6F175D3DCCD1}">
              <a14:hiddenFill xmlns:a14="http://schemas.microsoft.com/office/drawing/2010/main">
                <a:noFill/>
              </a14:hiddenFill>
            </a:ext>
          </a:extLst>
        </p:spPr>
      </p:cxnSp>
      <p:cxnSp>
        <p:nvCxnSpPr>
          <p:cNvPr id="52241" name="Straight Arrow Connector 48"/>
          <p:cNvCxnSpPr>
            <a:cxnSpLocks noChangeShapeType="1"/>
          </p:cNvCxnSpPr>
          <p:nvPr/>
        </p:nvCxnSpPr>
        <p:spPr bwMode="auto">
          <a:xfrm flipV="1">
            <a:off x="4348163" y="5343525"/>
            <a:ext cx="3538537" cy="361950"/>
          </a:xfrm>
          <a:prstGeom prst="straightConnector1">
            <a:avLst/>
          </a:prstGeom>
          <a:noFill/>
          <a:ln w="31750" algn="ctr">
            <a:solidFill>
              <a:srgbClr val="0066CC"/>
            </a:solidFill>
            <a:round/>
            <a:headEnd/>
            <a:tailEnd type="stealth" w="lg" len="lg"/>
          </a:ln>
          <a:extLst>
            <a:ext uri="{909E8E84-426E-40DD-AFC4-6F175D3DCCD1}">
              <a14:hiddenFill xmlns:a14="http://schemas.microsoft.com/office/drawing/2010/main">
                <a:noFill/>
              </a14:hiddenFill>
            </a:ext>
          </a:extLst>
        </p:spPr>
      </p:cxnSp>
      <p:cxnSp>
        <p:nvCxnSpPr>
          <p:cNvPr id="52242" name="Straight Arrow Connector 49"/>
          <p:cNvCxnSpPr>
            <a:cxnSpLocks noChangeShapeType="1"/>
          </p:cNvCxnSpPr>
          <p:nvPr/>
        </p:nvCxnSpPr>
        <p:spPr bwMode="auto">
          <a:xfrm flipV="1">
            <a:off x="4348163" y="5534025"/>
            <a:ext cx="3690937" cy="342900"/>
          </a:xfrm>
          <a:prstGeom prst="straightConnector1">
            <a:avLst/>
          </a:prstGeom>
          <a:noFill/>
          <a:ln w="31750" algn="ctr">
            <a:solidFill>
              <a:srgbClr val="0066CC"/>
            </a:solidFill>
            <a:round/>
            <a:headEnd/>
            <a:tailEnd type="stealth" w="lg" len="lg"/>
          </a:ln>
          <a:extLst>
            <a:ext uri="{909E8E84-426E-40DD-AFC4-6F175D3DCCD1}">
              <a14:hiddenFill xmlns:a14="http://schemas.microsoft.com/office/drawing/2010/main">
                <a:noFill/>
              </a14:hiddenFill>
            </a:ext>
          </a:extLst>
        </p:spPr>
      </p:cxnSp>
      <p:cxnSp>
        <p:nvCxnSpPr>
          <p:cNvPr id="52243" name="Straight Arrow Connector 50"/>
          <p:cNvCxnSpPr>
            <a:cxnSpLocks noChangeShapeType="1"/>
          </p:cNvCxnSpPr>
          <p:nvPr/>
        </p:nvCxnSpPr>
        <p:spPr bwMode="auto">
          <a:xfrm flipV="1">
            <a:off x="4348163" y="5734050"/>
            <a:ext cx="3900487" cy="285750"/>
          </a:xfrm>
          <a:prstGeom prst="straightConnector1">
            <a:avLst/>
          </a:prstGeom>
          <a:noFill/>
          <a:ln w="31750" algn="ctr">
            <a:solidFill>
              <a:srgbClr val="0066CC"/>
            </a:solidFill>
            <a:round/>
            <a:headEnd/>
            <a:tailEnd type="stealth" w="lg" len="lg"/>
          </a:ln>
          <a:extLst>
            <a:ext uri="{909E8E84-426E-40DD-AFC4-6F175D3DCCD1}">
              <a14:hiddenFill xmlns:a14="http://schemas.microsoft.com/office/drawing/2010/main">
                <a:noFill/>
              </a14:hiddenFill>
            </a:ext>
          </a:extLst>
        </p:spPr>
      </p:cxnSp>
      <p:sp>
        <p:nvSpPr>
          <p:cNvPr id="52244" name="Rectangle 60"/>
          <p:cNvSpPr>
            <a:spLocks noChangeArrowheads="1"/>
          </p:cNvSpPr>
          <p:nvPr/>
        </p:nvSpPr>
        <p:spPr bwMode="auto">
          <a:xfrm>
            <a:off x="454706" y="1363663"/>
            <a:ext cx="8229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dirty="0">
                <a:solidFill>
                  <a:srgbClr val="797A7D"/>
                </a:solidFill>
                <a:latin typeface="HelveticaNeueLT Pro 45 Lt" panose="020B0403020202020204" pitchFamily="34" charset="0"/>
              </a:rPr>
              <a:t>When pipetting the </a:t>
            </a:r>
            <a:r>
              <a:rPr lang="de-CH" altLang="en-US" b="1" dirty="0">
                <a:solidFill>
                  <a:srgbClr val="797A7D"/>
                </a:solidFill>
                <a:latin typeface="HelveticaNeueLT Pro 45 Lt" panose="020B0403020202020204" pitchFamily="34" charset="0"/>
              </a:rPr>
              <a:t>1st sequence </a:t>
            </a:r>
            <a:r>
              <a:rPr lang="de-CH" altLang="en-US" dirty="0">
                <a:solidFill>
                  <a:srgbClr val="797A7D"/>
                </a:solidFill>
                <a:latin typeface="HelveticaNeueLT Pro 45 Lt" panose="020B0403020202020204" pitchFamily="34" charset="0"/>
              </a:rPr>
              <a:t>position is assigned to </a:t>
            </a:r>
            <a:r>
              <a:rPr lang="de-CH" altLang="en-US" b="1" dirty="0">
                <a:solidFill>
                  <a:srgbClr val="797A7D"/>
                </a:solidFill>
                <a:latin typeface="HelveticaNeueLT Pro 45 Lt" panose="020B0403020202020204" pitchFamily="34" charset="0"/>
              </a:rPr>
              <a:t>channel 1</a:t>
            </a:r>
            <a:r>
              <a:rPr lang="de-CH" altLang="en-US" dirty="0">
                <a:solidFill>
                  <a:srgbClr val="797A7D"/>
                </a:solidFill>
                <a:latin typeface="HelveticaNeueLT Pro 45 Lt" panose="020B0403020202020204" pitchFamily="34" charset="0"/>
              </a:rPr>
              <a:t>, the </a:t>
            </a:r>
            <a:r>
              <a:rPr lang="de-CH" altLang="en-US" b="1" dirty="0">
                <a:solidFill>
                  <a:srgbClr val="797A7D"/>
                </a:solidFill>
                <a:latin typeface="HelveticaNeueLT Pro 45 Lt" panose="020B0403020202020204" pitchFamily="34" charset="0"/>
              </a:rPr>
              <a:t>2nd position</a:t>
            </a:r>
            <a:r>
              <a:rPr lang="de-CH" altLang="en-US" dirty="0">
                <a:solidFill>
                  <a:srgbClr val="797A7D"/>
                </a:solidFill>
                <a:latin typeface="HelveticaNeueLT Pro 45 Lt" panose="020B0403020202020204" pitchFamily="34" charset="0"/>
              </a:rPr>
              <a:t> to </a:t>
            </a:r>
            <a:r>
              <a:rPr lang="de-CH" altLang="en-US" b="1" dirty="0">
                <a:solidFill>
                  <a:srgbClr val="797A7D"/>
                </a:solidFill>
                <a:latin typeface="HelveticaNeueLT Pro 45 Lt" panose="020B0403020202020204" pitchFamily="34" charset="0"/>
              </a:rPr>
              <a:t>channel 2</a:t>
            </a:r>
            <a:r>
              <a:rPr lang="de-CH" altLang="en-US" dirty="0">
                <a:solidFill>
                  <a:srgbClr val="797A7D"/>
                </a:solidFill>
                <a:latin typeface="HelveticaNeueLT Pro 45 Lt" panose="020B0403020202020204" pitchFamily="34" charset="0"/>
              </a:rPr>
              <a:t> and so on until all channels or positions have been assigned.</a:t>
            </a:r>
            <a:endParaRPr lang="en-US" altLang="en-US" dirty="0">
              <a:solidFill>
                <a:srgbClr val="797A7D"/>
              </a:solidFill>
              <a:latin typeface="HelveticaNeueLT Pro 45 Lt" panose="020B0403020202020204" pitchFamily="34" charset="0"/>
            </a:endParaRPr>
          </a:p>
        </p:txBody>
      </p:sp>
      <p:sp>
        <p:nvSpPr>
          <p:cNvPr id="22" name="Rectangle 60"/>
          <p:cNvSpPr>
            <a:spLocks noChangeArrowheads="1"/>
          </p:cNvSpPr>
          <p:nvPr/>
        </p:nvSpPr>
        <p:spPr bwMode="auto">
          <a:xfrm>
            <a:off x="454706" y="2230101"/>
            <a:ext cx="71652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829050" algn="l"/>
              </a:tabLst>
              <a:defRPr>
                <a:solidFill>
                  <a:schemeClr val="tx1"/>
                </a:solidFill>
                <a:latin typeface="Arial" panose="020B0604020202020204" pitchFamily="34" charset="0"/>
              </a:defRPr>
            </a:lvl1pPr>
            <a:lvl2pPr marL="742950" indent="-285750" eaLnBrk="0" hangingPunct="0">
              <a:tabLst>
                <a:tab pos="3829050" algn="l"/>
              </a:tabLst>
              <a:defRPr>
                <a:solidFill>
                  <a:schemeClr val="tx1"/>
                </a:solidFill>
                <a:latin typeface="Arial" panose="020B0604020202020204" pitchFamily="34" charset="0"/>
              </a:defRPr>
            </a:lvl2pPr>
            <a:lvl3pPr marL="1143000" indent="-228600" eaLnBrk="0" hangingPunct="0">
              <a:tabLst>
                <a:tab pos="3829050" algn="l"/>
              </a:tabLst>
              <a:defRPr>
                <a:solidFill>
                  <a:schemeClr val="tx1"/>
                </a:solidFill>
                <a:latin typeface="Arial" panose="020B0604020202020204" pitchFamily="34" charset="0"/>
              </a:defRPr>
            </a:lvl3pPr>
            <a:lvl4pPr marL="1600200" indent="-228600" eaLnBrk="0" hangingPunct="0">
              <a:tabLst>
                <a:tab pos="3829050" algn="l"/>
              </a:tabLst>
              <a:defRPr>
                <a:solidFill>
                  <a:schemeClr val="tx1"/>
                </a:solidFill>
                <a:latin typeface="Arial" panose="020B0604020202020204" pitchFamily="34" charset="0"/>
              </a:defRPr>
            </a:lvl4pPr>
            <a:lvl5pPr marL="2057400" indent="-228600" eaLnBrk="0" hangingPunct="0">
              <a:tabLst>
                <a:tab pos="38290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8290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8290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8290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829050" algn="l"/>
              </a:tabLst>
              <a:defRPr>
                <a:solidFill>
                  <a:schemeClr val="tx1"/>
                </a:solidFill>
                <a:latin typeface="Arial" panose="020B0604020202020204" pitchFamily="34" charset="0"/>
              </a:defRPr>
            </a:lvl9pPr>
          </a:lstStyle>
          <a:p>
            <a:pPr eaLnBrk="1" hangingPunct="1"/>
            <a:r>
              <a:rPr lang="de-CH" altLang="en-US" dirty="0">
                <a:solidFill>
                  <a:srgbClr val="797A7D"/>
                </a:solidFill>
                <a:latin typeface="HelveticaNeueLT Pro 45 Lt" panose="020B0403020202020204" pitchFamily="34" charset="0"/>
              </a:rPr>
              <a:t>Returning to the same sequence, the </a:t>
            </a:r>
            <a:r>
              <a:rPr lang="de-CH" altLang="en-US" b="1" dirty="0">
                <a:solidFill>
                  <a:srgbClr val="797A7D"/>
                </a:solidFill>
                <a:latin typeface="HelveticaNeueLT Pro 45 Lt" panose="020B0403020202020204" pitchFamily="34" charset="0"/>
              </a:rPr>
              <a:t>9th position </a:t>
            </a:r>
            <a:r>
              <a:rPr lang="de-CH" altLang="en-US" dirty="0">
                <a:solidFill>
                  <a:srgbClr val="797A7D"/>
                </a:solidFill>
                <a:latin typeface="HelveticaNeueLT Pro 45 Lt" panose="020B0403020202020204" pitchFamily="34" charset="0"/>
              </a:rPr>
              <a:t>is assigned to </a:t>
            </a:r>
            <a:r>
              <a:rPr lang="de-CH" altLang="en-US" b="1" dirty="0">
                <a:solidFill>
                  <a:srgbClr val="797A7D"/>
                </a:solidFill>
                <a:latin typeface="HelveticaNeueLT Pro 45 Lt" panose="020B0403020202020204" pitchFamily="34" charset="0"/>
              </a:rPr>
              <a:t>channel 1</a:t>
            </a:r>
            <a:r>
              <a:rPr lang="de-CH" altLang="en-US" dirty="0">
                <a:solidFill>
                  <a:srgbClr val="797A7D"/>
                </a:solidFill>
                <a:latin typeface="HelveticaNeueLT Pro 45 Lt" panose="020B0403020202020204" pitchFamily="34" charset="0"/>
              </a:rPr>
              <a:t>, the </a:t>
            </a:r>
            <a:r>
              <a:rPr lang="de-CH" altLang="en-US" b="1" dirty="0">
                <a:solidFill>
                  <a:srgbClr val="797A7D"/>
                </a:solidFill>
                <a:latin typeface="HelveticaNeueLT Pro 45 Lt" panose="020B0403020202020204" pitchFamily="34" charset="0"/>
              </a:rPr>
              <a:t>10th position </a:t>
            </a:r>
            <a:r>
              <a:rPr lang="de-CH" altLang="en-US" dirty="0">
                <a:solidFill>
                  <a:srgbClr val="797A7D"/>
                </a:solidFill>
                <a:latin typeface="HelveticaNeueLT Pro 45 Lt" panose="020B0403020202020204" pitchFamily="34" charset="0"/>
              </a:rPr>
              <a:t>assigned to </a:t>
            </a:r>
            <a:r>
              <a:rPr lang="de-CH" altLang="en-US" b="1" dirty="0">
                <a:solidFill>
                  <a:srgbClr val="797A7D"/>
                </a:solidFill>
                <a:latin typeface="HelveticaNeueLT Pro 45 Lt" panose="020B0403020202020204" pitchFamily="34" charset="0"/>
              </a:rPr>
              <a:t>channel 2</a:t>
            </a:r>
            <a:r>
              <a:rPr lang="de-CH" altLang="en-US" dirty="0">
                <a:solidFill>
                  <a:srgbClr val="797A7D"/>
                </a:solidFill>
                <a:latin typeface="HelveticaNeueLT Pro 45 Lt" panose="020B0403020202020204" pitchFamily="34" charset="0"/>
              </a:rPr>
              <a:t> and so on until </a:t>
            </a:r>
          </a:p>
          <a:p>
            <a:pPr eaLnBrk="1" hangingPunct="1"/>
            <a:r>
              <a:rPr lang="de-CH" altLang="en-US" dirty="0">
                <a:solidFill>
                  <a:srgbClr val="797A7D"/>
                </a:solidFill>
                <a:latin typeface="HelveticaNeueLT Pro 45 Lt" panose="020B0403020202020204" pitchFamily="34" charset="0"/>
              </a:rPr>
              <a:t>all channels or positions have been assigned.</a:t>
            </a:r>
            <a:endParaRPr lang="en-US" altLang="en-US" dirty="0">
              <a:solidFill>
                <a:srgbClr val="797A7D"/>
              </a:solidFill>
              <a:latin typeface="HelveticaNeueLT Pro 45 Lt" panose="020B0403020202020204" pitchFamily="34" charset="0"/>
            </a:endParaRPr>
          </a:p>
        </p:txBody>
      </p:sp>
      <p:pic>
        <p:nvPicPr>
          <p:cNvPr id="72725"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363" y="6303963"/>
            <a:ext cx="41624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Channel Assignments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Text Box 6"/>
          <p:cNvSpPr txBox="1">
            <a:spLocks noChangeArrowheads="1"/>
          </p:cNvSpPr>
          <p:nvPr/>
        </p:nvSpPr>
        <p:spPr bwMode="auto">
          <a:xfrm>
            <a:off x="6217284" y="6019800"/>
            <a:ext cx="1423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i="1" dirty="0">
                <a:solidFill>
                  <a:srgbClr val="797A7D"/>
                </a:solidFill>
                <a:latin typeface="HelveticaNeueLT Pro 45 Lt" panose="020B0403020202020204" pitchFamily="34" charset="0"/>
              </a:rPr>
              <a:t>End Position</a:t>
            </a:r>
          </a:p>
        </p:txBody>
      </p:sp>
      <p:sp>
        <p:nvSpPr>
          <p:cNvPr id="73734" name="Text Box 4"/>
          <p:cNvSpPr txBox="1">
            <a:spLocks noChangeArrowheads="1"/>
          </p:cNvSpPr>
          <p:nvPr/>
        </p:nvSpPr>
        <p:spPr bwMode="auto">
          <a:xfrm>
            <a:off x="462726" y="1531203"/>
            <a:ext cx="8221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b="1" dirty="0">
                <a:solidFill>
                  <a:srgbClr val="797A7D"/>
                </a:solidFill>
                <a:latin typeface="HelveticaNeueLT Pro 45 Lt" panose="020B0403020202020204" pitchFamily="34" charset="0"/>
              </a:rPr>
              <a:t>Pointers</a:t>
            </a:r>
            <a:r>
              <a:rPr lang="de-CH" altLang="en-US" dirty="0">
                <a:solidFill>
                  <a:srgbClr val="797A7D"/>
                </a:solidFill>
                <a:latin typeface="HelveticaNeueLT Pro 45 Lt" panose="020B0403020202020204" pitchFamily="34" charset="0"/>
              </a:rPr>
              <a:t> keep track of the </a:t>
            </a:r>
            <a:r>
              <a:rPr lang="de-CH" altLang="en-US" b="1" dirty="0">
                <a:solidFill>
                  <a:srgbClr val="797A7D"/>
                </a:solidFill>
                <a:latin typeface="HelveticaNeueLT Pro 45 Lt" panose="020B0403020202020204" pitchFamily="34" charset="0"/>
              </a:rPr>
              <a:t>available</a:t>
            </a:r>
            <a:r>
              <a:rPr lang="de-CH" altLang="en-US" dirty="0">
                <a:solidFill>
                  <a:srgbClr val="797A7D"/>
                </a:solidFill>
                <a:latin typeface="HelveticaNeueLT Pro 45 Lt" panose="020B0403020202020204" pitchFamily="34" charset="0"/>
              </a:rPr>
              <a:t> </a:t>
            </a:r>
            <a:r>
              <a:rPr lang="de-CH" altLang="en-US" b="1" dirty="0">
                <a:solidFill>
                  <a:srgbClr val="797A7D"/>
                </a:solidFill>
                <a:latin typeface="HelveticaNeueLT Pro 45 Lt" panose="020B0403020202020204" pitchFamily="34" charset="0"/>
              </a:rPr>
              <a:t>positions</a:t>
            </a:r>
            <a:r>
              <a:rPr lang="de-CH" altLang="en-US" dirty="0">
                <a:solidFill>
                  <a:srgbClr val="797A7D"/>
                </a:solidFill>
                <a:latin typeface="HelveticaNeueLT Pro 45 Lt" panose="020B0403020202020204" pitchFamily="34" charset="0"/>
              </a:rPr>
              <a:t> in a Sequence</a:t>
            </a:r>
          </a:p>
        </p:txBody>
      </p:sp>
      <p:sp>
        <p:nvSpPr>
          <p:cNvPr id="61450" name="Curved Right Arrow 46"/>
          <p:cNvSpPr>
            <a:spLocks noChangeArrowheads="1"/>
          </p:cNvSpPr>
          <p:nvPr/>
        </p:nvSpPr>
        <p:spPr bwMode="auto">
          <a:xfrm>
            <a:off x="5751853" y="3314926"/>
            <a:ext cx="457200" cy="685800"/>
          </a:xfrm>
          <a:prstGeom prst="curvedRightArrow">
            <a:avLst>
              <a:gd name="adj1" fmla="val 25000"/>
              <a:gd name="adj2" fmla="val 50000"/>
              <a:gd name="adj3" fmla="val 25000"/>
            </a:avLst>
          </a:prstGeom>
          <a:solidFill>
            <a:schemeClr val="accent4"/>
          </a:solidFill>
          <a:ln w="25400" algn="ctr">
            <a:solidFill>
              <a:schemeClr val="accent4">
                <a:lumMod val="75000"/>
              </a:schemeClr>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61451" name="Curved Left Arrow 47"/>
          <p:cNvSpPr>
            <a:spLocks noChangeArrowheads="1"/>
          </p:cNvSpPr>
          <p:nvPr/>
        </p:nvSpPr>
        <p:spPr bwMode="auto">
          <a:xfrm rot="10800000">
            <a:off x="5675653" y="5791200"/>
            <a:ext cx="533400" cy="457200"/>
          </a:xfrm>
          <a:prstGeom prst="curvedLeftArrow">
            <a:avLst>
              <a:gd name="adj1" fmla="val 25000"/>
              <a:gd name="adj2" fmla="val 50000"/>
              <a:gd name="adj3" fmla="val 25002"/>
            </a:avLst>
          </a:prstGeom>
          <a:solidFill>
            <a:schemeClr val="accent5"/>
          </a:solidFill>
          <a:ln w="25400" algn="ctr">
            <a:solidFill>
              <a:schemeClr val="accent5">
                <a:lumMod val="75000"/>
              </a:schemeClr>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pic>
        <p:nvPicPr>
          <p:cNvPr id="737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905" y="356616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2" name="Rectangle 11"/>
          <p:cNvSpPr>
            <a:spLocks noChangeArrowheads="1"/>
          </p:cNvSpPr>
          <p:nvPr/>
        </p:nvSpPr>
        <p:spPr bwMode="auto">
          <a:xfrm>
            <a:off x="454706" y="2891135"/>
            <a:ext cx="49554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eaLnBrk="1" hangingPunct="1">
              <a:buClr>
                <a:srgbClr val="002060"/>
              </a:buClr>
            </a:pPr>
            <a:r>
              <a:rPr lang="de-CH" altLang="en-US" dirty="0">
                <a:solidFill>
                  <a:srgbClr val="797A7D"/>
                </a:solidFill>
                <a:latin typeface="HelveticaNeueLT Pro 45 Lt" panose="020B0403020202020204" pitchFamily="34" charset="0"/>
              </a:rPr>
              <a:t>The "</a:t>
            </a:r>
            <a:r>
              <a:rPr lang="de-CH" altLang="en-US" b="1" dirty="0">
                <a:solidFill>
                  <a:srgbClr val="797A7D"/>
                </a:solidFill>
                <a:latin typeface="HelveticaNeueLT Pro 45 Lt" panose="020B0403020202020204" pitchFamily="34" charset="0"/>
              </a:rPr>
              <a:t>Current_Position"</a:t>
            </a:r>
            <a:r>
              <a:rPr lang="de-CH" altLang="en-US" dirty="0">
                <a:solidFill>
                  <a:srgbClr val="797A7D"/>
                </a:solidFill>
                <a:latin typeface="HelveticaNeueLT Pro 45 Lt" panose="020B0403020202020204" pitchFamily="34" charset="0"/>
              </a:rPr>
              <a:t> pointer always points to the </a:t>
            </a:r>
            <a:r>
              <a:rPr lang="de-CH" altLang="en-US" b="1" u="sng" dirty="0">
                <a:solidFill>
                  <a:srgbClr val="797A7D"/>
                </a:solidFill>
                <a:latin typeface="HelveticaNeueLT Pro 45 Lt" panose="020B0403020202020204" pitchFamily="34" charset="0"/>
              </a:rPr>
              <a:t>next available</a:t>
            </a:r>
            <a:r>
              <a:rPr lang="de-CH" altLang="en-US" b="1" dirty="0">
                <a:solidFill>
                  <a:srgbClr val="797A7D"/>
                </a:solidFill>
                <a:latin typeface="HelveticaNeueLT Pro 45 Lt" panose="020B0403020202020204" pitchFamily="34" charset="0"/>
              </a:rPr>
              <a:t> </a:t>
            </a:r>
            <a:r>
              <a:rPr lang="de-CH" altLang="en-US" dirty="0">
                <a:solidFill>
                  <a:srgbClr val="797A7D"/>
                </a:solidFill>
                <a:latin typeface="HelveticaNeueLT Pro 45 Lt" panose="020B0403020202020204" pitchFamily="34" charset="0"/>
              </a:rPr>
              <a:t>position (set to </a:t>
            </a:r>
            <a:r>
              <a:rPr lang="de-CH" altLang="en-US" b="1" dirty="0">
                <a:solidFill>
                  <a:srgbClr val="797A7D"/>
                </a:solidFill>
                <a:latin typeface="HelveticaNeueLT Pro 45 Lt" panose="020B0403020202020204" pitchFamily="34" charset="0"/>
              </a:rPr>
              <a:t>index</a:t>
            </a:r>
            <a:r>
              <a:rPr lang="de-CH" altLang="en-US" dirty="0">
                <a:solidFill>
                  <a:srgbClr val="797A7D"/>
                </a:solidFill>
                <a:latin typeface="HelveticaNeueLT Pro 45 Lt" panose="020B0403020202020204" pitchFamily="34" charset="0"/>
              </a:rPr>
              <a:t> #1 when first created)</a:t>
            </a:r>
            <a:endParaRPr lang="de-CH" altLang="en-US" u="sng" dirty="0">
              <a:solidFill>
                <a:srgbClr val="797A7D"/>
              </a:solidFill>
              <a:latin typeface="HelveticaNeueLT Pro 45 Lt" panose="020B0403020202020204" pitchFamily="34" charset="0"/>
            </a:endParaRPr>
          </a:p>
        </p:txBody>
      </p:sp>
      <p:sp>
        <p:nvSpPr>
          <p:cNvPr id="13" name="Rectangle 12"/>
          <p:cNvSpPr>
            <a:spLocks noChangeArrowheads="1"/>
          </p:cNvSpPr>
          <p:nvPr/>
        </p:nvSpPr>
        <p:spPr bwMode="auto">
          <a:xfrm>
            <a:off x="454706" y="4763682"/>
            <a:ext cx="51840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eaLnBrk="1" hangingPunct="1">
              <a:buClr>
                <a:srgbClr val="002060"/>
              </a:buClr>
            </a:pPr>
            <a:r>
              <a:rPr lang="de-CH" altLang="en-US" dirty="0">
                <a:solidFill>
                  <a:srgbClr val="797A7D"/>
                </a:solidFill>
                <a:latin typeface="HelveticaNeueLT Pro 45 Lt" panose="020B0403020202020204" pitchFamily="34" charset="0"/>
              </a:rPr>
              <a:t>The </a:t>
            </a:r>
            <a:r>
              <a:rPr lang="de-CH" altLang="en-US" i="1" dirty="0">
                <a:solidFill>
                  <a:srgbClr val="797A7D"/>
                </a:solidFill>
                <a:latin typeface="HelveticaNeueLT Pro 45 Lt" panose="020B0403020202020204" pitchFamily="34" charset="0"/>
              </a:rPr>
              <a:t>End_Position</a:t>
            </a:r>
            <a:r>
              <a:rPr lang="de-CH" altLang="en-US" dirty="0">
                <a:solidFill>
                  <a:srgbClr val="797A7D"/>
                </a:solidFill>
                <a:latin typeface="HelveticaNeueLT Pro 45 Lt" panose="020B0403020202020204" pitchFamily="34" charset="0"/>
              </a:rPr>
              <a:t> pointer always points to the </a:t>
            </a:r>
            <a:r>
              <a:rPr lang="de-CH" altLang="en-US" b="1" u="sng" dirty="0">
                <a:solidFill>
                  <a:srgbClr val="797A7D"/>
                </a:solidFill>
                <a:latin typeface="HelveticaNeueLT Pro 45 Lt" panose="020B0403020202020204" pitchFamily="34" charset="0"/>
              </a:rPr>
              <a:t>last available</a:t>
            </a:r>
            <a:r>
              <a:rPr lang="de-CH" altLang="en-US" dirty="0">
                <a:solidFill>
                  <a:srgbClr val="797A7D"/>
                </a:solidFill>
                <a:latin typeface="HelveticaNeueLT Pro 45 Lt" panose="020B0403020202020204" pitchFamily="34" charset="0"/>
              </a:rPr>
              <a:t> position (set to the last-index # when first created)</a:t>
            </a:r>
            <a:endParaRPr lang="de-CH" altLang="en-US" u="sng" dirty="0">
              <a:solidFill>
                <a:srgbClr val="797A7D"/>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Pointers</a:t>
            </a:r>
          </a:p>
        </p:txBody>
      </p:sp>
      <p:sp>
        <p:nvSpPr>
          <p:cNvPr id="61446" name="Text Box 7"/>
          <p:cNvSpPr txBox="1">
            <a:spLocks noChangeArrowheads="1"/>
          </p:cNvSpPr>
          <p:nvPr/>
        </p:nvSpPr>
        <p:spPr bwMode="auto">
          <a:xfrm>
            <a:off x="6217284" y="3208359"/>
            <a:ext cx="1817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i="1" dirty="0">
                <a:solidFill>
                  <a:srgbClr val="797A7D"/>
                </a:solidFill>
                <a:latin typeface="HelveticaNeueLT Pro 45 Lt" panose="020B0403020202020204" pitchFamily="34" charset="0"/>
              </a:rPr>
              <a:t>Current Position</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906" y="3564084"/>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4757" name="Text Box 4"/>
          <p:cNvSpPr txBox="1">
            <a:spLocks noChangeArrowheads="1"/>
          </p:cNvSpPr>
          <p:nvPr/>
        </p:nvSpPr>
        <p:spPr bwMode="auto">
          <a:xfrm>
            <a:off x="454706" y="1748125"/>
            <a:ext cx="8229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b="1" dirty="0">
                <a:solidFill>
                  <a:srgbClr val="797A7D"/>
                </a:solidFill>
                <a:latin typeface="HelveticaNeueLT Pro 45 Lt" panose="020B0403020202020204" pitchFamily="34" charset="0"/>
              </a:rPr>
              <a:t>Actions</a:t>
            </a:r>
            <a:r>
              <a:rPr lang="de-CH" altLang="en-US" dirty="0">
                <a:solidFill>
                  <a:srgbClr val="797A7D"/>
                </a:solidFill>
                <a:latin typeface="HelveticaNeueLT Pro 45 Lt" panose="020B0403020202020204" pitchFamily="34" charset="0"/>
              </a:rPr>
              <a:t>, such as pipetting and transport, always start at the "</a:t>
            </a:r>
            <a:r>
              <a:rPr lang="de-CH" altLang="en-US" b="1" dirty="0">
                <a:solidFill>
                  <a:srgbClr val="797A7D"/>
                </a:solidFill>
                <a:latin typeface="HelveticaNeueLT Pro 45 Lt" panose="020B0403020202020204" pitchFamily="34" charset="0"/>
              </a:rPr>
              <a:t>Current_Position" </a:t>
            </a:r>
            <a:r>
              <a:rPr lang="de-CH" altLang="en-US" dirty="0">
                <a:solidFill>
                  <a:srgbClr val="797A7D"/>
                </a:solidFill>
                <a:latin typeface="HelveticaNeueLT Pro 45 Lt" panose="020B0403020202020204" pitchFamily="34" charset="0"/>
              </a:rPr>
              <a:t>and follow the </a:t>
            </a:r>
            <a:r>
              <a:rPr lang="de-CH" altLang="en-US" b="1" dirty="0">
                <a:solidFill>
                  <a:srgbClr val="797A7D"/>
                </a:solidFill>
                <a:latin typeface="HelveticaNeueLT Pro 45 Lt" panose="020B0403020202020204" pitchFamily="34" charset="0"/>
              </a:rPr>
              <a:t>index order.</a:t>
            </a:r>
            <a:endParaRPr lang="de-CH" altLang="en-US" b="1" i="1" dirty="0">
              <a:solidFill>
                <a:srgbClr val="797A7D"/>
              </a:solidFill>
              <a:latin typeface="HelveticaNeueLT Pro 45 Lt" panose="020B0403020202020204" pitchFamily="34" charset="0"/>
            </a:endParaRPr>
          </a:p>
        </p:txBody>
      </p:sp>
      <p:sp>
        <p:nvSpPr>
          <p:cNvPr id="62470" name="Text Box 4"/>
          <p:cNvSpPr txBox="1">
            <a:spLocks noChangeArrowheads="1"/>
          </p:cNvSpPr>
          <p:nvPr/>
        </p:nvSpPr>
        <p:spPr bwMode="auto">
          <a:xfrm>
            <a:off x="454706" y="2514600"/>
            <a:ext cx="485071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If the </a:t>
            </a:r>
            <a:r>
              <a:rPr lang="de-CH" altLang="en-US" b="1" dirty="0">
                <a:solidFill>
                  <a:srgbClr val="797A7D"/>
                </a:solidFill>
                <a:latin typeface="HelveticaNeueLT Pro 45 Lt" panose="020B0403020202020204" pitchFamily="34" charset="0"/>
              </a:rPr>
              <a:t>Sequence Counting </a:t>
            </a:r>
            <a:r>
              <a:rPr lang="de-CH" altLang="en-US" dirty="0">
                <a:solidFill>
                  <a:srgbClr val="797A7D"/>
                </a:solidFill>
                <a:latin typeface="HelveticaNeueLT Pro 45 Lt" panose="020B0403020202020204" pitchFamily="34" charset="0"/>
              </a:rPr>
              <a:t>is set to </a:t>
            </a:r>
            <a:r>
              <a:rPr lang="de-CH" altLang="en-US" b="1" dirty="0">
                <a:solidFill>
                  <a:srgbClr val="797A7D"/>
                </a:solidFill>
                <a:latin typeface="HelveticaNeueLT Pro 45 Lt" panose="020B0403020202020204" pitchFamily="34" charset="0"/>
              </a:rPr>
              <a:t>Automatic</a:t>
            </a:r>
            <a:r>
              <a:rPr lang="de-CH" altLang="en-US" dirty="0">
                <a:solidFill>
                  <a:srgbClr val="797A7D"/>
                </a:solidFill>
                <a:latin typeface="HelveticaNeueLT Pro 45 Lt" panose="020B0403020202020204" pitchFamily="34" charset="0"/>
              </a:rPr>
              <a:t>, then the "</a:t>
            </a:r>
            <a:r>
              <a:rPr lang="de-CH" altLang="en-US" b="1" dirty="0">
                <a:solidFill>
                  <a:srgbClr val="797A7D"/>
                </a:solidFill>
                <a:latin typeface="HelveticaNeueLT Pro 45 Lt" panose="020B0403020202020204" pitchFamily="34" charset="0"/>
              </a:rPr>
              <a:t>Current_Position"</a:t>
            </a:r>
            <a:r>
              <a:rPr lang="de-CH" altLang="en-US" dirty="0">
                <a:solidFill>
                  <a:srgbClr val="797A7D"/>
                </a:solidFill>
                <a:latin typeface="HelveticaNeueLT Pro 45 Lt" panose="020B0403020202020204" pitchFamily="34" charset="0"/>
              </a:rPr>
              <a:t> pointer will follow along as </a:t>
            </a:r>
            <a:r>
              <a:rPr lang="de-CH" altLang="en-US" b="1" dirty="0">
                <a:solidFill>
                  <a:srgbClr val="797A7D"/>
                </a:solidFill>
                <a:latin typeface="HelveticaNeueLT Pro 45 Lt" panose="020B0403020202020204" pitchFamily="34" charset="0"/>
              </a:rPr>
              <a:t>positions get processed.</a:t>
            </a:r>
            <a:endParaRPr lang="de-CH" altLang="en-US" b="1" i="1" dirty="0">
              <a:solidFill>
                <a:srgbClr val="797A7D"/>
              </a:solidFill>
              <a:latin typeface="HelveticaNeueLT Pro 45 Lt" panose="020B0403020202020204" pitchFamily="34" charset="0"/>
            </a:endParaRPr>
          </a:p>
        </p:txBody>
      </p:sp>
      <p:sp>
        <p:nvSpPr>
          <p:cNvPr id="74759" name="Text Box 7"/>
          <p:cNvSpPr txBox="1">
            <a:spLocks noChangeArrowheads="1"/>
          </p:cNvSpPr>
          <p:nvPr/>
        </p:nvSpPr>
        <p:spPr bwMode="auto">
          <a:xfrm>
            <a:off x="6189663" y="3239402"/>
            <a:ext cx="1782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i="1" dirty="0">
                <a:solidFill>
                  <a:srgbClr val="797A7D"/>
                </a:solidFill>
                <a:latin typeface="HelveticaNeueLT Pro 45 Lt" panose="020B0403020202020204" pitchFamily="34" charset="0"/>
              </a:rPr>
              <a:t>Current Position</a:t>
            </a:r>
          </a:p>
        </p:txBody>
      </p:sp>
      <p:sp>
        <p:nvSpPr>
          <p:cNvPr id="74760" name="Text Box 6"/>
          <p:cNvSpPr txBox="1">
            <a:spLocks noChangeArrowheads="1"/>
          </p:cNvSpPr>
          <p:nvPr/>
        </p:nvSpPr>
        <p:spPr bwMode="auto">
          <a:xfrm>
            <a:off x="6189663" y="6013574"/>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i="1" dirty="0">
                <a:solidFill>
                  <a:srgbClr val="797A7D"/>
                </a:solidFill>
                <a:latin typeface="HelveticaNeueLT Pro 45 Lt" panose="020B0403020202020204" pitchFamily="34" charset="0"/>
              </a:rPr>
              <a:t>End Position</a:t>
            </a:r>
          </a:p>
        </p:txBody>
      </p:sp>
      <p:sp>
        <p:nvSpPr>
          <p:cNvPr id="62474" name="Curved Right Arrow 46"/>
          <p:cNvSpPr>
            <a:spLocks noChangeArrowheads="1"/>
          </p:cNvSpPr>
          <p:nvPr/>
        </p:nvSpPr>
        <p:spPr bwMode="auto">
          <a:xfrm>
            <a:off x="5656263" y="3352800"/>
            <a:ext cx="533400" cy="2133600"/>
          </a:xfrm>
          <a:prstGeom prst="curvedRightArrow">
            <a:avLst>
              <a:gd name="adj1" fmla="val 25000"/>
              <a:gd name="adj2" fmla="val 50000"/>
              <a:gd name="adj3" fmla="val 22435"/>
            </a:avLst>
          </a:prstGeom>
          <a:solidFill>
            <a:schemeClr val="accent4"/>
          </a:solidFill>
          <a:ln w="25400" algn="ctr">
            <a:solidFill>
              <a:schemeClr val="accent4">
                <a:lumMod val="75000"/>
              </a:schemeClr>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74762" name="Curved Left Arrow 47"/>
          <p:cNvSpPr>
            <a:spLocks noChangeArrowheads="1"/>
          </p:cNvSpPr>
          <p:nvPr/>
        </p:nvSpPr>
        <p:spPr bwMode="auto">
          <a:xfrm rot="10800000">
            <a:off x="5656263" y="5784974"/>
            <a:ext cx="533400" cy="457200"/>
          </a:xfrm>
          <a:prstGeom prst="curvedLeftArrow">
            <a:avLst>
              <a:gd name="adj1" fmla="val 25000"/>
              <a:gd name="adj2" fmla="val 50000"/>
              <a:gd name="adj3" fmla="val 25002"/>
            </a:avLst>
          </a:prstGeom>
          <a:solidFill>
            <a:schemeClr val="accent5"/>
          </a:solidFill>
          <a:ln w="25400" algn="ctr">
            <a:solidFill>
              <a:schemeClr val="accent5">
                <a:lumMod val="75000"/>
              </a:schemeClr>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62476" name="Rectangle 13"/>
          <p:cNvSpPr>
            <a:spLocks noChangeArrowheads="1"/>
          </p:cNvSpPr>
          <p:nvPr/>
        </p:nvSpPr>
        <p:spPr bwMode="auto">
          <a:xfrm>
            <a:off x="6245906" y="3819788"/>
            <a:ext cx="2438400" cy="1447800"/>
          </a:xfrm>
          <a:prstGeom prst="rect">
            <a:avLst/>
          </a:prstGeom>
          <a:solidFill>
            <a:srgbClr val="043260">
              <a:alpha val="25098"/>
            </a:srgbClr>
          </a:solidFill>
          <a:ln w="25400" algn="ctr">
            <a:solidFill>
              <a:schemeClr val="tx1"/>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62477" name="Rectangle 14"/>
          <p:cNvSpPr>
            <a:spLocks noChangeArrowheads="1"/>
          </p:cNvSpPr>
          <p:nvPr/>
        </p:nvSpPr>
        <p:spPr bwMode="auto">
          <a:xfrm>
            <a:off x="454705" y="4200435"/>
            <a:ext cx="485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dirty="0">
                <a:solidFill>
                  <a:srgbClr val="797A7D"/>
                </a:solidFill>
                <a:latin typeface="HelveticaNeueLT Pro 45 Lt" panose="020B0403020202020204" pitchFamily="34" charset="0"/>
              </a:rPr>
              <a:t>In the illustration on the right, the </a:t>
            </a:r>
            <a:r>
              <a:rPr lang="de-CH" altLang="en-US" b="1" dirty="0">
                <a:solidFill>
                  <a:srgbClr val="797A7D"/>
                </a:solidFill>
                <a:latin typeface="HelveticaNeueLT Pro 45 Lt" panose="020B0403020202020204" pitchFamily="34" charset="0"/>
              </a:rPr>
              <a:t>first eight positions</a:t>
            </a:r>
            <a:r>
              <a:rPr lang="de-CH" altLang="en-US" dirty="0">
                <a:solidFill>
                  <a:srgbClr val="797A7D"/>
                </a:solidFill>
                <a:latin typeface="HelveticaNeueLT Pro 45 Lt" panose="020B0403020202020204" pitchFamily="34" charset="0"/>
              </a:rPr>
              <a:t> were </a:t>
            </a:r>
            <a:r>
              <a:rPr lang="de-CH" altLang="en-US" b="1" dirty="0">
                <a:solidFill>
                  <a:srgbClr val="797A7D"/>
                </a:solidFill>
                <a:latin typeface="HelveticaNeueLT Pro 45 Lt" panose="020B0403020202020204" pitchFamily="34" charset="0"/>
              </a:rPr>
              <a:t>processed</a:t>
            </a:r>
            <a:r>
              <a:rPr lang="de-CH" altLang="en-US" dirty="0">
                <a:solidFill>
                  <a:srgbClr val="797A7D"/>
                </a:solidFill>
                <a:latin typeface="HelveticaNeueLT Pro 45 Lt" panose="020B0403020202020204" pitchFamily="34" charset="0"/>
              </a:rPr>
              <a:t> and the "</a:t>
            </a:r>
            <a:r>
              <a:rPr lang="de-CH" altLang="en-US" b="1" dirty="0">
                <a:solidFill>
                  <a:srgbClr val="797A7D"/>
                </a:solidFill>
                <a:latin typeface="HelveticaNeueLT Pro 45 Lt" panose="020B0403020202020204" pitchFamily="34" charset="0"/>
              </a:rPr>
              <a:t>Currrent_Position"</a:t>
            </a:r>
            <a:r>
              <a:rPr lang="de-CH" altLang="en-US" dirty="0">
                <a:solidFill>
                  <a:srgbClr val="797A7D"/>
                </a:solidFill>
                <a:latin typeface="HelveticaNeueLT Pro 45 Lt" panose="020B0403020202020204" pitchFamily="34" charset="0"/>
              </a:rPr>
              <a:t> pointer now points to </a:t>
            </a:r>
            <a:r>
              <a:rPr lang="de-CH" altLang="en-US" b="1" dirty="0">
                <a:solidFill>
                  <a:srgbClr val="797A7D"/>
                </a:solidFill>
                <a:latin typeface="HelveticaNeueLT Pro 45 Lt" panose="020B0403020202020204" pitchFamily="34" charset="0"/>
              </a:rPr>
              <a:t>index #9.</a:t>
            </a:r>
            <a:endParaRPr lang="en-US" altLang="en-US" b="1" dirty="0">
              <a:solidFill>
                <a:srgbClr val="797A7D"/>
              </a:solidFill>
              <a:latin typeface="HelveticaNeueLT Pro 45 Lt" panose="020B0403020202020204" pitchFamily="34" charset="0"/>
            </a:endParaRPr>
          </a:p>
        </p:txBody>
      </p:sp>
      <p:pic>
        <p:nvPicPr>
          <p:cNvPr id="6247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3506" y="2523207"/>
            <a:ext cx="25908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Sequence Counting</a:t>
            </a:r>
          </a:p>
        </p:txBody>
      </p:sp>
      <p:cxnSp>
        <p:nvCxnSpPr>
          <p:cNvPr id="5" name="Straight Arrow Connector 4"/>
          <p:cNvCxnSpPr>
            <a:endCxn id="62478" idx="1"/>
          </p:cNvCxnSpPr>
          <p:nvPr/>
        </p:nvCxnSpPr>
        <p:spPr>
          <a:xfrm>
            <a:off x="5316221" y="2751807"/>
            <a:ext cx="777285" cy="73819"/>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802777" y="4382690"/>
            <a:ext cx="1386886" cy="3691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Text Box 4"/>
          <p:cNvSpPr txBox="1">
            <a:spLocks noChangeArrowheads="1"/>
          </p:cNvSpPr>
          <p:nvPr/>
        </p:nvSpPr>
        <p:spPr bwMode="auto">
          <a:xfrm>
            <a:off x="454707" y="1737518"/>
            <a:ext cx="46506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latin typeface="HelveticaNeueLT Pro 45 Lt" panose="020B0403020202020204" pitchFamily="34" charset="0"/>
              </a:rPr>
              <a:t>If the </a:t>
            </a:r>
            <a:r>
              <a:rPr lang="de-CH" altLang="en-US" b="1" dirty="0">
                <a:solidFill>
                  <a:srgbClr val="797A7D"/>
                </a:solidFill>
                <a:latin typeface="HelveticaNeueLT Pro 45 Lt" panose="020B0403020202020204" pitchFamily="34" charset="0"/>
              </a:rPr>
              <a:t>Sequence Counting </a:t>
            </a:r>
            <a:r>
              <a:rPr lang="de-CH" altLang="en-US" dirty="0">
                <a:solidFill>
                  <a:srgbClr val="797A7D"/>
                </a:solidFill>
                <a:latin typeface="HelveticaNeueLT Pro 45 Lt" panose="020B0403020202020204" pitchFamily="34" charset="0"/>
              </a:rPr>
              <a:t>is set to  </a:t>
            </a:r>
            <a:r>
              <a:rPr lang="de-CH" altLang="en-US" b="1" dirty="0">
                <a:solidFill>
                  <a:srgbClr val="797A7D"/>
                </a:solidFill>
                <a:latin typeface="HelveticaNeueLT Pro 45 Lt" panose="020B0403020202020204" pitchFamily="34" charset="0"/>
              </a:rPr>
              <a:t>Manual</a:t>
            </a:r>
            <a:r>
              <a:rPr lang="de-CH" altLang="en-US" dirty="0">
                <a:solidFill>
                  <a:srgbClr val="797A7D"/>
                </a:solidFill>
                <a:latin typeface="HelveticaNeueLT Pro 45 Lt" panose="020B0403020202020204" pitchFamily="34" charset="0"/>
              </a:rPr>
              <a:t>, then the "</a:t>
            </a:r>
            <a:r>
              <a:rPr lang="de-CH" altLang="en-US" b="1" dirty="0">
                <a:solidFill>
                  <a:srgbClr val="797A7D"/>
                </a:solidFill>
                <a:latin typeface="HelveticaNeueLT Pro 45 Lt" panose="020B0403020202020204" pitchFamily="34" charset="0"/>
              </a:rPr>
              <a:t>Current_Position"</a:t>
            </a:r>
            <a:r>
              <a:rPr lang="de-CH" altLang="en-US" dirty="0">
                <a:solidFill>
                  <a:srgbClr val="797A7D"/>
                </a:solidFill>
                <a:latin typeface="HelveticaNeueLT Pro 45 Lt" panose="020B0403020202020204" pitchFamily="34" charset="0"/>
              </a:rPr>
              <a:t> pointer will </a:t>
            </a:r>
            <a:r>
              <a:rPr lang="de-CH" altLang="en-US" b="1" u="sng" dirty="0">
                <a:solidFill>
                  <a:srgbClr val="797A7D"/>
                </a:solidFill>
                <a:latin typeface="HelveticaNeueLT Pro 45 Lt" panose="020B0403020202020204" pitchFamily="34" charset="0"/>
              </a:rPr>
              <a:t>not change</a:t>
            </a:r>
            <a:r>
              <a:rPr lang="de-CH" altLang="en-US" dirty="0">
                <a:solidFill>
                  <a:srgbClr val="797A7D"/>
                </a:solidFill>
                <a:latin typeface="HelveticaNeueLT Pro 45 Lt" panose="020B0403020202020204" pitchFamily="34" charset="0"/>
              </a:rPr>
              <a:t> as positions get processed.</a:t>
            </a:r>
            <a:endParaRPr lang="de-CH" altLang="en-US" i="1" dirty="0">
              <a:solidFill>
                <a:srgbClr val="797A7D"/>
              </a:solidFill>
              <a:latin typeface="HelveticaNeueLT Pro 45 Lt" panose="020B0403020202020204" pitchFamily="34" charset="0"/>
            </a:endParaRPr>
          </a:p>
        </p:txBody>
      </p:sp>
      <p:sp>
        <p:nvSpPr>
          <p:cNvPr id="63500" name="Rectangle 15"/>
          <p:cNvSpPr>
            <a:spLocks noChangeArrowheads="1"/>
          </p:cNvSpPr>
          <p:nvPr/>
        </p:nvSpPr>
        <p:spPr bwMode="auto">
          <a:xfrm>
            <a:off x="456726" y="2851401"/>
            <a:ext cx="431096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dirty="0">
                <a:solidFill>
                  <a:srgbClr val="797A7D"/>
                </a:solidFill>
                <a:latin typeface="HelveticaNeueLT Pro 45 Lt" panose="020B0403020202020204" pitchFamily="34" charset="0"/>
              </a:rPr>
              <a:t>In the illustration on the right, the </a:t>
            </a:r>
            <a:r>
              <a:rPr lang="de-CH" altLang="en-US" b="1" dirty="0">
                <a:solidFill>
                  <a:srgbClr val="797A7D"/>
                </a:solidFill>
                <a:latin typeface="HelveticaNeueLT Pro 45 Lt" panose="020B0403020202020204" pitchFamily="34" charset="0"/>
              </a:rPr>
              <a:t>first eight</a:t>
            </a:r>
            <a:r>
              <a:rPr lang="de-CH" altLang="en-US" dirty="0">
                <a:solidFill>
                  <a:srgbClr val="797A7D"/>
                </a:solidFill>
                <a:latin typeface="HelveticaNeueLT Pro 45 Lt" panose="020B0403020202020204" pitchFamily="34" charset="0"/>
              </a:rPr>
              <a:t> positions were processed and the "</a:t>
            </a:r>
            <a:r>
              <a:rPr lang="de-CH" altLang="en-US" b="1" dirty="0">
                <a:solidFill>
                  <a:srgbClr val="797A7D"/>
                </a:solidFill>
                <a:latin typeface="HelveticaNeueLT Pro 45 Lt" panose="020B0403020202020204" pitchFamily="34" charset="0"/>
              </a:rPr>
              <a:t>Currrent_Position"</a:t>
            </a:r>
            <a:r>
              <a:rPr lang="de-CH" altLang="en-US" dirty="0">
                <a:solidFill>
                  <a:srgbClr val="797A7D"/>
                </a:solidFill>
                <a:latin typeface="HelveticaNeueLT Pro 45 Lt" panose="020B0403020202020204" pitchFamily="34" charset="0"/>
              </a:rPr>
              <a:t> pointer will </a:t>
            </a:r>
            <a:r>
              <a:rPr lang="de-CH" altLang="en-US" b="1" dirty="0">
                <a:solidFill>
                  <a:srgbClr val="797A7D"/>
                </a:solidFill>
                <a:latin typeface="HelveticaNeueLT Pro 45 Lt" panose="020B0403020202020204" pitchFamily="34" charset="0"/>
              </a:rPr>
              <a:t>continue</a:t>
            </a:r>
            <a:r>
              <a:rPr lang="de-CH" altLang="en-US" dirty="0">
                <a:solidFill>
                  <a:srgbClr val="797A7D"/>
                </a:solidFill>
                <a:latin typeface="HelveticaNeueLT Pro 45 Lt" panose="020B0403020202020204" pitchFamily="34" charset="0"/>
              </a:rPr>
              <a:t> to point to </a:t>
            </a:r>
            <a:r>
              <a:rPr lang="de-CH" altLang="en-US" b="1" dirty="0">
                <a:solidFill>
                  <a:srgbClr val="797A7D"/>
                </a:solidFill>
                <a:latin typeface="HelveticaNeueLT Pro 45 Lt" panose="020B0403020202020204" pitchFamily="34" charset="0"/>
              </a:rPr>
              <a:t>index #1</a:t>
            </a:r>
            <a:r>
              <a:rPr lang="de-CH" altLang="en-US" dirty="0">
                <a:solidFill>
                  <a:srgbClr val="797A7D"/>
                </a:solidFill>
                <a:latin typeface="HelveticaNeueLT Pro 45 Lt" panose="020B0403020202020204" pitchFamily="34" charset="0"/>
              </a:rPr>
              <a:t> because we are </a:t>
            </a:r>
            <a:r>
              <a:rPr lang="de-CH" altLang="en-US" b="1" dirty="0">
                <a:solidFill>
                  <a:srgbClr val="797A7D"/>
                </a:solidFill>
                <a:latin typeface="HelveticaNeueLT Pro 45 Lt" panose="020B0403020202020204" pitchFamily="34" charset="0"/>
              </a:rPr>
              <a:t>not incrementing </a:t>
            </a:r>
            <a:r>
              <a:rPr lang="de-CH" altLang="en-US" dirty="0">
                <a:solidFill>
                  <a:srgbClr val="797A7D"/>
                </a:solidFill>
                <a:latin typeface="HelveticaNeueLT Pro 45 Lt" panose="020B0403020202020204" pitchFamily="34" charset="0"/>
              </a:rPr>
              <a:t>the sequence.  In the </a:t>
            </a:r>
            <a:r>
              <a:rPr lang="de-CH" altLang="en-US" b="1" dirty="0">
                <a:solidFill>
                  <a:srgbClr val="797A7D"/>
                </a:solidFill>
                <a:latin typeface="HelveticaNeueLT Pro 45 Lt" panose="020B0403020202020204" pitchFamily="34" charset="0"/>
              </a:rPr>
              <a:t>next round</a:t>
            </a:r>
            <a:r>
              <a:rPr lang="de-CH" altLang="en-US" dirty="0">
                <a:solidFill>
                  <a:srgbClr val="797A7D"/>
                </a:solidFill>
                <a:latin typeface="HelveticaNeueLT Pro 45 Lt" panose="020B0403020202020204" pitchFamily="34" charset="0"/>
              </a:rPr>
              <a:t> of processing, the "</a:t>
            </a:r>
            <a:r>
              <a:rPr lang="de-CH" altLang="en-US" b="1" dirty="0">
                <a:solidFill>
                  <a:srgbClr val="797A7D"/>
                </a:solidFill>
                <a:latin typeface="HelveticaNeueLT Pro 45 Lt" panose="020B0403020202020204" pitchFamily="34" charset="0"/>
              </a:rPr>
              <a:t>Current_Position"</a:t>
            </a:r>
            <a:r>
              <a:rPr lang="de-CH" altLang="en-US" dirty="0">
                <a:solidFill>
                  <a:srgbClr val="797A7D"/>
                </a:solidFill>
                <a:latin typeface="HelveticaNeueLT Pro 45 Lt" panose="020B0403020202020204" pitchFamily="34" charset="0"/>
              </a:rPr>
              <a:t> pointer will remain at </a:t>
            </a:r>
            <a:r>
              <a:rPr lang="de-CH" altLang="en-US" b="1" dirty="0">
                <a:solidFill>
                  <a:srgbClr val="797A7D"/>
                </a:solidFill>
                <a:latin typeface="HelveticaNeueLT Pro 45 Lt" panose="020B0403020202020204" pitchFamily="34" charset="0"/>
              </a:rPr>
              <a:t>index #1</a:t>
            </a:r>
            <a:r>
              <a:rPr lang="de-CH" altLang="en-US" dirty="0">
                <a:solidFill>
                  <a:srgbClr val="797A7D"/>
                </a:solidFill>
                <a:latin typeface="HelveticaNeueLT Pro 45 Lt" panose="020B0403020202020204" pitchFamily="34" charset="0"/>
              </a:rPr>
              <a:t> and the processing will then </a:t>
            </a:r>
            <a:r>
              <a:rPr lang="de-CH" altLang="en-US" b="1" dirty="0">
                <a:solidFill>
                  <a:srgbClr val="797A7D"/>
                </a:solidFill>
                <a:latin typeface="HelveticaNeueLT Pro 45 Lt" panose="020B0403020202020204" pitchFamily="34" charset="0"/>
              </a:rPr>
              <a:t>begin</a:t>
            </a:r>
            <a:r>
              <a:rPr lang="de-CH" altLang="en-US" dirty="0">
                <a:solidFill>
                  <a:srgbClr val="797A7D"/>
                </a:solidFill>
                <a:latin typeface="HelveticaNeueLT Pro 45 Lt" panose="020B0403020202020204" pitchFamily="34" charset="0"/>
              </a:rPr>
              <a:t> at </a:t>
            </a:r>
            <a:r>
              <a:rPr lang="de-CH" altLang="en-US" b="1" dirty="0">
                <a:solidFill>
                  <a:srgbClr val="797A7D"/>
                </a:solidFill>
                <a:latin typeface="HelveticaNeueLT Pro 45 Lt" panose="020B0403020202020204" pitchFamily="34" charset="0"/>
              </a:rPr>
              <a:t>index #1</a:t>
            </a:r>
            <a:r>
              <a:rPr lang="de-CH" altLang="en-US" dirty="0">
                <a:solidFill>
                  <a:srgbClr val="797A7D"/>
                </a:solidFill>
                <a:latin typeface="HelveticaNeueLT Pro 45 Lt" panose="020B0403020202020204" pitchFamily="34" charset="0"/>
              </a:rPr>
              <a:t>.   </a:t>
            </a:r>
            <a:endParaRPr lang="en-US" altLang="en-US" dirty="0">
              <a:solidFill>
                <a:srgbClr val="797A7D"/>
              </a:solidFill>
              <a:latin typeface="HelveticaNeueLT Pro 45 Lt" panose="020B0403020202020204" pitchFamily="34" charset="0"/>
            </a:endParaRPr>
          </a:p>
        </p:txBody>
      </p:sp>
      <p:pic>
        <p:nvPicPr>
          <p:cNvPr id="635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906" y="1905921"/>
            <a:ext cx="24384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Sequence Counting</a:t>
            </a:r>
          </a:p>
        </p:txBody>
      </p:sp>
      <p:sp>
        <p:nvSpPr>
          <p:cNvPr id="18" name="Isosceles Triangle 17">
            <a:hlinkClick r:id="rId4"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NeueLT Pro 45 Lt" panose="020B0403020202020204" pitchFamily="34" charset="0"/>
            </a:endParaRPr>
          </a:p>
        </p:txBody>
      </p:sp>
      <p:pic>
        <p:nvPicPr>
          <p:cNvPr id="1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5906" y="2924863"/>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0" name="Text Box 7"/>
          <p:cNvSpPr txBox="1">
            <a:spLocks noChangeArrowheads="1"/>
          </p:cNvSpPr>
          <p:nvPr/>
        </p:nvSpPr>
        <p:spPr bwMode="auto">
          <a:xfrm>
            <a:off x="6189663" y="2600181"/>
            <a:ext cx="1782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i="1" dirty="0">
                <a:solidFill>
                  <a:srgbClr val="797A7D"/>
                </a:solidFill>
                <a:latin typeface="HelveticaNeueLT Pro 45 Lt" panose="020B0403020202020204" pitchFamily="34" charset="0"/>
              </a:rPr>
              <a:t>Current Position</a:t>
            </a:r>
          </a:p>
        </p:txBody>
      </p:sp>
      <p:sp>
        <p:nvSpPr>
          <p:cNvPr id="21" name="Text Box 6"/>
          <p:cNvSpPr txBox="1">
            <a:spLocks noChangeArrowheads="1"/>
          </p:cNvSpPr>
          <p:nvPr/>
        </p:nvSpPr>
        <p:spPr bwMode="auto">
          <a:xfrm>
            <a:off x="6189663" y="5374353"/>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i="1" dirty="0">
                <a:solidFill>
                  <a:srgbClr val="797A7D"/>
                </a:solidFill>
                <a:latin typeface="HelveticaNeueLT Pro 45 Lt" panose="020B0403020202020204" pitchFamily="34" charset="0"/>
              </a:rPr>
              <a:t>End Position</a:t>
            </a:r>
          </a:p>
        </p:txBody>
      </p:sp>
      <p:sp>
        <p:nvSpPr>
          <p:cNvPr id="22" name="Curved Right Arrow 46"/>
          <p:cNvSpPr>
            <a:spLocks noChangeArrowheads="1"/>
          </p:cNvSpPr>
          <p:nvPr/>
        </p:nvSpPr>
        <p:spPr bwMode="auto">
          <a:xfrm>
            <a:off x="5656263" y="2713579"/>
            <a:ext cx="533400" cy="680875"/>
          </a:xfrm>
          <a:prstGeom prst="curvedRightArrow">
            <a:avLst>
              <a:gd name="adj1" fmla="val 25000"/>
              <a:gd name="adj2" fmla="val 50000"/>
              <a:gd name="adj3" fmla="val 22435"/>
            </a:avLst>
          </a:prstGeom>
          <a:solidFill>
            <a:schemeClr val="accent4"/>
          </a:solidFill>
          <a:ln w="25400" algn="ctr">
            <a:solidFill>
              <a:schemeClr val="accent4">
                <a:lumMod val="75000"/>
              </a:schemeClr>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23" name="Curved Left Arrow 47"/>
          <p:cNvSpPr>
            <a:spLocks noChangeArrowheads="1"/>
          </p:cNvSpPr>
          <p:nvPr/>
        </p:nvSpPr>
        <p:spPr bwMode="auto">
          <a:xfrm rot="10800000">
            <a:off x="5656263" y="5145753"/>
            <a:ext cx="533400" cy="457200"/>
          </a:xfrm>
          <a:prstGeom prst="curvedLeftArrow">
            <a:avLst>
              <a:gd name="adj1" fmla="val 25000"/>
              <a:gd name="adj2" fmla="val 50000"/>
              <a:gd name="adj3" fmla="val 25002"/>
            </a:avLst>
          </a:prstGeom>
          <a:solidFill>
            <a:schemeClr val="accent5"/>
          </a:solidFill>
          <a:ln w="25400" algn="ctr">
            <a:solidFill>
              <a:schemeClr val="accent5">
                <a:lumMod val="75000"/>
              </a:schemeClr>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24" name="Rectangle 13"/>
          <p:cNvSpPr>
            <a:spLocks noChangeArrowheads="1"/>
          </p:cNvSpPr>
          <p:nvPr/>
        </p:nvSpPr>
        <p:spPr bwMode="auto">
          <a:xfrm>
            <a:off x="6245906" y="3180567"/>
            <a:ext cx="2438400" cy="1447800"/>
          </a:xfrm>
          <a:prstGeom prst="rect">
            <a:avLst/>
          </a:prstGeom>
          <a:solidFill>
            <a:srgbClr val="043260">
              <a:alpha val="25098"/>
            </a:srgbClr>
          </a:solidFill>
          <a:ln w="25400" algn="ctr">
            <a:solidFill>
              <a:schemeClr val="tx1"/>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cxnSp>
        <p:nvCxnSpPr>
          <p:cNvPr id="26" name="Straight Arrow Connector 25"/>
          <p:cNvCxnSpPr>
            <a:endCxn id="63501" idx="1"/>
          </p:cNvCxnSpPr>
          <p:nvPr/>
        </p:nvCxnSpPr>
        <p:spPr>
          <a:xfrm>
            <a:off x="4953000" y="1923070"/>
            <a:ext cx="1292906" cy="252726"/>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0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752600"/>
            <a:ext cx="411638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40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06" y="2478088"/>
            <a:ext cx="40862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399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5138" y="1752600"/>
            <a:ext cx="369888"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3997"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1856309"/>
            <a:ext cx="1127125"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83998" name="Right Arrow 33"/>
          <p:cNvSpPr>
            <a:spLocks noChangeArrowheads="1"/>
          </p:cNvSpPr>
          <p:nvPr/>
        </p:nvSpPr>
        <p:spPr bwMode="auto">
          <a:xfrm>
            <a:off x="5020129" y="2260329"/>
            <a:ext cx="304800" cy="228600"/>
          </a:xfrm>
          <a:prstGeom prst="rightArrow">
            <a:avLst>
              <a:gd name="adj1" fmla="val 50000"/>
              <a:gd name="adj2" fmla="val 50000"/>
            </a:avLst>
          </a:prstGeom>
          <a:solidFill>
            <a:schemeClr val="accent4"/>
          </a:solidFill>
          <a:ln w="25400" algn="ctr">
            <a:solidFill>
              <a:schemeClr val="accent4"/>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endParaRPr>
          </a:p>
        </p:txBody>
      </p:sp>
      <p:sp>
        <p:nvSpPr>
          <p:cNvPr id="83999" name="Rectangle 19"/>
          <p:cNvSpPr>
            <a:spLocks noChangeArrowheads="1"/>
          </p:cNvSpPr>
          <p:nvPr/>
        </p:nvSpPr>
        <p:spPr bwMode="auto">
          <a:xfrm>
            <a:off x="6430645" y="2074550"/>
            <a:ext cx="23780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dirty="0">
                <a:solidFill>
                  <a:srgbClr val="797A7D"/>
                </a:solidFill>
              </a:rPr>
              <a:t>Rgt: Start at pos 1</a:t>
            </a:r>
          </a:p>
          <a:p>
            <a:pPr eaLnBrk="1" hangingPunct="1"/>
            <a:r>
              <a:rPr lang="de-CH" altLang="en-US" dirty="0">
                <a:solidFill>
                  <a:srgbClr val="797A7D"/>
                </a:solidFill>
              </a:rPr>
              <a:t>Plate: Start at pos A1 </a:t>
            </a:r>
            <a:endParaRPr lang="en-US" altLang="en-US" dirty="0">
              <a:solidFill>
                <a:srgbClr val="797A7D"/>
              </a:solidFill>
            </a:endParaRPr>
          </a:p>
        </p:txBody>
      </p:sp>
      <p:sp>
        <p:nvSpPr>
          <p:cNvPr id="84000" name="Oval 25"/>
          <p:cNvSpPr>
            <a:spLocks noChangeArrowheads="1"/>
          </p:cNvSpPr>
          <p:nvPr/>
        </p:nvSpPr>
        <p:spPr bwMode="auto">
          <a:xfrm>
            <a:off x="3408817" y="2003877"/>
            <a:ext cx="1143000" cy="457200"/>
          </a:xfrm>
          <a:prstGeom prst="ellipse">
            <a:avLst/>
          </a:prstGeom>
          <a:noFill/>
          <a:ln w="25400" algn="ctr">
            <a:solidFill>
              <a:schemeClr val="accent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endParaRPr>
          </a:p>
        </p:txBody>
      </p:sp>
      <p:sp>
        <p:nvSpPr>
          <p:cNvPr id="84001" name="Oval 26"/>
          <p:cNvSpPr>
            <a:spLocks noChangeArrowheads="1"/>
          </p:cNvSpPr>
          <p:nvPr/>
        </p:nvSpPr>
        <p:spPr bwMode="auto">
          <a:xfrm>
            <a:off x="3426506" y="2712354"/>
            <a:ext cx="1143000" cy="457200"/>
          </a:xfrm>
          <a:prstGeom prst="ellipse">
            <a:avLst/>
          </a:prstGeom>
          <a:noFill/>
          <a:ln w="25400" algn="ctr">
            <a:solidFill>
              <a:schemeClr val="accent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endParaRPr>
          </a:p>
        </p:txBody>
      </p:sp>
      <p:pic>
        <p:nvPicPr>
          <p:cNvPr id="8398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706" y="3352800"/>
            <a:ext cx="41052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398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06" y="4079875"/>
            <a:ext cx="411638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3989" name="Picture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2235" y="3480284"/>
            <a:ext cx="11461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399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23551" y="3339284"/>
            <a:ext cx="371475"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83991" name="Right Arrow 33"/>
          <p:cNvSpPr>
            <a:spLocks noChangeArrowheads="1"/>
          </p:cNvSpPr>
          <p:nvPr/>
        </p:nvSpPr>
        <p:spPr bwMode="auto">
          <a:xfrm>
            <a:off x="5026777" y="3884304"/>
            <a:ext cx="304800" cy="228600"/>
          </a:xfrm>
          <a:prstGeom prst="rightArrow">
            <a:avLst>
              <a:gd name="adj1" fmla="val 50000"/>
              <a:gd name="adj2" fmla="val 50000"/>
            </a:avLst>
          </a:prstGeom>
          <a:solidFill>
            <a:schemeClr val="accent4"/>
          </a:solidFill>
          <a:ln w="25400" algn="ctr">
            <a:solidFill>
              <a:schemeClr val="accent4"/>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endParaRPr>
          </a:p>
        </p:txBody>
      </p:sp>
      <p:sp>
        <p:nvSpPr>
          <p:cNvPr id="83992" name="Rectangle 19"/>
          <p:cNvSpPr>
            <a:spLocks noChangeArrowheads="1"/>
          </p:cNvSpPr>
          <p:nvPr/>
        </p:nvSpPr>
        <p:spPr bwMode="auto">
          <a:xfrm>
            <a:off x="6469360" y="3663026"/>
            <a:ext cx="23475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dirty="0">
                <a:solidFill>
                  <a:srgbClr val="797A7D"/>
                </a:solidFill>
              </a:rPr>
              <a:t>Rgt: Start at pos 1</a:t>
            </a:r>
          </a:p>
          <a:p>
            <a:pPr eaLnBrk="1" hangingPunct="1"/>
            <a:r>
              <a:rPr lang="de-CH" altLang="en-US" dirty="0">
                <a:solidFill>
                  <a:srgbClr val="797A7D"/>
                </a:solidFill>
              </a:rPr>
              <a:t>Plate: Start at pos A2 </a:t>
            </a:r>
            <a:endParaRPr lang="en-US" altLang="en-US" dirty="0">
              <a:solidFill>
                <a:srgbClr val="797A7D"/>
              </a:solidFill>
            </a:endParaRPr>
          </a:p>
        </p:txBody>
      </p:sp>
      <p:sp>
        <p:nvSpPr>
          <p:cNvPr id="83993" name="Oval 27"/>
          <p:cNvSpPr>
            <a:spLocks noChangeArrowheads="1"/>
          </p:cNvSpPr>
          <p:nvPr/>
        </p:nvSpPr>
        <p:spPr bwMode="auto">
          <a:xfrm>
            <a:off x="3408817" y="3621860"/>
            <a:ext cx="1143000" cy="457200"/>
          </a:xfrm>
          <a:prstGeom prst="ellipse">
            <a:avLst/>
          </a:prstGeom>
          <a:noFill/>
          <a:ln w="25400" algn="ctr">
            <a:solidFill>
              <a:schemeClr val="accent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endParaRPr>
          </a:p>
        </p:txBody>
      </p:sp>
      <p:sp>
        <p:nvSpPr>
          <p:cNvPr id="83994" name="Oval 28"/>
          <p:cNvSpPr>
            <a:spLocks noChangeArrowheads="1"/>
          </p:cNvSpPr>
          <p:nvPr/>
        </p:nvSpPr>
        <p:spPr bwMode="auto">
          <a:xfrm>
            <a:off x="3426506" y="4293599"/>
            <a:ext cx="1143000" cy="457200"/>
          </a:xfrm>
          <a:prstGeom prst="ellipse">
            <a:avLst/>
          </a:prstGeom>
          <a:noFill/>
          <a:ln w="25400" algn="ctr">
            <a:solidFill>
              <a:schemeClr val="accent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endParaRPr>
          </a:p>
        </p:txBody>
      </p:sp>
      <p:pic>
        <p:nvPicPr>
          <p:cNvPr id="83979"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706" y="4953000"/>
            <a:ext cx="4105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398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06" y="5676900"/>
            <a:ext cx="4097338"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3981" name="Picture 1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2957" y="5115758"/>
            <a:ext cx="1143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3982"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9129" y="4971295"/>
            <a:ext cx="381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83983" name="Right Arrow 33"/>
          <p:cNvSpPr>
            <a:spLocks noChangeArrowheads="1"/>
          </p:cNvSpPr>
          <p:nvPr/>
        </p:nvSpPr>
        <p:spPr bwMode="auto">
          <a:xfrm>
            <a:off x="5026138" y="5519777"/>
            <a:ext cx="304800" cy="228600"/>
          </a:xfrm>
          <a:prstGeom prst="rightArrow">
            <a:avLst>
              <a:gd name="adj1" fmla="val 50000"/>
              <a:gd name="adj2" fmla="val 50000"/>
            </a:avLst>
          </a:prstGeom>
          <a:solidFill>
            <a:schemeClr val="accent4"/>
          </a:solidFill>
          <a:ln w="25400" algn="ctr">
            <a:solidFill>
              <a:schemeClr val="accent4"/>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endParaRPr>
          </a:p>
        </p:txBody>
      </p:sp>
      <p:sp>
        <p:nvSpPr>
          <p:cNvPr id="83984" name="Rectangle 19"/>
          <p:cNvSpPr>
            <a:spLocks noChangeArrowheads="1"/>
          </p:cNvSpPr>
          <p:nvPr/>
        </p:nvSpPr>
        <p:spPr bwMode="auto">
          <a:xfrm>
            <a:off x="6464186" y="5310912"/>
            <a:ext cx="23534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dirty="0">
                <a:solidFill>
                  <a:srgbClr val="797A7D"/>
                </a:solidFill>
              </a:rPr>
              <a:t>Rgt: Start at pos 1</a:t>
            </a:r>
          </a:p>
          <a:p>
            <a:pPr eaLnBrk="1" hangingPunct="1"/>
            <a:r>
              <a:rPr lang="de-CH" altLang="en-US" dirty="0">
                <a:solidFill>
                  <a:srgbClr val="797A7D"/>
                </a:solidFill>
              </a:rPr>
              <a:t>Plate: Start at pos A3 </a:t>
            </a:r>
            <a:endParaRPr lang="en-US" altLang="en-US" dirty="0">
              <a:solidFill>
                <a:srgbClr val="797A7D"/>
              </a:solidFill>
            </a:endParaRPr>
          </a:p>
        </p:txBody>
      </p:sp>
      <p:sp>
        <p:nvSpPr>
          <p:cNvPr id="83985" name="Oval 29"/>
          <p:cNvSpPr>
            <a:spLocks noChangeArrowheads="1"/>
          </p:cNvSpPr>
          <p:nvPr/>
        </p:nvSpPr>
        <p:spPr bwMode="auto">
          <a:xfrm>
            <a:off x="3403601" y="5151440"/>
            <a:ext cx="1143000" cy="457200"/>
          </a:xfrm>
          <a:prstGeom prst="ellipse">
            <a:avLst/>
          </a:prstGeom>
          <a:noFill/>
          <a:ln w="25400" algn="ctr">
            <a:solidFill>
              <a:schemeClr val="accent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endParaRPr>
          </a:p>
        </p:txBody>
      </p:sp>
      <p:sp>
        <p:nvSpPr>
          <p:cNvPr id="83986" name="Oval 30"/>
          <p:cNvSpPr>
            <a:spLocks noChangeArrowheads="1"/>
          </p:cNvSpPr>
          <p:nvPr/>
        </p:nvSpPr>
        <p:spPr bwMode="auto">
          <a:xfrm>
            <a:off x="3416981" y="5886966"/>
            <a:ext cx="1143000" cy="457200"/>
          </a:xfrm>
          <a:prstGeom prst="ellipse">
            <a:avLst/>
          </a:prstGeom>
          <a:noFill/>
          <a:ln w="25400" algn="ctr">
            <a:solidFill>
              <a:schemeClr val="accent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Title 1"/>
          <p:cNvSpPr>
            <a:spLocks noGrp="1"/>
          </p:cNvSpPr>
          <p:nvPr>
            <p:ph type="title"/>
          </p:nvPr>
        </p:nvSpPr>
        <p:spPr/>
        <p:txBody>
          <a:bodyPr/>
          <a:lstStyle/>
          <a:p>
            <a:r>
              <a:rPr lang="en-US" dirty="0"/>
              <a:t>Sequence Editor</a:t>
            </a:r>
          </a:p>
        </p:txBody>
      </p:sp>
      <p:sp>
        <p:nvSpPr>
          <p:cNvPr id="3" name="Text Placeholder 2"/>
          <p:cNvSpPr>
            <a:spLocks noGrp="1"/>
          </p:cNvSpPr>
          <p:nvPr>
            <p:ph type="body" sz="quarter" idx="11"/>
          </p:nvPr>
        </p:nvSpPr>
        <p:spPr/>
        <p:txBody>
          <a:bodyPr/>
          <a:lstStyle/>
          <a:p>
            <a:r>
              <a:rPr lang="en-US" dirty="0"/>
              <a:t>Sequence Counting</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2" name="Rectangle 15"/>
          <p:cNvSpPr>
            <a:spLocks noChangeArrowheads="1"/>
          </p:cNvSpPr>
          <p:nvPr/>
        </p:nvSpPr>
        <p:spPr bwMode="auto">
          <a:xfrm>
            <a:off x="454706" y="3581400"/>
            <a:ext cx="442209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dirty="0">
                <a:solidFill>
                  <a:srgbClr val="797A7D"/>
                </a:solidFill>
              </a:rPr>
              <a:t>In the illustration on the right, </a:t>
            </a:r>
            <a:r>
              <a:rPr lang="de-CH" altLang="en-US" b="1" dirty="0">
                <a:solidFill>
                  <a:srgbClr val="797A7D"/>
                </a:solidFill>
              </a:rPr>
              <a:t>all positions were processed </a:t>
            </a:r>
            <a:r>
              <a:rPr lang="de-CH" altLang="en-US" dirty="0">
                <a:solidFill>
                  <a:srgbClr val="797A7D"/>
                </a:solidFill>
              </a:rPr>
              <a:t>and the "</a:t>
            </a:r>
            <a:r>
              <a:rPr lang="de-CH" altLang="en-US" b="1" dirty="0">
                <a:solidFill>
                  <a:srgbClr val="797A7D"/>
                </a:solidFill>
              </a:rPr>
              <a:t>Current_Position"</a:t>
            </a:r>
            <a:r>
              <a:rPr lang="de-CH" altLang="en-US" dirty="0">
                <a:solidFill>
                  <a:srgbClr val="797A7D"/>
                </a:solidFill>
              </a:rPr>
              <a:t> pointer now points </a:t>
            </a:r>
            <a:r>
              <a:rPr lang="de-CH" altLang="en-US" b="1" dirty="0">
                <a:solidFill>
                  <a:srgbClr val="797A7D"/>
                </a:solidFill>
              </a:rPr>
              <a:t>past</a:t>
            </a:r>
            <a:r>
              <a:rPr lang="de-CH" altLang="en-US" dirty="0">
                <a:solidFill>
                  <a:srgbClr val="797A7D"/>
                </a:solidFill>
              </a:rPr>
              <a:t> the "</a:t>
            </a:r>
            <a:r>
              <a:rPr lang="de-CH" altLang="en-US" b="1" dirty="0">
                <a:solidFill>
                  <a:srgbClr val="797A7D"/>
                </a:solidFill>
              </a:rPr>
              <a:t>End_Position"</a:t>
            </a:r>
            <a:r>
              <a:rPr lang="de-CH" altLang="en-US" dirty="0">
                <a:solidFill>
                  <a:srgbClr val="797A7D"/>
                </a:solidFill>
              </a:rPr>
              <a:t> pointer indicating that the Sequence has </a:t>
            </a:r>
            <a:r>
              <a:rPr lang="de-CH" altLang="en-US" u="sng" dirty="0">
                <a:solidFill>
                  <a:srgbClr val="797A7D"/>
                </a:solidFill>
              </a:rPr>
              <a:t>no positions left to process</a:t>
            </a:r>
            <a:r>
              <a:rPr lang="de-CH" altLang="en-US" dirty="0">
                <a:solidFill>
                  <a:srgbClr val="797A7D"/>
                </a:solidFill>
              </a:rPr>
              <a:t>.</a:t>
            </a:r>
            <a:endParaRPr lang="en-US" altLang="en-US" dirty="0">
              <a:solidFill>
                <a:srgbClr val="797A7D"/>
              </a:solidFill>
            </a:endParaRPr>
          </a:p>
        </p:txBody>
      </p:sp>
      <p:sp>
        <p:nvSpPr>
          <p:cNvPr id="64523" name="Rectangle 17"/>
          <p:cNvSpPr>
            <a:spLocks noChangeArrowheads="1"/>
          </p:cNvSpPr>
          <p:nvPr/>
        </p:nvSpPr>
        <p:spPr bwMode="auto">
          <a:xfrm>
            <a:off x="454706" y="1981200"/>
            <a:ext cx="49554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dirty="0">
                <a:solidFill>
                  <a:srgbClr val="797A7D"/>
                </a:solidFill>
              </a:rPr>
              <a:t>When </a:t>
            </a:r>
            <a:r>
              <a:rPr lang="de-CH" altLang="en-US" b="1" dirty="0">
                <a:solidFill>
                  <a:srgbClr val="797A7D"/>
                </a:solidFill>
              </a:rPr>
              <a:t>all positions </a:t>
            </a:r>
            <a:r>
              <a:rPr lang="de-CH" altLang="en-US" dirty="0">
                <a:solidFill>
                  <a:srgbClr val="797A7D"/>
                </a:solidFill>
              </a:rPr>
              <a:t>are processed, the "</a:t>
            </a:r>
            <a:r>
              <a:rPr lang="de-CH" altLang="en-US" b="1" dirty="0">
                <a:solidFill>
                  <a:srgbClr val="797A7D"/>
                </a:solidFill>
              </a:rPr>
              <a:t>Current_Position"</a:t>
            </a:r>
            <a:r>
              <a:rPr lang="de-CH" altLang="en-US" b="1" i="1" dirty="0">
                <a:solidFill>
                  <a:srgbClr val="797A7D"/>
                </a:solidFill>
              </a:rPr>
              <a:t> </a:t>
            </a:r>
            <a:r>
              <a:rPr lang="de-CH" altLang="en-US" dirty="0">
                <a:solidFill>
                  <a:srgbClr val="797A7D"/>
                </a:solidFill>
              </a:rPr>
              <a:t> pointer has </a:t>
            </a:r>
            <a:r>
              <a:rPr lang="de-CH" altLang="en-US" u="sng" dirty="0">
                <a:solidFill>
                  <a:srgbClr val="797A7D"/>
                </a:solidFill>
              </a:rPr>
              <a:t>no next available position </a:t>
            </a:r>
            <a:r>
              <a:rPr lang="de-CH" altLang="en-US" dirty="0">
                <a:solidFill>
                  <a:srgbClr val="797A7D"/>
                </a:solidFill>
              </a:rPr>
              <a:t>to point to and is set to zero </a:t>
            </a:r>
            <a:endParaRPr lang="de-CH" altLang="en-US" i="1" dirty="0">
              <a:solidFill>
                <a:srgbClr val="797A7D"/>
              </a:solidFill>
            </a:endParaRPr>
          </a:p>
        </p:txBody>
      </p:sp>
      <p:sp>
        <p:nvSpPr>
          <p:cNvPr id="2" name="Title 1"/>
          <p:cNvSpPr>
            <a:spLocks noGrp="1"/>
          </p:cNvSpPr>
          <p:nvPr>
            <p:ph type="title"/>
          </p:nvPr>
        </p:nvSpPr>
        <p:spPr/>
        <p:txBody>
          <a:bodyPr/>
          <a:lstStyle/>
          <a:p>
            <a:r>
              <a:rPr lang="en-US" dirty="0"/>
              <a:t>Sequence Editor</a:t>
            </a:r>
          </a:p>
        </p:txBody>
      </p:sp>
      <p:sp>
        <p:nvSpPr>
          <p:cNvPr id="3" name="Text Placeholder 2"/>
          <p:cNvSpPr>
            <a:spLocks noGrp="1"/>
          </p:cNvSpPr>
          <p:nvPr>
            <p:ph type="body" sz="quarter" idx="11"/>
          </p:nvPr>
        </p:nvSpPr>
        <p:spPr/>
        <p:txBody>
          <a:bodyPr/>
          <a:lstStyle/>
          <a:p>
            <a:r>
              <a:rPr lang="en-US" dirty="0"/>
              <a:t>Sequence Processing</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312" y="2763082"/>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3" name="Text Box 7"/>
          <p:cNvSpPr txBox="1">
            <a:spLocks noChangeArrowheads="1"/>
          </p:cNvSpPr>
          <p:nvPr/>
        </p:nvSpPr>
        <p:spPr bwMode="auto">
          <a:xfrm>
            <a:off x="6170069" y="2438400"/>
            <a:ext cx="1782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i="1" dirty="0">
                <a:solidFill>
                  <a:srgbClr val="797A7D"/>
                </a:solidFill>
                <a:latin typeface="HelveticaNeueLT Pro 45 Lt" panose="020B0403020202020204" pitchFamily="34" charset="0"/>
              </a:rPr>
              <a:t>Current Position</a:t>
            </a:r>
          </a:p>
        </p:txBody>
      </p:sp>
      <p:sp>
        <p:nvSpPr>
          <p:cNvPr id="14" name="Text Box 6"/>
          <p:cNvSpPr txBox="1">
            <a:spLocks noChangeArrowheads="1"/>
          </p:cNvSpPr>
          <p:nvPr/>
        </p:nvSpPr>
        <p:spPr bwMode="auto">
          <a:xfrm>
            <a:off x="6170069" y="5212572"/>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CH" altLang="en-US" i="1" dirty="0">
                <a:solidFill>
                  <a:srgbClr val="797A7D"/>
                </a:solidFill>
                <a:latin typeface="HelveticaNeueLT Pro 45 Lt" panose="020B0403020202020204" pitchFamily="34" charset="0"/>
              </a:rPr>
              <a:t>End Position</a:t>
            </a:r>
          </a:p>
        </p:txBody>
      </p:sp>
      <p:sp>
        <p:nvSpPr>
          <p:cNvPr id="16" name="Curved Left Arrow 47"/>
          <p:cNvSpPr>
            <a:spLocks noChangeArrowheads="1"/>
          </p:cNvSpPr>
          <p:nvPr/>
        </p:nvSpPr>
        <p:spPr bwMode="auto">
          <a:xfrm rot="10800000">
            <a:off x="5636669" y="4983972"/>
            <a:ext cx="533400" cy="457200"/>
          </a:xfrm>
          <a:prstGeom prst="curvedLeftArrow">
            <a:avLst>
              <a:gd name="adj1" fmla="val 25000"/>
              <a:gd name="adj2" fmla="val 50000"/>
              <a:gd name="adj3" fmla="val 25002"/>
            </a:avLst>
          </a:prstGeom>
          <a:solidFill>
            <a:schemeClr val="accent5"/>
          </a:solidFill>
          <a:ln w="25400" algn="ctr">
            <a:solidFill>
              <a:schemeClr val="accent5">
                <a:lumMod val="75000"/>
              </a:schemeClr>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5" name="Curved Right Arrow 46"/>
          <p:cNvSpPr>
            <a:spLocks noChangeArrowheads="1"/>
          </p:cNvSpPr>
          <p:nvPr/>
        </p:nvSpPr>
        <p:spPr bwMode="auto">
          <a:xfrm>
            <a:off x="5636669" y="2551798"/>
            <a:ext cx="533399" cy="2889375"/>
          </a:xfrm>
          <a:prstGeom prst="curvedRightArrow">
            <a:avLst>
              <a:gd name="adj1" fmla="val 25000"/>
              <a:gd name="adj2" fmla="val 50000"/>
              <a:gd name="adj3" fmla="val 22435"/>
            </a:avLst>
          </a:prstGeom>
          <a:solidFill>
            <a:schemeClr val="accent4"/>
          </a:solidFill>
          <a:ln w="25400" algn="ctr">
            <a:solidFill>
              <a:schemeClr val="accent4">
                <a:lumMod val="75000"/>
              </a:schemeClr>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
        <p:nvSpPr>
          <p:cNvPr id="17" name="Rectangle 13"/>
          <p:cNvSpPr>
            <a:spLocks noChangeArrowheads="1"/>
          </p:cNvSpPr>
          <p:nvPr/>
        </p:nvSpPr>
        <p:spPr bwMode="auto">
          <a:xfrm>
            <a:off x="6226312" y="3018786"/>
            <a:ext cx="2438400" cy="1447800"/>
          </a:xfrm>
          <a:prstGeom prst="rect">
            <a:avLst/>
          </a:prstGeom>
          <a:solidFill>
            <a:srgbClr val="043260">
              <a:alpha val="25098"/>
            </a:srgbClr>
          </a:solidFill>
          <a:ln w="25400" algn="ctr">
            <a:solidFill>
              <a:schemeClr val="tx1"/>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797A7D"/>
              </a:solidFill>
              <a:latin typeface="HelveticaNeueLT Pro 45 Lt" panose="020B04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15"/>
          <p:cNvSpPr>
            <a:spLocks noChangeArrowheads="1"/>
          </p:cNvSpPr>
          <p:nvPr/>
        </p:nvSpPr>
        <p:spPr bwMode="auto">
          <a:xfrm>
            <a:off x="454706" y="1452563"/>
            <a:ext cx="8229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dirty="0">
                <a:solidFill>
                  <a:srgbClr val="797A7D"/>
                </a:solidFill>
              </a:rPr>
              <a:t>If </a:t>
            </a:r>
            <a:r>
              <a:rPr lang="de-CH" altLang="en-US" b="1" dirty="0">
                <a:solidFill>
                  <a:srgbClr val="797A7D"/>
                </a:solidFill>
              </a:rPr>
              <a:t>all positions </a:t>
            </a:r>
            <a:r>
              <a:rPr lang="de-CH" altLang="en-US" dirty="0">
                <a:solidFill>
                  <a:srgbClr val="797A7D"/>
                </a:solidFill>
              </a:rPr>
              <a:t>in a Sequence have been </a:t>
            </a:r>
            <a:r>
              <a:rPr lang="de-CH" altLang="en-US" b="1" dirty="0">
                <a:solidFill>
                  <a:srgbClr val="797A7D"/>
                </a:solidFill>
              </a:rPr>
              <a:t>processed</a:t>
            </a:r>
            <a:r>
              <a:rPr lang="de-CH" altLang="en-US" dirty="0">
                <a:solidFill>
                  <a:srgbClr val="797A7D"/>
                </a:solidFill>
              </a:rPr>
              <a:t> and the method attempts to pipette to the </a:t>
            </a:r>
            <a:r>
              <a:rPr lang="de-CH" altLang="en-US" b="1" dirty="0">
                <a:solidFill>
                  <a:srgbClr val="797A7D"/>
                </a:solidFill>
              </a:rPr>
              <a:t>same sequence</a:t>
            </a:r>
            <a:r>
              <a:rPr lang="de-CH" altLang="en-US" dirty="0">
                <a:solidFill>
                  <a:srgbClr val="797A7D"/>
                </a:solidFill>
              </a:rPr>
              <a:t>, an error occurs and the Method is </a:t>
            </a:r>
            <a:r>
              <a:rPr lang="de-CH" altLang="en-US" b="1" dirty="0">
                <a:solidFill>
                  <a:srgbClr val="797A7D"/>
                </a:solidFill>
              </a:rPr>
              <a:t>aborted</a:t>
            </a:r>
            <a:r>
              <a:rPr lang="de-CH" altLang="en-US" dirty="0">
                <a:solidFill>
                  <a:srgbClr val="797A7D"/>
                </a:solidFill>
              </a:rPr>
              <a:t>.</a:t>
            </a:r>
            <a:endParaRPr lang="en-US" altLang="en-US" i="1" u="sng" dirty="0">
              <a:solidFill>
                <a:srgbClr val="797A7D"/>
              </a:solidFill>
            </a:endParaRPr>
          </a:p>
        </p:txBody>
      </p:sp>
      <p:pic>
        <p:nvPicPr>
          <p:cNvPr id="80904" name="Picture 18"/>
          <p:cNvPicPr>
            <a:picLocks noChangeAspect="1" noChangeArrowheads="1"/>
          </p:cNvPicPr>
          <p:nvPr/>
        </p:nvPicPr>
        <p:blipFill rotWithShape="1">
          <a:blip r:embed="rId3">
            <a:extLst>
              <a:ext uri="{28A0092B-C50C-407E-A947-70E740481C1C}">
                <a14:useLocalDpi xmlns:a14="http://schemas.microsoft.com/office/drawing/2010/main" val="0"/>
              </a:ext>
            </a:extLst>
          </a:blip>
          <a:srcRect l="36"/>
          <a:stretch/>
        </p:blipFill>
        <p:spPr bwMode="auto">
          <a:xfrm>
            <a:off x="1066800" y="2330559"/>
            <a:ext cx="7007906" cy="170497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80905" name="Rectangle 1"/>
          <p:cNvSpPr>
            <a:spLocks noChangeArrowheads="1"/>
          </p:cNvSpPr>
          <p:nvPr/>
        </p:nvSpPr>
        <p:spPr bwMode="auto">
          <a:xfrm>
            <a:off x="454706" y="4267200"/>
            <a:ext cx="8229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CH" altLang="en-US" dirty="0">
                <a:solidFill>
                  <a:srgbClr val="797A7D"/>
                </a:solidFill>
              </a:rPr>
              <a:t>To </a:t>
            </a:r>
            <a:r>
              <a:rPr lang="de-CH" altLang="en-US" b="1" dirty="0">
                <a:solidFill>
                  <a:srgbClr val="797A7D"/>
                </a:solidFill>
              </a:rPr>
              <a:t>avoid this error </a:t>
            </a:r>
            <a:r>
              <a:rPr lang="de-CH" altLang="en-US" dirty="0">
                <a:solidFill>
                  <a:srgbClr val="797A7D"/>
                </a:solidFill>
              </a:rPr>
              <a:t>or to </a:t>
            </a:r>
            <a:r>
              <a:rPr lang="de-CH" altLang="en-US" b="1" dirty="0">
                <a:solidFill>
                  <a:srgbClr val="797A7D"/>
                </a:solidFill>
              </a:rPr>
              <a:t>start over </a:t>
            </a:r>
            <a:r>
              <a:rPr lang="de-CH" altLang="en-US" dirty="0">
                <a:solidFill>
                  <a:srgbClr val="797A7D"/>
                </a:solidFill>
              </a:rPr>
              <a:t>from the </a:t>
            </a:r>
            <a:r>
              <a:rPr lang="de-CH" altLang="en-US" b="1" dirty="0">
                <a:solidFill>
                  <a:srgbClr val="797A7D"/>
                </a:solidFill>
              </a:rPr>
              <a:t>beginning</a:t>
            </a:r>
            <a:r>
              <a:rPr lang="de-CH" altLang="en-US" dirty="0">
                <a:solidFill>
                  <a:srgbClr val="797A7D"/>
                </a:solidFill>
              </a:rPr>
              <a:t> of a sequence:</a:t>
            </a:r>
          </a:p>
          <a:p>
            <a:pPr eaLnBrk="1" hangingPunct="1"/>
            <a:r>
              <a:rPr lang="de-CH" altLang="en-US" dirty="0">
                <a:solidFill>
                  <a:srgbClr val="797A7D"/>
                </a:solidFill>
              </a:rPr>
              <a:t>Use the "</a:t>
            </a:r>
            <a:r>
              <a:rPr lang="de-CH" altLang="en-US" b="1" dirty="0">
                <a:solidFill>
                  <a:srgbClr val="797A7D"/>
                </a:solidFill>
              </a:rPr>
              <a:t>Sequence: Set Current Position" </a:t>
            </a:r>
            <a:r>
              <a:rPr lang="de-CH" altLang="en-US" dirty="0">
                <a:solidFill>
                  <a:srgbClr val="797A7D"/>
                </a:solidFill>
              </a:rPr>
              <a:t>step in the </a:t>
            </a:r>
            <a:r>
              <a:rPr lang="de-CH" altLang="en-US" b="1" dirty="0">
                <a:solidFill>
                  <a:srgbClr val="797A7D"/>
                </a:solidFill>
              </a:rPr>
              <a:t>General Steps </a:t>
            </a:r>
            <a:r>
              <a:rPr lang="de-CH" altLang="en-US" dirty="0">
                <a:solidFill>
                  <a:srgbClr val="797A7D"/>
                </a:solidFill>
              </a:rPr>
              <a:t>list.  </a:t>
            </a:r>
          </a:p>
        </p:txBody>
      </p:sp>
      <p:pic>
        <p:nvPicPr>
          <p:cNvPr id="80906"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3081" y="5027503"/>
            <a:ext cx="4721225" cy="1176337"/>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80907"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06" y="5153708"/>
            <a:ext cx="2514600" cy="92392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en-US" dirty="0"/>
              <a:t>Sequence Editor</a:t>
            </a:r>
          </a:p>
        </p:txBody>
      </p:sp>
      <p:sp>
        <p:nvSpPr>
          <p:cNvPr id="3" name="Text Placeholder 2"/>
          <p:cNvSpPr>
            <a:spLocks noGrp="1"/>
          </p:cNvSpPr>
          <p:nvPr>
            <p:ph type="body" sz="quarter" idx="11"/>
          </p:nvPr>
        </p:nvSpPr>
        <p:spPr/>
        <p:txBody>
          <a:bodyPr/>
          <a:lstStyle/>
          <a:p>
            <a:r>
              <a:rPr lang="en-US" dirty="0"/>
              <a:t>Sequence Errors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15"/>
          <p:cNvSpPr>
            <a:spLocks noChangeArrowheads="1"/>
          </p:cNvSpPr>
          <p:nvPr/>
        </p:nvSpPr>
        <p:spPr bwMode="auto">
          <a:xfrm>
            <a:off x="454706" y="1541331"/>
            <a:ext cx="8229600"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pPr>
            <a:r>
              <a:rPr lang="de-CH" altLang="en-US" dirty="0">
                <a:solidFill>
                  <a:srgbClr val="797A7D"/>
                </a:solidFill>
              </a:rPr>
              <a:t>Using the steps Sequence: Set Current Position and Sequence Set End Position we not only have the ability to reset a sequence for reuse, but can also modify the sequence during runtime for other purposes.  </a:t>
            </a:r>
          </a:p>
          <a:p>
            <a:pPr eaLnBrk="1" hangingPunct="1">
              <a:spcAft>
                <a:spcPts val="1200"/>
              </a:spcAft>
            </a:pPr>
            <a:r>
              <a:rPr lang="de-CH" altLang="en-US" dirty="0">
                <a:solidFill>
                  <a:srgbClr val="797A7D"/>
                </a:solidFill>
              </a:rPr>
              <a:t>In fact, the "</a:t>
            </a:r>
            <a:r>
              <a:rPr lang="de-CH" altLang="en-US" b="1" dirty="0">
                <a:solidFill>
                  <a:srgbClr val="797A7D"/>
                </a:solidFill>
              </a:rPr>
              <a:t>Current Position" </a:t>
            </a:r>
            <a:r>
              <a:rPr lang="de-CH" altLang="en-US" dirty="0">
                <a:solidFill>
                  <a:srgbClr val="797A7D"/>
                </a:solidFill>
              </a:rPr>
              <a:t>can be set to </a:t>
            </a:r>
            <a:r>
              <a:rPr lang="de-CH" altLang="en-US" b="1" dirty="0">
                <a:solidFill>
                  <a:srgbClr val="797A7D"/>
                </a:solidFill>
              </a:rPr>
              <a:t>any position </a:t>
            </a:r>
            <a:r>
              <a:rPr lang="de-CH" altLang="en-US" dirty="0">
                <a:solidFill>
                  <a:srgbClr val="797A7D"/>
                </a:solidFill>
              </a:rPr>
              <a:t>within the sequence; the next step will start processing from this position.   </a:t>
            </a:r>
          </a:p>
          <a:p>
            <a:pPr eaLnBrk="1" hangingPunct="1">
              <a:spcAft>
                <a:spcPts val="1200"/>
              </a:spcAft>
            </a:pPr>
            <a:r>
              <a:rPr lang="de-CH" altLang="en-US" dirty="0">
                <a:solidFill>
                  <a:srgbClr val="797A7D"/>
                </a:solidFill>
              </a:rPr>
              <a:t>Similarly, the "</a:t>
            </a:r>
            <a:r>
              <a:rPr lang="de-CH" altLang="en-US" b="1" dirty="0">
                <a:solidFill>
                  <a:srgbClr val="797A7D"/>
                </a:solidFill>
              </a:rPr>
              <a:t>End Position" </a:t>
            </a:r>
            <a:r>
              <a:rPr lang="de-CH" altLang="en-US" dirty="0">
                <a:solidFill>
                  <a:srgbClr val="797A7D"/>
                </a:solidFill>
              </a:rPr>
              <a:t>can be set to any position within the sequence and the next steps will end processing at this position.  </a:t>
            </a:r>
          </a:p>
        </p:txBody>
      </p:sp>
      <p:pic>
        <p:nvPicPr>
          <p:cNvPr id="8193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7094" y="4003675"/>
            <a:ext cx="3097212"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35"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112" y="4003675"/>
            <a:ext cx="3505200" cy="94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36"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06" y="5262919"/>
            <a:ext cx="35052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ight Arrow 2"/>
          <p:cNvSpPr/>
          <p:nvPr/>
        </p:nvSpPr>
        <p:spPr>
          <a:xfrm>
            <a:off x="4495800" y="4860925"/>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a:t>Sequence editor</a:t>
            </a:r>
          </a:p>
        </p:txBody>
      </p:sp>
      <p:sp>
        <p:nvSpPr>
          <p:cNvPr id="4" name="Text Placeholder 3"/>
          <p:cNvSpPr>
            <a:spLocks noGrp="1"/>
          </p:cNvSpPr>
          <p:nvPr>
            <p:ph type="body" sz="quarter" idx="11"/>
          </p:nvPr>
        </p:nvSpPr>
        <p:spPr/>
        <p:txBody>
          <a:bodyPr/>
          <a:lstStyle/>
          <a:p>
            <a:r>
              <a:rPr lang="en-US" dirty="0"/>
              <a:t>Modifying Sequences</a:t>
            </a:r>
          </a:p>
        </p:txBody>
      </p:sp>
      <p:sp>
        <p:nvSpPr>
          <p:cNvPr id="11" name="Isosceles Triangle 10">
            <a:hlinkClick r:id="rId6"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NeueLT Pro 45 Lt" panose="020B0403020202020204" pitchFamily="34" charset="0"/>
            </a:endParaRPr>
          </a:p>
        </p:txBody>
      </p:sp>
      <p:cxnSp>
        <p:nvCxnSpPr>
          <p:cNvPr id="6" name="Straight Arrow Connector 5"/>
          <p:cNvCxnSpPr/>
          <p:nvPr/>
        </p:nvCxnSpPr>
        <p:spPr>
          <a:xfrm flipV="1">
            <a:off x="3657600" y="4322406"/>
            <a:ext cx="2667000" cy="40199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657600" y="5856644"/>
            <a:ext cx="3962400" cy="15240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HelveticaNeueLT Pro 45 Lt" panose="020B0403020202020204" pitchFamily="34" charset="0"/>
              </a:rPr>
              <a:t>Instrument Overview</a:t>
            </a:r>
          </a:p>
        </p:txBody>
      </p:sp>
      <p:sp>
        <p:nvSpPr>
          <p:cNvPr id="14" name="Text Placeholder 13"/>
          <p:cNvSpPr>
            <a:spLocks noGrp="1"/>
          </p:cNvSpPr>
          <p:nvPr>
            <p:ph type="body" sz="quarter" idx="11"/>
          </p:nvPr>
        </p:nvSpPr>
        <p:spPr/>
        <p:txBody>
          <a:bodyPr/>
          <a:lstStyle/>
          <a:p>
            <a:r>
              <a:rPr lang="en-US" dirty="0">
                <a:latin typeface="HelveticaNeueLT Pro 45 Lt" panose="020B0403020202020204" pitchFamily="34" charset="0"/>
              </a:rPr>
              <a:t>VANTAGE</a:t>
            </a:r>
          </a:p>
        </p:txBody>
      </p:sp>
      <p:sp>
        <p:nvSpPr>
          <p:cNvPr id="12" name="TextBox 7"/>
          <p:cNvSpPr txBox="1">
            <a:spLocks noChangeArrowheads="1"/>
          </p:cNvSpPr>
          <p:nvPr/>
        </p:nvSpPr>
        <p:spPr bwMode="auto">
          <a:xfrm>
            <a:off x="3731931" y="1733097"/>
            <a:ext cx="25926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mj-lt"/>
              </a:rPr>
              <a:t>Pipettor </a:t>
            </a:r>
            <a:r>
              <a:rPr lang="en-US" altLang="en-US" dirty="0">
                <a:latin typeface="HelveticaNeueLT Pro 45 Lt" panose="020B0403020202020204" pitchFamily="34" charset="0"/>
              </a:rPr>
              <a:t>Door</a:t>
            </a:r>
            <a:r>
              <a:rPr lang="en-US" altLang="en-US" dirty="0">
                <a:latin typeface="+mj-lt"/>
              </a:rPr>
              <a:t> (open)</a:t>
            </a:r>
          </a:p>
        </p:txBody>
      </p:sp>
      <p:pic>
        <p:nvPicPr>
          <p:cNvPr id="2" name="Picture 1"/>
          <p:cNvPicPr>
            <a:picLocks noChangeAspect="1"/>
          </p:cNvPicPr>
          <p:nvPr/>
        </p:nvPicPr>
        <p:blipFill>
          <a:blip r:embed="rId3"/>
          <a:stretch>
            <a:fillRect/>
          </a:stretch>
        </p:blipFill>
        <p:spPr>
          <a:xfrm>
            <a:off x="2116667" y="2452948"/>
            <a:ext cx="5244641" cy="3273959"/>
          </a:xfrm>
          <a:prstGeom prst="rect">
            <a:avLst/>
          </a:prstGeom>
        </p:spPr>
      </p:pic>
      <p:cxnSp>
        <p:nvCxnSpPr>
          <p:cNvPr id="8" name="Straight Arrow Connector 7"/>
          <p:cNvCxnSpPr/>
          <p:nvPr/>
        </p:nvCxnSpPr>
        <p:spPr>
          <a:xfrm>
            <a:off x="3666067" y="2233280"/>
            <a:ext cx="4445" cy="1757479"/>
          </a:xfrm>
          <a:prstGeom prst="straightConnector1">
            <a:avLst/>
          </a:prstGeom>
          <a:ln w="41275">
            <a:solidFill>
              <a:schemeClr val="accent1"/>
            </a:solidFill>
            <a:tailEnd type="triangle"/>
          </a:ln>
        </p:spPr>
        <p:style>
          <a:lnRef idx="3">
            <a:schemeClr val="accent4"/>
          </a:lnRef>
          <a:fillRef idx="0">
            <a:schemeClr val="accent4"/>
          </a:fillRef>
          <a:effectRef idx="2">
            <a:schemeClr val="accent4"/>
          </a:effectRef>
          <a:fontRef idx="minor">
            <a:schemeClr val="tx1"/>
          </a:fontRef>
        </p:style>
      </p:cxnSp>
      <p:cxnSp>
        <p:nvCxnSpPr>
          <p:cNvPr id="9" name="Straight Arrow Connector 8"/>
          <p:cNvCxnSpPr/>
          <p:nvPr/>
        </p:nvCxnSpPr>
        <p:spPr>
          <a:xfrm>
            <a:off x="4738987" y="2166155"/>
            <a:ext cx="4445" cy="1009154"/>
          </a:xfrm>
          <a:prstGeom prst="straightConnector1">
            <a:avLst/>
          </a:prstGeom>
          <a:ln w="41275">
            <a:solidFill>
              <a:schemeClr val="accent1"/>
            </a:solidFill>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p:cNvCxnSpPr/>
          <p:nvPr/>
        </p:nvCxnSpPr>
        <p:spPr>
          <a:xfrm>
            <a:off x="1934175" y="4424865"/>
            <a:ext cx="491066" cy="1792"/>
          </a:xfrm>
          <a:prstGeom prst="straightConnector1">
            <a:avLst/>
          </a:prstGeom>
          <a:ln w="41275">
            <a:solidFill>
              <a:schemeClr val="accent1"/>
            </a:solidFill>
            <a:tailEnd type="triangle"/>
          </a:ln>
        </p:spPr>
        <p:style>
          <a:lnRef idx="3">
            <a:schemeClr val="accent4"/>
          </a:lnRef>
          <a:fillRef idx="0">
            <a:schemeClr val="accent4"/>
          </a:fillRef>
          <a:effectRef idx="2">
            <a:schemeClr val="accent4"/>
          </a:effectRef>
          <a:fontRef idx="minor">
            <a:schemeClr val="tx1"/>
          </a:fontRef>
        </p:style>
      </p:cxnSp>
      <p:cxnSp>
        <p:nvCxnSpPr>
          <p:cNvPr id="15" name="Straight Arrow Connector 14"/>
          <p:cNvCxnSpPr/>
          <p:nvPr/>
        </p:nvCxnSpPr>
        <p:spPr>
          <a:xfrm>
            <a:off x="5969001" y="2173506"/>
            <a:ext cx="12911" cy="2215186"/>
          </a:xfrm>
          <a:prstGeom prst="straightConnector1">
            <a:avLst/>
          </a:prstGeom>
          <a:ln w="41275">
            <a:solidFill>
              <a:schemeClr val="accent1"/>
            </a:solidFill>
            <a:tailEnd type="triangle"/>
          </a:ln>
        </p:spPr>
        <p:style>
          <a:lnRef idx="3">
            <a:schemeClr val="accent4"/>
          </a:lnRef>
          <a:fillRef idx="0">
            <a:schemeClr val="accent4"/>
          </a:fillRef>
          <a:effectRef idx="2">
            <a:schemeClr val="accent4"/>
          </a:effectRef>
          <a:fontRef idx="minor">
            <a:schemeClr val="tx1"/>
          </a:fontRef>
        </p:style>
      </p:cxnSp>
      <p:sp>
        <p:nvSpPr>
          <p:cNvPr id="16" name="TextBox 7"/>
          <p:cNvSpPr txBox="1">
            <a:spLocks noChangeArrowheads="1"/>
          </p:cNvSpPr>
          <p:nvPr/>
        </p:nvSpPr>
        <p:spPr bwMode="auto">
          <a:xfrm>
            <a:off x="2116668" y="2060156"/>
            <a:ext cx="25926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HelveticaNeueLT Pro 45 Lt" panose="020B0403020202020204" pitchFamily="34" charset="0"/>
              </a:rPr>
              <a:t>Pipetting</a:t>
            </a:r>
            <a:r>
              <a:rPr lang="en-US" altLang="en-US" dirty="0">
                <a:latin typeface="+mj-lt"/>
              </a:rPr>
              <a:t> Arm</a:t>
            </a:r>
          </a:p>
        </p:txBody>
      </p:sp>
      <p:sp>
        <p:nvSpPr>
          <p:cNvPr id="18" name="TextBox 7"/>
          <p:cNvSpPr txBox="1">
            <a:spLocks noChangeArrowheads="1"/>
          </p:cNvSpPr>
          <p:nvPr/>
        </p:nvSpPr>
        <p:spPr bwMode="auto">
          <a:xfrm>
            <a:off x="5999275" y="1941596"/>
            <a:ext cx="25926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HelveticaNeueLT Pro 45 Lt" panose="020B0403020202020204" pitchFamily="34" charset="0"/>
              </a:rPr>
              <a:t>Carriers</a:t>
            </a:r>
          </a:p>
        </p:txBody>
      </p:sp>
      <p:sp>
        <p:nvSpPr>
          <p:cNvPr id="19" name="TextBox 7"/>
          <p:cNvSpPr txBox="1">
            <a:spLocks noChangeArrowheads="1"/>
          </p:cNvSpPr>
          <p:nvPr/>
        </p:nvSpPr>
        <p:spPr bwMode="auto">
          <a:xfrm>
            <a:off x="29480" y="4572061"/>
            <a:ext cx="22187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HelveticaNeueLT Pro 45 Lt" panose="020B0403020202020204" pitchFamily="34" charset="0"/>
              </a:rPr>
              <a:t>Loading Tray (open)</a:t>
            </a:r>
          </a:p>
        </p:txBody>
      </p:sp>
      <p:cxnSp>
        <p:nvCxnSpPr>
          <p:cNvPr id="20" name="Straight Arrow Connector 19"/>
          <p:cNvCxnSpPr/>
          <p:nvPr/>
        </p:nvCxnSpPr>
        <p:spPr>
          <a:xfrm flipH="1" flipV="1">
            <a:off x="6815666" y="4638458"/>
            <a:ext cx="728135" cy="10908"/>
          </a:xfrm>
          <a:prstGeom prst="straightConnector1">
            <a:avLst/>
          </a:prstGeom>
          <a:ln w="41275">
            <a:solidFill>
              <a:schemeClr val="accent1"/>
            </a:solidFill>
            <a:tailEnd type="triangle"/>
          </a:ln>
        </p:spPr>
        <p:style>
          <a:lnRef idx="3">
            <a:schemeClr val="accent4"/>
          </a:lnRef>
          <a:fillRef idx="0">
            <a:schemeClr val="accent4"/>
          </a:fillRef>
          <a:effectRef idx="2">
            <a:schemeClr val="accent4"/>
          </a:effectRef>
          <a:fontRef idx="minor">
            <a:schemeClr val="tx1"/>
          </a:fontRef>
        </p:style>
      </p:cxnSp>
      <p:sp>
        <p:nvSpPr>
          <p:cNvPr id="22" name="TextBox 7"/>
          <p:cNvSpPr txBox="1">
            <a:spLocks noChangeArrowheads="1"/>
          </p:cNvSpPr>
          <p:nvPr/>
        </p:nvSpPr>
        <p:spPr bwMode="auto">
          <a:xfrm>
            <a:off x="7586775" y="4465333"/>
            <a:ext cx="10051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HelveticaNeueLT Pro 45 Lt" panose="020B0403020202020204" pitchFamily="34" charset="0"/>
              </a:rPr>
              <a:t>IDL</a:t>
            </a:r>
          </a:p>
        </p:txBody>
      </p:sp>
      <p:sp>
        <p:nvSpPr>
          <p:cNvPr id="23" name="TextBox 7"/>
          <p:cNvSpPr txBox="1">
            <a:spLocks noChangeArrowheads="1"/>
          </p:cNvSpPr>
          <p:nvPr/>
        </p:nvSpPr>
        <p:spPr bwMode="auto">
          <a:xfrm>
            <a:off x="3455952" y="5230291"/>
            <a:ext cx="10051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HelveticaNeueLT Pro 45 Lt" panose="020B0403020202020204" pitchFamily="34" charset="0"/>
              </a:rPr>
              <a:t>Deck</a:t>
            </a:r>
          </a:p>
        </p:txBody>
      </p:sp>
      <p:cxnSp>
        <p:nvCxnSpPr>
          <p:cNvPr id="24" name="Straight Arrow Connector 23"/>
          <p:cNvCxnSpPr/>
          <p:nvPr/>
        </p:nvCxnSpPr>
        <p:spPr>
          <a:xfrm flipV="1">
            <a:off x="4202527" y="4792978"/>
            <a:ext cx="4445" cy="719989"/>
          </a:xfrm>
          <a:prstGeom prst="straightConnector1">
            <a:avLst/>
          </a:prstGeom>
          <a:ln w="41275">
            <a:solidFill>
              <a:schemeClr val="accent1"/>
            </a:solidFill>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p:cNvCxnSpPr/>
          <p:nvPr/>
        </p:nvCxnSpPr>
        <p:spPr>
          <a:xfrm flipH="1">
            <a:off x="6348128" y="2349207"/>
            <a:ext cx="6315" cy="2082325"/>
          </a:xfrm>
          <a:prstGeom prst="straightConnector1">
            <a:avLst/>
          </a:prstGeom>
          <a:ln w="41275">
            <a:solidFill>
              <a:schemeClr val="accent1"/>
            </a:solidFill>
            <a:tailEnd type="triangle"/>
          </a:ln>
        </p:spPr>
        <p:style>
          <a:lnRef idx="3">
            <a:schemeClr val="accent4"/>
          </a:lnRef>
          <a:fillRef idx="0">
            <a:schemeClr val="accent4"/>
          </a:fillRef>
          <a:effectRef idx="2">
            <a:schemeClr val="accent4"/>
          </a:effectRef>
          <a:fontRef idx="minor">
            <a:schemeClr val="tx1"/>
          </a:fontRef>
        </p:style>
      </p:cxnSp>
      <p:sp>
        <p:nvSpPr>
          <p:cNvPr id="21" name="TextBox 20"/>
          <p:cNvSpPr txBox="1">
            <a:spLocks noChangeArrowheads="1"/>
          </p:cNvSpPr>
          <p:nvPr/>
        </p:nvSpPr>
        <p:spPr bwMode="auto">
          <a:xfrm>
            <a:off x="679537" y="4076795"/>
            <a:ext cx="16826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HelveticaNeueLT Pro 45 Lt" panose="020B0403020202020204" pitchFamily="34" charset="0"/>
              </a:rPr>
              <a:t>Power</a:t>
            </a:r>
            <a:r>
              <a:rPr lang="en-US" altLang="en-US" dirty="0">
                <a:latin typeface="+mj-lt"/>
              </a:rPr>
              <a:t> </a:t>
            </a:r>
            <a:r>
              <a:rPr lang="en-US" altLang="en-US" dirty="0">
                <a:latin typeface="HelveticaNeueLT Pro 45 Lt" panose="020B0403020202020204" pitchFamily="34" charset="0"/>
              </a:rPr>
              <a:t>Button</a:t>
            </a:r>
          </a:p>
        </p:txBody>
      </p:sp>
      <p:cxnSp>
        <p:nvCxnSpPr>
          <p:cNvPr id="25" name="Straight Arrow Connector 24"/>
          <p:cNvCxnSpPr/>
          <p:nvPr/>
        </p:nvCxnSpPr>
        <p:spPr>
          <a:xfrm>
            <a:off x="1871134" y="4953123"/>
            <a:ext cx="491066" cy="1792"/>
          </a:xfrm>
          <a:prstGeom prst="straightConnector1">
            <a:avLst/>
          </a:prstGeom>
          <a:ln w="41275">
            <a:solidFill>
              <a:schemeClr val="accent1"/>
            </a:solidFill>
            <a:tailEnd type="triangle"/>
          </a:ln>
        </p:spPr>
        <p:style>
          <a:lnRef idx="3">
            <a:schemeClr val="accent4"/>
          </a:lnRef>
          <a:fillRef idx="0">
            <a:schemeClr val="accent4"/>
          </a:fillRef>
          <a:effectRef idx="2">
            <a:schemeClr val="accent4"/>
          </a:effectRef>
          <a:fontRef idx="minor">
            <a:schemeClr val="tx1"/>
          </a:fontRef>
        </p:style>
      </p:cxnSp>
      <p:cxnSp>
        <p:nvCxnSpPr>
          <p:cNvPr id="27" name="Straight Arrow Connector 26"/>
          <p:cNvCxnSpPr/>
          <p:nvPr/>
        </p:nvCxnSpPr>
        <p:spPr>
          <a:xfrm flipH="1">
            <a:off x="6627741" y="3559994"/>
            <a:ext cx="916059" cy="0"/>
          </a:xfrm>
          <a:prstGeom prst="straightConnector1">
            <a:avLst/>
          </a:prstGeom>
          <a:ln w="41275">
            <a:solidFill>
              <a:schemeClr val="accent1"/>
            </a:solidFill>
            <a:tailEnd type="triangle"/>
          </a:ln>
        </p:spPr>
        <p:style>
          <a:lnRef idx="3">
            <a:schemeClr val="accent4"/>
          </a:lnRef>
          <a:fillRef idx="0">
            <a:schemeClr val="accent4"/>
          </a:fillRef>
          <a:effectRef idx="2">
            <a:schemeClr val="accent4"/>
          </a:effectRef>
          <a:fontRef idx="minor">
            <a:schemeClr val="tx1"/>
          </a:fontRef>
        </p:style>
      </p:cxnSp>
      <p:sp>
        <p:nvSpPr>
          <p:cNvPr id="28" name="TextBox 7"/>
          <p:cNvSpPr txBox="1">
            <a:spLocks noChangeArrowheads="1"/>
          </p:cNvSpPr>
          <p:nvPr/>
        </p:nvSpPr>
        <p:spPr bwMode="auto">
          <a:xfrm>
            <a:off x="7581707" y="3400859"/>
            <a:ext cx="142799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HelveticaNeueLT Pro 45 Lt" panose="020B0403020202020204" pitchFamily="34" charset="0"/>
              </a:rPr>
              <a:t>Integrated</a:t>
            </a:r>
            <a:r>
              <a:rPr lang="en-US" altLang="en-US" dirty="0">
                <a:latin typeface="+mj-lt"/>
              </a:rPr>
              <a:t> RGBW LED lighting</a:t>
            </a:r>
          </a:p>
        </p:txBody>
      </p:sp>
    </p:spTree>
    <p:extLst>
      <p:ext uri="{BB962C8B-B14F-4D97-AF65-F5344CB8AC3E}">
        <p14:creationId xmlns:p14="http://schemas.microsoft.com/office/powerpoint/2010/main" val="703039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038600" y="1600200"/>
            <a:ext cx="4645706"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4</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Defining and Using Sequences</a:t>
            </a:r>
          </a:p>
        </p:txBody>
      </p:sp>
      <p:pic>
        <p:nvPicPr>
          <p:cNvPr id="471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 name="Title 3"/>
          <p:cNvSpPr>
            <a:spLocks noGrp="1"/>
          </p:cNvSpPr>
          <p:nvPr>
            <p:ph type="title"/>
          </p:nvPr>
        </p:nvSpPr>
        <p:spPr/>
        <p:txBody>
          <a:bodyPr/>
          <a:lstStyle/>
          <a:p>
            <a:r>
              <a:rPr lang="en-US" dirty="0">
                <a:latin typeface="HelveticaNeueLT Pro 45 Lt" panose="020B0403020202020204" pitchFamily="34" charset="0"/>
              </a:rPr>
              <a:t>Sequence Editor</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875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9"/>
          <p:cNvSpPr>
            <a:spLocks noChangeArrowheads="1"/>
          </p:cNvSpPr>
          <p:nvPr/>
        </p:nvSpPr>
        <p:spPr bwMode="auto">
          <a:xfrm>
            <a:off x="4984751" y="1437092"/>
            <a:ext cx="3699556"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pPr>
            <a:r>
              <a:rPr lang="en-US" altLang="en-US" dirty="0">
                <a:solidFill>
                  <a:schemeClr val="accent6"/>
                </a:solidFill>
              </a:rPr>
              <a:t>What is a Loop?</a:t>
            </a:r>
            <a:endParaRPr lang="en-US" altLang="en-US" dirty="0">
              <a:solidFill>
                <a:srgbClr val="797A7D"/>
              </a:solidFill>
            </a:endParaRPr>
          </a:p>
          <a:p>
            <a:pPr eaLnBrk="1" hangingPunct="1">
              <a:spcAft>
                <a:spcPts val="600"/>
              </a:spcAft>
            </a:pPr>
            <a:r>
              <a:rPr lang="en-US" altLang="en-US" dirty="0">
                <a:solidFill>
                  <a:srgbClr val="797A7D"/>
                </a:solidFill>
              </a:rPr>
              <a:t>The </a:t>
            </a:r>
            <a:r>
              <a:rPr lang="en-US" altLang="en-US" b="1" dirty="0">
                <a:solidFill>
                  <a:srgbClr val="797A7D"/>
                </a:solidFill>
              </a:rPr>
              <a:t>Loop</a:t>
            </a:r>
            <a:r>
              <a:rPr lang="en-US" altLang="en-US" dirty="0">
                <a:solidFill>
                  <a:srgbClr val="797A7D"/>
                </a:solidFill>
              </a:rPr>
              <a:t> Step is used to repeat (or iterate over) specific steps inside the loop body.   </a:t>
            </a:r>
          </a:p>
          <a:p>
            <a:pPr eaLnBrk="1" hangingPunct="1">
              <a:spcAft>
                <a:spcPts val="600"/>
              </a:spcAft>
            </a:pPr>
            <a:r>
              <a:rPr lang="en-US" altLang="en-US" dirty="0">
                <a:solidFill>
                  <a:srgbClr val="797A7D"/>
                </a:solidFill>
              </a:rPr>
              <a:t>There are </a:t>
            </a:r>
            <a:r>
              <a:rPr lang="en-US" altLang="en-US" b="1" dirty="0">
                <a:solidFill>
                  <a:srgbClr val="797A7D"/>
                </a:solidFill>
              </a:rPr>
              <a:t>4 different</a:t>
            </a:r>
            <a:r>
              <a:rPr lang="en-US" altLang="en-US" dirty="0">
                <a:solidFill>
                  <a:srgbClr val="797A7D"/>
                </a:solidFill>
              </a:rPr>
              <a:t> types of loops.  </a:t>
            </a:r>
          </a:p>
          <a:p>
            <a:pPr marL="285750" indent="-285750" eaLnBrk="1" hangingPunct="1">
              <a:spcAft>
                <a:spcPts val="600"/>
              </a:spcAft>
              <a:buFont typeface="Arial" panose="020B0604020202020204" pitchFamily="34" charset="0"/>
              <a:buChar char="•"/>
            </a:pPr>
            <a:r>
              <a:rPr lang="en-US" altLang="en-US" dirty="0">
                <a:solidFill>
                  <a:srgbClr val="797A7D"/>
                </a:solidFill>
              </a:rPr>
              <a:t>Loop a </a:t>
            </a:r>
            <a:r>
              <a:rPr lang="en-US" altLang="en-US" b="1" dirty="0">
                <a:solidFill>
                  <a:srgbClr val="797A7D"/>
                </a:solidFill>
              </a:rPr>
              <a:t>fixed number </a:t>
            </a:r>
            <a:r>
              <a:rPr lang="en-US" altLang="en-US" dirty="0">
                <a:solidFill>
                  <a:srgbClr val="797A7D"/>
                </a:solidFill>
              </a:rPr>
              <a:t>of times.</a:t>
            </a:r>
          </a:p>
          <a:p>
            <a:pPr marL="285750" indent="-285750" eaLnBrk="1" hangingPunct="1">
              <a:spcAft>
                <a:spcPts val="600"/>
              </a:spcAft>
              <a:buFont typeface="Arial" panose="020B0604020202020204" pitchFamily="34" charset="0"/>
              <a:buChar char="•"/>
            </a:pPr>
            <a:r>
              <a:rPr lang="en-US" altLang="en-US" dirty="0">
                <a:solidFill>
                  <a:srgbClr val="797A7D"/>
                </a:solidFill>
              </a:rPr>
              <a:t>Loop while some </a:t>
            </a:r>
            <a:r>
              <a:rPr lang="en-US" altLang="en-US" b="1" dirty="0">
                <a:solidFill>
                  <a:srgbClr val="797A7D"/>
                </a:solidFill>
              </a:rPr>
              <a:t>conditional statement</a:t>
            </a:r>
            <a:r>
              <a:rPr lang="en-US" altLang="en-US" dirty="0">
                <a:solidFill>
                  <a:srgbClr val="797A7D"/>
                </a:solidFill>
              </a:rPr>
              <a:t> is true/false.</a:t>
            </a:r>
          </a:p>
          <a:p>
            <a:pPr marL="285750" indent="-285750" eaLnBrk="1" hangingPunct="1">
              <a:spcAft>
                <a:spcPts val="600"/>
              </a:spcAft>
              <a:buFont typeface="Arial" panose="020B0604020202020204" pitchFamily="34" charset="0"/>
              <a:buChar char="•"/>
            </a:pPr>
            <a:r>
              <a:rPr lang="en-US" altLang="en-US" dirty="0">
                <a:solidFill>
                  <a:srgbClr val="797A7D"/>
                </a:solidFill>
              </a:rPr>
              <a:t>Loop over and increment a </a:t>
            </a:r>
            <a:r>
              <a:rPr lang="en-US" altLang="en-US" b="1" dirty="0">
                <a:solidFill>
                  <a:srgbClr val="797A7D"/>
                </a:solidFill>
              </a:rPr>
              <a:t>sequence</a:t>
            </a:r>
            <a:r>
              <a:rPr lang="en-US" altLang="en-US" dirty="0">
                <a:solidFill>
                  <a:srgbClr val="797A7D"/>
                </a:solidFill>
              </a:rPr>
              <a:t>.</a:t>
            </a:r>
          </a:p>
          <a:p>
            <a:pPr marL="285750" indent="-285750" eaLnBrk="1" hangingPunct="1">
              <a:spcAft>
                <a:spcPts val="600"/>
              </a:spcAft>
              <a:buFont typeface="Arial" panose="020B0604020202020204" pitchFamily="34" charset="0"/>
              <a:buChar char="•"/>
            </a:pPr>
            <a:r>
              <a:rPr lang="en-US" altLang="en-US" dirty="0">
                <a:solidFill>
                  <a:srgbClr val="797A7D"/>
                </a:solidFill>
              </a:rPr>
              <a:t>Loop over a </a:t>
            </a:r>
            <a:r>
              <a:rPr lang="en-US" altLang="en-US" b="1" dirty="0">
                <a:solidFill>
                  <a:srgbClr val="797A7D"/>
                </a:solidFill>
              </a:rPr>
              <a:t>file</a:t>
            </a:r>
            <a:r>
              <a:rPr lang="en-US" altLang="en-US" dirty="0">
                <a:solidFill>
                  <a:srgbClr val="797A7D"/>
                </a:solidFill>
              </a:rPr>
              <a:t> until all records have been read.  </a:t>
            </a:r>
          </a:p>
        </p:txBody>
      </p:sp>
      <p:pic>
        <p:nvPicPr>
          <p:cNvPr id="819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237" y="1469749"/>
            <a:ext cx="4263200" cy="506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7" name="Rounded Rectangle 16"/>
          <p:cNvSpPr>
            <a:spLocks noChangeArrowheads="1"/>
          </p:cNvSpPr>
          <p:nvPr/>
        </p:nvSpPr>
        <p:spPr bwMode="auto">
          <a:xfrm>
            <a:off x="562257" y="1894928"/>
            <a:ext cx="2244725" cy="685800"/>
          </a:xfrm>
          <a:prstGeom prst="roundRect">
            <a:avLst>
              <a:gd name="adj" fmla="val 16667"/>
            </a:avLst>
          </a:prstGeom>
          <a:noFill/>
          <a:ln w="38100"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 name="Rounded Rectangle 17"/>
          <p:cNvSpPr>
            <a:spLocks noChangeArrowheads="1"/>
          </p:cNvSpPr>
          <p:nvPr/>
        </p:nvSpPr>
        <p:spPr bwMode="auto">
          <a:xfrm>
            <a:off x="562257" y="2735740"/>
            <a:ext cx="2244725" cy="685800"/>
          </a:xfrm>
          <a:prstGeom prst="roundRect">
            <a:avLst>
              <a:gd name="adj" fmla="val 16667"/>
            </a:avLst>
          </a:prstGeom>
          <a:noFill/>
          <a:ln w="38100"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 name="Rounded Rectangle 18"/>
          <p:cNvSpPr>
            <a:spLocks noChangeArrowheads="1"/>
          </p:cNvSpPr>
          <p:nvPr/>
        </p:nvSpPr>
        <p:spPr bwMode="auto">
          <a:xfrm>
            <a:off x="562256" y="3565726"/>
            <a:ext cx="2244725" cy="990600"/>
          </a:xfrm>
          <a:prstGeom prst="roundRect">
            <a:avLst>
              <a:gd name="adj" fmla="val 16667"/>
            </a:avLst>
          </a:prstGeom>
          <a:noFill/>
          <a:ln w="38100"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 name="Rounded Rectangle 19"/>
          <p:cNvSpPr>
            <a:spLocks noChangeArrowheads="1"/>
          </p:cNvSpPr>
          <p:nvPr/>
        </p:nvSpPr>
        <p:spPr bwMode="auto">
          <a:xfrm>
            <a:off x="562256" y="5029200"/>
            <a:ext cx="2244725" cy="742950"/>
          </a:xfrm>
          <a:prstGeom prst="roundRect">
            <a:avLst>
              <a:gd name="adj" fmla="val 16667"/>
            </a:avLst>
          </a:prstGeom>
          <a:noFill/>
          <a:ln w="38100"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Title 1"/>
          <p:cNvSpPr>
            <a:spLocks noGrp="1"/>
          </p:cNvSpPr>
          <p:nvPr>
            <p:ph type="title"/>
          </p:nvPr>
        </p:nvSpPr>
        <p:spPr/>
        <p:txBody>
          <a:bodyPr/>
          <a:lstStyle/>
          <a:p>
            <a:r>
              <a:rPr lang="en-US" dirty="0"/>
              <a:t>Loops</a:t>
            </a:r>
          </a:p>
        </p:txBody>
      </p:sp>
      <p:sp>
        <p:nvSpPr>
          <p:cNvPr id="3" name="Text Placeholder 2"/>
          <p:cNvSpPr>
            <a:spLocks noGrp="1"/>
          </p:cNvSpPr>
          <p:nvPr>
            <p:ph type="body" sz="quarter" idx="11"/>
          </p:nvPr>
        </p:nvSpPr>
        <p:spPr/>
        <p:txBody>
          <a:bodyPr/>
          <a:lstStyle/>
          <a:p>
            <a:r>
              <a:rPr lang="en-US" dirty="0"/>
              <a:t>Overview</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Loops</a:t>
            </a:r>
          </a:p>
        </p:txBody>
      </p:sp>
      <p:sp>
        <p:nvSpPr>
          <p:cNvPr id="5" name="Text Placeholder 4"/>
          <p:cNvSpPr>
            <a:spLocks noGrp="1"/>
          </p:cNvSpPr>
          <p:nvPr>
            <p:ph type="body" sz="quarter" idx="11"/>
          </p:nvPr>
        </p:nvSpPr>
        <p:spPr/>
        <p:txBody>
          <a:bodyPr/>
          <a:lstStyle/>
          <a:p>
            <a:r>
              <a:rPr lang="en-US" dirty="0"/>
              <a:t>Usage</a:t>
            </a:r>
          </a:p>
        </p:txBody>
      </p:sp>
      <p:pic>
        <p:nvPicPr>
          <p:cNvPr id="2" name="Picture 1"/>
          <p:cNvPicPr>
            <a:picLocks noChangeAspect="1"/>
          </p:cNvPicPr>
          <p:nvPr/>
        </p:nvPicPr>
        <p:blipFill>
          <a:blip r:embed="rId3"/>
          <a:stretch>
            <a:fillRect/>
          </a:stretch>
        </p:blipFill>
        <p:spPr>
          <a:xfrm>
            <a:off x="4724400" y="1371600"/>
            <a:ext cx="2085975" cy="1200150"/>
          </a:xfrm>
          <a:prstGeom prst="rect">
            <a:avLst/>
          </a:prstGeom>
        </p:spPr>
      </p:pic>
      <p:sp>
        <p:nvSpPr>
          <p:cNvPr id="3" name="TextBox 2"/>
          <p:cNvSpPr txBox="1"/>
          <p:nvPr/>
        </p:nvSpPr>
        <p:spPr>
          <a:xfrm>
            <a:off x="454706" y="1371600"/>
            <a:ext cx="4117294" cy="5355312"/>
          </a:xfrm>
          <a:prstGeom prst="rect">
            <a:avLst/>
          </a:prstGeom>
          <a:noFill/>
        </p:spPr>
        <p:txBody>
          <a:bodyPr wrap="square" rtlCol="0">
            <a:spAutoFit/>
          </a:bodyPr>
          <a:lstStyle/>
          <a:p>
            <a:r>
              <a:rPr lang="en-US" dirty="0">
                <a:solidFill>
                  <a:schemeClr val="tx2"/>
                </a:solidFill>
                <a:latin typeface="HelveticaNeueLT Pro 45 Lt" panose="020B0403020202020204" pitchFamily="34" charset="0"/>
              </a:rPr>
              <a:t>Under the </a:t>
            </a:r>
            <a:r>
              <a:rPr lang="en-US" b="1" dirty="0">
                <a:solidFill>
                  <a:schemeClr val="tx2"/>
                </a:solidFill>
                <a:latin typeface="HelveticaNeueLT Pro 45 Lt" panose="020B0403020202020204" pitchFamily="34" charset="0"/>
              </a:rPr>
              <a:t>General Steps </a:t>
            </a:r>
            <a:r>
              <a:rPr lang="en-US" dirty="0">
                <a:solidFill>
                  <a:schemeClr val="tx2"/>
                </a:solidFill>
                <a:latin typeface="HelveticaNeueLT Pro 45 Lt" panose="020B0403020202020204" pitchFamily="34" charset="0"/>
              </a:rPr>
              <a:t>drop down, the </a:t>
            </a:r>
            <a:r>
              <a:rPr lang="en-US" b="1" dirty="0">
                <a:solidFill>
                  <a:schemeClr val="tx2"/>
                </a:solidFill>
                <a:latin typeface="HelveticaNeueLT Pro 45 Lt" panose="020B0403020202020204" pitchFamily="34" charset="0"/>
              </a:rPr>
              <a:t>Loop</a:t>
            </a:r>
            <a:r>
              <a:rPr lang="en-US" dirty="0">
                <a:solidFill>
                  <a:schemeClr val="tx2"/>
                </a:solidFill>
                <a:latin typeface="HelveticaNeueLT Pro 45 Lt" panose="020B0403020202020204" pitchFamily="34" charset="0"/>
              </a:rPr>
              <a:t> step can be found.</a:t>
            </a:r>
          </a:p>
          <a:p>
            <a:pPr marL="342900" indent="-342900">
              <a:buFont typeface="+mj-lt"/>
              <a:buAutoNum type="arabicPeriod"/>
            </a:pPr>
            <a:r>
              <a:rPr lang="en-US" dirty="0">
                <a:solidFill>
                  <a:schemeClr val="tx2"/>
                </a:solidFill>
                <a:latin typeface="HelveticaNeueLT Pro 45 Lt" panose="020B0403020202020204" pitchFamily="34" charset="0"/>
              </a:rPr>
              <a:t>Drag the step onto the </a:t>
            </a:r>
            <a:r>
              <a:rPr lang="en-US" b="1" dirty="0">
                <a:solidFill>
                  <a:schemeClr val="tx2"/>
                </a:solidFill>
                <a:latin typeface="HelveticaNeueLT Pro 45 Lt" panose="020B0403020202020204" pitchFamily="34" charset="0"/>
              </a:rPr>
              <a:t>Method Editor Canvas</a:t>
            </a:r>
            <a:r>
              <a:rPr lang="en-US" dirty="0">
                <a:solidFill>
                  <a:schemeClr val="tx2"/>
                </a:solidFill>
                <a:latin typeface="HelveticaNeueLT Pro 45 Lt" panose="020B0403020202020204" pitchFamily="34" charset="0"/>
              </a:rPr>
              <a:t>.  </a:t>
            </a:r>
          </a:p>
          <a:p>
            <a:pPr marL="342900" indent="-342900">
              <a:buFont typeface="+mj-lt"/>
              <a:buAutoNum type="arabicPeriod"/>
            </a:pPr>
            <a:r>
              <a:rPr lang="en-US" dirty="0">
                <a:solidFill>
                  <a:schemeClr val="tx2"/>
                </a:solidFill>
                <a:latin typeface="HelveticaNeueLT Pro 45 Lt" panose="020B0403020202020204" pitchFamily="34" charset="0"/>
              </a:rPr>
              <a:t>Once the </a:t>
            </a:r>
            <a:r>
              <a:rPr lang="en-US" b="1" dirty="0">
                <a:solidFill>
                  <a:schemeClr val="tx2"/>
                </a:solidFill>
                <a:latin typeface="HelveticaNeueLT Pro 45 Lt" panose="020B0403020202020204" pitchFamily="34" charset="0"/>
              </a:rPr>
              <a:t>parameter window </a:t>
            </a:r>
            <a:r>
              <a:rPr lang="en-US" dirty="0">
                <a:solidFill>
                  <a:schemeClr val="tx2"/>
                </a:solidFill>
                <a:latin typeface="HelveticaNeueLT Pro 45 Lt" panose="020B0403020202020204" pitchFamily="34" charset="0"/>
              </a:rPr>
              <a:t>pops up, select the </a:t>
            </a:r>
            <a:r>
              <a:rPr lang="en-US" b="1" dirty="0">
                <a:solidFill>
                  <a:schemeClr val="tx2"/>
                </a:solidFill>
                <a:latin typeface="HelveticaNeueLT Pro 45 Lt" panose="020B0403020202020204" pitchFamily="34" charset="0"/>
              </a:rPr>
              <a:t>loop type </a:t>
            </a:r>
            <a:r>
              <a:rPr lang="en-US" dirty="0">
                <a:solidFill>
                  <a:schemeClr val="tx2"/>
                </a:solidFill>
                <a:latin typeface="HelveticaNeueLT Pro 45 Lt" panose="020B0403020202020204" pitchFamily="34" charset="0"/>
              </a:rPr>
              <a:t>to be used and enter the </a:t>
            </a:r>
            <a:r>
              <a:rPr lang="en-US" b="1" dirty="0">
                <a:solidFill>
                  <a:schemeClr val="tx2"/>
                </a:solidFill>
                <a:latin typeface="HelveticaNeueLT Pro 45 Lt" panose="020B0403020202020204" pitchFamily="34" charset="0"/>
              </a:rPr>
              <a:t>necessary parameters</a:t>
            </a:r>
            <a:r>
              <a:rPr lang="en-US" dirty="0">
                <a:solidFill>
                  <a:schemeClr val="tx2"/>
                </a:solidFill>
                <a:latin typeface="HelveticaNeueLT Pro 45 Lt" panose="020B0403020202020204" pitchFamily="34" charset="0"/>
              </a:rPr>
              <a:t>.</a:t>
            </a:r>
          </a:p>
          <a:p>
            <a:pPr marL="342900" indent="-342900">
              <a:buFont typeface="+mj-lt"/>
              <a:buAutoNum type="arabicPeriod"/>
            </a:pPr>
            <a:r>
              <a:rPr lang="en-US" dirty="0">
                <a:solidFill>
                  <a:schemeClr val="tx2"/>
                </a:solidFill>
                <a:latin typeface="HelveticaNeueLT Pro 45 Lt" panose="020B0403020202020204" pitchFamily="34" charset="0"/>
              </a:rPr>
              <a:t>Click </a:t>
            </a:r>
            <a:r>
              <a:rPr lang="en-US" b="1" dirty="0">
                <a:solidFill>
                  <a:schemeClr val="tx2"/>
                </a:solidFill>
                <a:latin typeface="HelveticaNeueLT Pro 45 Lt" panose="020B0403020202020204" pitchFamily="34" charset="0"/>
              </a:rPr>
              <a:t>okay</a:t>
            </a:r>
            <a:r>
              <a:rPr lang="en-US" dirty="0">
                <a:solidFill>
                  <a:schemeClr val="tx2"/>
                </a:solidFill>
                <a:latin typeface="HelveticaNeueLT Pro 45 Lt" panose="020B0403020202020204" pitchFamily="34" charset="0"/>
              </a:rPr>
              <a:t> and the Loop will be added.  </a:t>
            </a:r>
          </a:p>
          <a:p>
            <a:pPr marL="342900" indent="-342900">
              <a:buFont typeface="+mj-lt"/>
              <a:buAutoNum type="arabicPeriod"/>
            </a:pPr>
            <a:r>
              <a:rPr lang="en-US" dirty="0">
                <a:solidFill>
                  <a:schemeClr val="tx2"/>
                </a:solidFill>
                <a:latin typeface="HelveticaNeueLT Pro 45 Lt" panose="020B0403020202020204" pitchFamily="34" charset="0"/>
              </a:rPr>
              <a:t>Notice the loop appears like a </a:t>
            </a:r>
            <a:r>
              <a:rPr lang="en-US" b="1" dirty="0">
                <a:solidFill>
                  <a:schemeClr val="tx2"/>
                </a:solidFill>
                <a:latin typeface="HelveticaNeueLT Pro 45 Lt" panose="020B0403020202020204" pitchFamily="34" charset="0"/>
              </a:rPr>
              <a:t>group</a:t>
            </a:r>
            <a:r>
              <a:rPr lang="en-US" dirty="0">
                <a:solidFill>
                  <a:schemeClr val="tx2"/>
                </a:solidFill>
                <a:latin typeface="HelveticaNeueLT Pro 45 Lt" panose="020B0403020202020204" pitchFamily="34" charset="0"/>
              </a:rPr>
              <a:t>, where the </a:t>
            </a:r>
            <a:r>
              <a:rPr lang="en-US" b="1" dirty="0">
                <a:solidFill>
                  <a:schemeClr val="tx2"/>
                </a:solidFill>
                <a:latin typeface="HelveticaNeueLT Pro 45 Lt" panose="020B0403020202020204" pitchFamily="34" charset="0"/>
              </a:rPr>
              <a:t>+/- sign </a:t>
            </a:r>
            <a:r>
              <a:rPr lang="en-US" dirty="0">
                <a:solidFill>
                  <a:schemeClr val="tx2"/>
                </a:solidFill>
                <a:latin typeface="HelveticaNeueLT Pro 45 Lt" panose="020B0403020202020204" pitchFamily="34" charset="0"/>
              </a:rPr>
              <a:t>allows for it to be </a:t>
            </a:r>
            <a:r>
              <a:rPr lang="en-US" b="1" dirty="0">
                <a:solidFill>
                  <a:schemeClr val="tx2"/>
                </a:solidFill>
                <a:latin typeface="HelveticaNeueLT Pro 45 Lt" panose="020B0403020202020204" pitchFamily="34" charset="0"/>
              </a:rPr>
              <a:t>collapsed</a:t>
            </a:r>
            <a:r>
              <a:rPr lang="en-US" dirty="0">
                <a:solidFill>
                  <a:schemeClr val="tx2"/>
                </a:solidFill>
                <a:latin typeface="HelveticaNeueLT Pro 45 Lt" panose="020B0403020202020204" pitchFamily="34" charset="0"/>
              </a:rPr>
              <a:t> and </a:t>
            </a:r>
            <a:r>
              <a:rPr lang="en-US" b="1" dirty="0">
                <a:solidFill>
                  <a:schemeClr val="tx2"/>
                </a:solidFill>
                <a:latin typeface="HelveticaNeueLT Pro 45 Lt" panose="020B0403020202020204" pitchFamily="34" charset="0"/>
              </a:rPr>
              <a:t>expanded</a:t>
            </a:r>
            <a:r>
              <a:rPr lang="en-US" dirty="0">
                <a:solidFill>
                  <a:schemeClr val="tx2"/>
                </a:solidFill>
                <a:latin typeface="HelveticaNeueLT Pro 45 Lt" panose="020B0403020202020204" pitchFamily="34" charset="0"/>
              </a:rPr>
              <a:t>.</a:t>
            </a:r>
          </a:p>
          <a:p>
            <a:pPr marL="342900" indent="-342900">
              <a:buFont typeface="+mj-lt"/>
              <a:buAutoNum type="arabicPeriod"/>
            </a:pPr>
            <a:r>
              <a:rPr lang="en-US" dirty="0">
                <a:solidFill>
                  <a:schemeClr val="tx2"/>
                </a:solidFill>
                <a:latin typeface="HelveticaNeueLT Pro 45 Lt" panose="020B0403020202020204" pitchFamily="34" charset="0"/>
              </a:rPr>
              <a:t>Steps that need to be looped can be </a:t>
            </a:r>
            <a:r>
              <a:rPr lang="en-US" b="1" dirty="0">
                <a:solidFill>
                  <a:schemeClr val="tx2"/>
                </a:solidFill>
                <a:latin typeface="HelveticaNeueLT Pro 45 Lt" panose="020B0403020202020204" pitchFamily="34" charset="0"/>
              </a:rPr>
              <a:t>placed inside </a:t>
            </a:r>
            <a:r>
              <a:rPr lang="en-US" dirty="0">
                <a:solidFill>
                  <a:schemeClr val="tx2"/>
                </a:solidFill>
                <a:latin typeface="HelveticaNeueLT Pro 45 Lt" panose="020B0403020202020204" pitchFamily="34" charset="0"/>
              </a:rPr>
              <a:t>of the loop.  </a:t>
            </a:r>
          </a:p>
          <a:p>
            <a:pPr marL="342900" indent="-342900">
              <a:buFont typeface="+mj-lt"/>
              <a:buAutoNum type="arabicPeriod"/>
            </a:pPr>
            <a:r>
              <a:rPr lang="en-US" dirty="0">
                <a:solidFill>
                  <a:schemeClr val="tx2"/>
                </a:solidFill>
                <a:latin typeface="HelveticaNeueLT Pro 45 Lt" panose="020B0403020202020204" pitchFamily="34" charset="0"/>
              </a:rPr>
              <a:t>Once the method executes and reaches the loop, it will loop until </a:t>
            </a:r>
            <a:r>
              <a:rPr lang="en-US" b="1" dirty="0">
                <a:solidFill>
                  <a:schemeClr val="tx2"/>
                </a:solidFill>
                <a:latin typeface="HelveticaNeueLT Pro 45 Lt" panose="020B0403020202020204" pitchFamily="34" charset="0"/>
              </a:rPr>
              <a:t>specified conditions </a:t>
            </a:r>
            <a:r>
              <a:rPr lang="en-US" dirty="0">
                <a:solidFill>
                  <a:schemeClr val="tx2"/>
                </a:solidFill>
                <a:latin typeface="HelveticaNeueLT Pro 45 Lt" panose="020B0403020202020204" pitchFamily="34" charset="0"/>
              </a:rPr>
              <a:t>are met.</a:t>
            </a:r>
          </a:p>
          <a:p>
            <a:endParaRPr lang="en-US" dirty="0">
              <a:solidFill>
                <a:schemeClr val="tx2"/>
              </a:solidFill>
              <a:latin typeface="HelveticaNeueLT Pro 45 Lt" panose="020B0403020202020204" pitchFamily="34" charset="0"/>
            </a:endParaRPr>
          </a:p>
        </p:txBody>
      </p:sp>
      <p:pic>
        <p:nvPicPr>
          <p:cNvPr id="6" name="Picture 5"/>
          <p:cNvPicPr>
            <a:picLocks noChangeAspect="1"/>
          </p:cNvPicPr>
          <p:nvPr/>
        </p:nvPicPr>
        <p:blipFill>
          <a:blip r:embed="rId4"/>
          <a:stretch>
            <a:fillRect/>
          </a:stretch>
        </p:blipFill>
        <p:spPr>
          <a:xfrm>
            <a:off x="6019800" y="2133600"/>
            <a:ext cx="2822944" cy="2447925"/>
          </a:xfrm>
          <a:prstGeom prst="rect">
            <a:avLst/>
          </a:prstGeom>
        </p:spPr>
      </p:pic>
      <p:pic>
        <p:nvPicPr>
          <p:cNvPr id="8" name="Picture 7"/>
          <p:cNvPicPr>
            <a:picLocks noChangeAspect="1"/>
          </p:cNvPicPr>
          <p:nvPr/>
        </p:nvPicPr>
        <p:blipFill>
          <a:blip r:embed="rId5"/>
          <a:stretch>
            <a:fillRect/>
          </a:stretch>
        </p:blipFill>
        <p:spPr>
          <a:xfrm>
            <a:off x="5036231" y="4717137"/>
            <a:ext cx="3648075" cy="2009775"/>
          </a:xfrm>
          <a:prstGeom prst="rect">
            <a:avLst/>
          </a:prstGeom>
        </p:spPr>
      </p:pic>
      <p:cxnSp>
        <p:nvCxnSpPr>
          <p:cNvPr id="10" name="Straight Arrow Connector 9"/>
          <p:cNvCxnSpPr/>
          <p:nvPr/>
        </p:nvCxnSpPr>
        <p:spPr>
          <a:xfrm>
            <a:off x="3733800" y="1752600"/>
            <a:ext cx="1302431" cy="38100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398056" y="2560637"/>
            <a:ext cx="1774144" cy="385582"/>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047807" y="3805208"/>
            <a:ext cx="3648393" cy="651332"/>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013541" y="4694119"/>
            <a:ext cx="1168059" cy="106481"/>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810000" y="5132270"/>
            <a:ext cx="1600200" cy="212542"/>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810000" y="5344812"/>
            <a:ext cx="1600200" cy="97978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8"/>
          <p:cNvSpPr>
            <a:spLocks noChangeArrowheads="1"/>
          </p:cNvSpPr>
          <p:nvPr/>
        </p:nvSpPr>
        <p:spPr bwMode="auto">
          <a:xfrm>
            <a:off x="454706" y="1366838"/>
            <a:ext cx="3202894" cy="400110"/>
          </a:xfrm>
          <a:prstGeom prst="rect">
            <a:avLst/>
          </a:prstGeom>
          <a:noFill/>
          <a:ln w="9525">
            <a:noFill/>
            <a:miter lim="800000"/>
            <a:headEnd/>
            <a:tailEnd/>
          </a:ln>
        </p:spPr>
        <p:txBody>
          <a:bodyPr wrap="square">
            <a:spAutoFit/>
          </a:bodyPr>
          <a:lstStyle/>
          <a:p>
            <a:pPr>
              <a:spcAft>
                <a:spcPts val="600"/>
              </a:spcAft>
              <a:defRPr/>
            </a:pPr>
            <a:r>
              <a:rPr lang="en-US" sz="2000" dirty="0">
                <a:solidFill>
                  <a:srgbClr val="797A7D"/>
                </a:solidFill>
                <a:latin typeface="HelveticaNeueLT Pro 45 Lt" panose="020B0403020202020204" pitchFamily="34" charset="0"/>
              </a:rPr>
              <a:t>Repeat the step </a:t>
            </a:r>
            <a:r>
              <a:rPr lang="en-US" sz="2000" b="1" dirty="0">
                <a:solidFill>
                  <a:srgbClr val="797A7D"/>
                </a:solidFill>
                <a:latin typeface="HelveticaNeueLT Pro 45 Lt" panose="020B0403020202020204" pitchFamily="34" charset="0"/>
              </a:rPr>
              <a:t>12 times</a:t>
            </a:r>
          </a:p>
        </p:txBody>
      </p:sp>
      <p:pic>
        <p:nvPicPr>
          <p:cNvPr id="4301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005" y="1765580"/>
            <a:ext cx="1905000" cy="839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4301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856" y="4585845"/>
            <a:ext cx="4282395" cy="62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4301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755" y="5803486"/>
            <a:ext cx="25146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3018" name="Rectangle 14"/>
          <p:cNvSpPr>
            <a:spLocks noChangeArrowheads="1"/>
          </p:cNvSpPr>
          <p:nvPr/>
        </p:nvSpPr>
        <p:spPr bwMode="auto">
          <a:xfrm>
            <a:off x="440024" y="2605029"/>
            <a:ext cx="71652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spcAft>
                <a:spcPts val="600"/>
              </a:spcAft>
              <a:tabLst>
                <a:tab pos="0" algn="l"/>
              </a:tabLst>
            </a:pPr>
            <a:r>
              <a:rPr lang="en-US" altLang="en-US" sz="2000" dirty="0">
                <a:solidFill>
                  <a:srgbClr val="797A7D"/>
                </a:solidFill>
                <a:latin typeface="HelveticaNeueLT Pro 45 Lt" panose="020B0403020202020204" pitchFamily="34" charset="0"/>
              </a:rPr>
              <a:t>Repeat </a:t>
            </a:r>
            <a:r>
              <a:rPr lang="en-US" altLang="en-US" sz="2000" b="1" dirty="0">
                <a:solidFill>
                  <a:srgbClr val="797A7D"/>
                </a:solidFill>
                <a:latin typeface="HelveticaNeueLT Pro 45 Lt" panose="020B0403020202020204" pitchFamily="34" charset="0"/>
              </a:rPr>
              <a:t>forever</a:t>
            </a:r>
            <a:r>
              <a:rPr lang="en-US" altLang="en-US" sz="2000" dirty="0">
                <a:solidFill>
                  <a:srgbClr val="797A7D"/>
                </a:solidFill>
                <a:latin typeface="HelveticaNeueLT Pro 45 Lt" panose="020B0403020202020204" pitchFamily="34" charset="0"/>
              </a:rPr>
              <a:t> or until the step </a:t>
            </a:r>
            <a:r>
              <a:rPr lang="en-US" altLang="en-US" sz="2000" b="1" dirty="0">
                <a:solidFill>
                  <a:srgbClr val="797A7D"/>
                </a:solidFill>
                <a:latin typeface="HelveticaNeueLT Pro 45 Lt" panose="020B0403020202020204" pitchFamily="34" charset="0"/>
              </a:rPr>
              <a:t>Loop-Break</a:t>
            </a:r>
            <a:r>
              <a:rPr lang="en-US" altLang="en-US" sz="2000" dirty="0">
                <a:solidFill>
                  <a:srgbClr val="797A7D"/>
                </a:solidFill>
                <a:latin typeface="HelveticaNeueLT Pro 45 Lt" panose="020B0403020202020204" pitchFamily="34" charset="0"/>
              </a:rPr>
              <a:t> is encountered</a:t>
            </a:r>
          </a:p>
        </p:txBody>
      </p:sp>
      <p:sp>
        <p:nvSpPr>
          <p:cNvPr id="43019" name="Rectangle 15"/>
          <p:cNvSpPr>
            <a:spLocks noChangeArrowheads="1"/>
          </p:cNvSpPr>
          <p:nvPr/>
        </p:nvSpPr>
        <p:spPr bwMode="auto">
          <a:xfrm>
            <a:off x="440024" y="3843220"/>
            <a:ext cx="8229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997575" indent="-5986463"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indent="11113" eaLnBrk="1" hangingPunct="1">
              <a:spcAft>
                <a:spcPts val="600"/>
              </a:spcAft>
            </a:pPr>
            <a:r>
              <a:rPr lang="en-US" altLang="en-US" sz="2000" dirty="0">
                <a:solidFill>
                  <a:srgbClr val="797A7D"/>
                </a:solidFill>
                <a:latin typeface="HelveticaNeueLT Pro 45 Lt" panose="020B0403020202020204" pitchFamily="34" charset="0"/>
              </a:rPr>
              <a:t>Repeat the pipetting steps until </a:t>
            </a:r>
            <a:r>
              <a:rPr lang="en-US" altLang="en-US" sz="2000" b="1" dirty="0">
                <a:solidFill>
                  <a:srgbClr val="797A7D"/>
                </a:solidFill>
                <a:latin typeface="HelveticaNeueLT Pro 45 Lt" panose="020B0403020202020204" pitchFamily="34" charset="0"/>
              </a:rPr>
              <a:t>all sequence positions </a:t>
            </a:r>
            <a:r>
              <a:rPr lang="en-US" altLang="en-US" sz="2000" dirty="0">
                <a:solidFill>
                  <a:srgbClr val="797A7D"/>
                </a:solidFill>
                <a:latin typeface="HelveticaNeueLT Pro 45 Lt" panose="020B0403020202020204" pitchFamily="34" charset="0"/>
              </a:rPr>
              <a:t>in </a:t>
            </a:r>
            <a:r>
              <a:rPr lang="en-US" altLang="en-US" sz="2000" b="1" dirty="0">
                <a:solidFill>
                  <a:srgbClr val="797A7D"/>
                </a:solidFill>
                <a:latin typeface="HelveticaNeueLT Pro 45 Lt" panose="020B0403020202020204" pitchFamily="34" charset="0"/>
              </a:rPr>
              <a:t>TargetPlatesX4</a:t>
            </a:r>
            <a:r>
              <a:rPr lang="en-US" altLang="en-US" sz="2000" dirty="0">
                <a:solidFill>
                  <a:srgbClr val="797A7D"/>
                </a:solidFill>
                <a:latin typeface="HelveticaNeueLT Pro 45 Lt" panose="020B0403020202020204" pitchFamily="34" charset="0"/>
              </a:rPr>
              <a:t> are processed.</a:t>
            </a:r>
          </a:p>
        </p:txBody>
      </p:sp>
      <p:sp>
        <p:nvSpPr>
          <p:cNvPr id="43020" name="Rectangle 16"/>
          <p:cNvSpPr>
            <a:spLocks noChangeArrowheads="1"/>
          </p:cNvSpPr>
          <p:nvPr/>
        </p:nvSpPr>
        <p:spPr bwMode="auto">
          <a:xfrm>
            <a:off x="454705" y="5365927"/>
            <a:ext cx="822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spcAft>
                <a:spcPts val="600"/>
              </a:spcAft>
            </a:pPr>
            <a:r>
              <a:rPr lang="en-US" altLang="en-US" sz="2000" b="1" dirty="0">
                <a:solidFill>
                  <a:srgbClr val="797A7D"/>
                </a:solidFill>
                <a:latin typeface="HelveticaNeueLT Pro 45 Lt" panose="020B0403020202020204" pitchFamily="34" charset="0"/>
              </a:rPr>
              <a:t>Read</a:t>
            </a:r>
            <a:r>
              <a:rPr lang="en-US" altLang="en-US" sz="2000" dirty="0">
                <a:solidFill>
                  <a:srgbClr val="797A7D"/>
                </a:solidFill>
                <a:latin typeface="HelveticaNeueLT Pro 45 Lt" panose="020B0403020202020204" pitchFamily="34" charset="0"/>
              </a:rPr>
              <a:t> each record from the work list until the </a:t>
            </a:r>
            <a:r>
              <a:rPr lang="en-US" altLang="en-US" sz="2000" b="1" dirty="0">
                <a:solidFill>
                  <a:srgbClr val="797A7D"/>
                </a:solidFill>
                <a:latin typeface="HelveticaNeueLT Pro 45 Lt" panose="020B0403020202020204" pitchFamily="34" charset="0"/>
              </a:rPr>
              <a:t>end-of-file</a:t>
            </a:r>
            <a:r>
              <a:rPr lang="en-US" altLang="en-US" sz="2000" dirty="0">
                <a:solidFill>
                  <a:srgbClr val="797A7D"/>
                </a:solidFill>
                <a:latin typeface="HelveticaNeueLT Pro 45 Lt" panose="020B0403020202020204" pitchFamily="34" charset="0"/>
              </a:rPr>
              <a:t> is reached</a:t>
            </a:r>
          </a:p>
        </p:txBody>
      </p:sp>
      <p:pic>
        <p:nvPicPr>
          <p:cNvPr id="6452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9985" y="3009003"/>
            <a:ext cx="6296139" cy="77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 name="Title 3"/>
          <p:cNvSpPr>
            <a:spLocks noGrp="1"/>
          </p:cNvSpPr>
          <p:nvPr>
            <p:ph type="title"/>
          </p:nvPr>
        </p:nvSpPr>
        <p:spPr/>
        <p:txBody>
          <a:bodyPr/>
          <a:lstStyle/>
          <a:p>
            <a:r>
              <a:rPr lang="en-US" dirty="0">
                <a:latin typeface="HelveticaNeueLT Pro 45 Lt" panose="020B0403020202020204" pitchFamily="34" charset="0"/>
              </a:rPr>
              <a:t>Loops</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Examples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8"/>
          <p:cNvSpPr>
            <a:spLocks noChangeArrowheads="1"/>
          </p:cNvSpPr>
          <p:nvPr/>
        </p:nvSpPr>
        <p:spPr bwMode="auto">
          <a:xfrm>
            <a:off x="454706" y="1385888"/>
            <a:ext cx="3501344" cy="158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pPr>
            <a:r>
              <a:rPr lang="en-US" altLang="en-US" sz="2000" b="1" dirty="0">
                <a:solidFill>
                  <a:schemeClr val="accent6"/>
                </a:solidFill>
                <a:latin typeface="HelveticaNeueLT Pro 45 Lt" panose="020B0403020202020204" pitchFamily="34" charset="0"/>
              </a:rPr>
              <a:t>Iterate over sequence</a:t>
            </a:r>
            <a:endParaRPr lang="en-US" altLang="en-US" b="1" dirty="0">
              <a:solidFill>
                <a:schemeClr val="accent6"/>
              </a:solidFill>
              <a:latin typeface="HelveticaNeueLT Pro 45 Lt" panose="020B0403020202020204" pitchFamily="34" charset="0"/>
            </a:endParaRPr>
          </a:p>
          <a:p>
            <a:pPr eaLnBrk="1" hangingPunct="1">
              <a:spcAft>
                <a:spcPts val="600"/>
              </a:spcAft>
            </a:pPr>
            <a:r>
              <a:rPr lang="en-US" altLang="en-US" dirty="0">
                <a:solidFill>
                  <a:srgbClr val="797A7D"/>
                </a:solidFill>
                <a:latin typeface="HelveticaNeueLT Pro 45 Lt" panose="020B0403020202020204" pitchFamily="34" charset="0"/>
              </a:rPr>
              <a:t>Repeat the steps inside the loop until the “</a:t>
            </a:r>
            <a:r>
              <a:rPr lang="en-US" altLang="en-US" b="1" dirty="0">
                <a:solidFill>
                  <a:srgbClr val="797A7D"/>
                </a:solidFill>
                <a:latin typeface="HelveticaNeueLT Pro 45 Lt" panose="020B0403020202020204" pitchFamily="34" charset="0"/>
              </a:rPr>
              <a:t>Controlling</a:t>
            </a:r>
            <a:r>
              <a:rPr lang="en-US" altLang="en-US" dirty="0">
                <a:solidFill>
                  <a:srgbClr val="797A7D"/>
                </a:solidFill>
                <a:latin typeface="HelveticaNeueLT Pro 45 Lt" panose="020B0403020202020204" pitchFamily="34" charset="0"/>
              </a:rPr>
              <a:t>” sequence runs out of positions (i.e. reaches it’s </a:t>
            </a:r>
            <a:r>
              <a:rPr lang="en-US" altLang="en-US" b="1" dirty="0">
                <a:solidFill>
                  <a:srgbClr val="797A7D"/>
                </a:solidFill>
                <a:latin typeface="HelveticaNeueLT Pro 45 Lt" panose="020B0403020202020204" pitchFamily="34" charset="0"/>
              </a:rPr>
              <a:t>End Position)</a:t>
            </a:r>
          </a:p>
        </p:txBody>
      </p:sp>
      <p:pic>
        <p:nvPicPr>
          <p:cNvPr id="3471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050" y="1463676"/>
            <a:ext cx="5089525" cy="1524000"/>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pic>
        <p:nvPicPr>
          <p:cNvPr id="3471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370" y="3247454"/>
            <a:ext cx="1329486" cy="926884"/>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pic>
        <p:nvPicPr>
          <p:cNvPr id="3471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2256" y="3221339"/>
            <a:ext cx="3702050" cy="949325"/>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a:spLocks noChangeArrowheads="1"/>
          </p:cNvSpPr>
          <p:nvPr/>
        </p:nvSpPr>
        <p:spPr bwMode="auto">
          <a:xfrm>
            <a:off x="4035311" y="3188001"/>
            <a:ext cx="7254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0" b="1" dirty="0">
                <a:solidFill>
                  <a:srgbClr val="797A7D"/>
                </a:solidFill>
                <a:latin typeface="HelveticaNeueLT Pro 45 Lt" panose="020B0403020202020204" pitchFamily="34" charset="0"/>
              </a:rPr>
              <a:t>= </a:t>
            </a:r>
            <a:endParaRPr lang="en-US" altLang="en-US" sz="6000" dirty="0">
              <a:solidFill>
                <a:srgbClr val="797A7D"/>
              </a:solidFill>
              <a:latin typeface="HelveticaNeueLT Pro 45 Lt" panose="020B0403020202020204" pitchFamily="34" charset="0"/>
            </a:endParaRPr>
          </a:p>
        </p:txBody>
      </p:sp>
      <p:sp>
        <p:nvSpPr>
          <p:cNvPr id="3" name="Rectangle 2"/>
          <p:cNvSpPr>
            <a:spLocks noChangeArrowheads="1"/>
          </p:cNvSpPr>
          <p:nvPr/>
        </p:nvSpPr>
        <p:spPr bwMode="auto">
          <a:xfrm>
            <a:off x="454705" y="4259263"/>
            <a:ext cx="8229601"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285750" lvl="1" indent="-285750" eaLnBrk="1" hangingPunct="1">
              <a:spcAft>
                <a:spcPts val="600"/>
              </a:spcAft>
              <a:buFont typeface="Arial" panose="020B0604020202020204" pitchFamily="34" charset="0"/>
              <a:buChar char="•"/>
            </a:pPr>
            <a:r>
              <a:rPr lang="en-US" altLang="en-US" sz="1600" b="1" dirty="0">
                <a:solidFill>
                  <a:srgbClr val="797A7D"/>
                </a:solidFill>
                <a:latin typeface="HelveticaNeueLT Pro 45 Lt" panose="020B0403020202020204" pitchFamily="34" charset="0"/>
              </a:rPr>
              <a:t>never</a:t>
            </a:r>
            <a:r>
              <a:rPr lang="en-US" altLang="en-US" sz="1600" dirty="0">
                <a:solidFill>
                  <a:srgbClr val="797A7D"/>
                </a:solidFill>
                <a:latin typeface="HelveticaNeueLT Pro 45 Lt" panose="020B0403020202020204" pitchFamily="34" charset="0"/>
              </a:rPr>
              <a:t> = No resetting of selected sequence.  </a:t>
            </a:r>
          </a:p>
          <a:p>
            <a:pPr marL="285750" lvl="1" indent="-285750" eaLnBrk="1" hangingPunct="1">
              <a:spcAft>
                <a:spcPts val="600"/>
              </a:spcAft>
              <a:buFont typeface="Arial" panose="020B0604020202020204" pitchFamily="34" charset="0"/>
              <a:buChar char="•"/>
            </a:pPr>
            <a:r>
              <a:rPr lang="en-US" altLang="en-US" sz="1600" b="1" dirty="0">
                <a:solidFill>
                  <a:srgbClr val="797A7D"/>
                </a:solidFill>
                <a:latin typeface="HelveticaNeueLT Pro 45 Lt" panose="020B0403020202020204" pitchFamily="34" charset="0"/>
              </a:rPr>
              <a:t>before loop </a:t>
            </a:r>
            <a:r>
              <a:rPr lang="en-US" altLang="en-US" sz="1600" dirty="0">
                <a:solidFill>
                  <a:srgbClr val="797A7D"/>
                </a:solidFill>
                <a:latin typeface="HelveticaNeueLT Pro 45 Lt" panose="020B0403020202020204" pitchFamily="34" charset="0"/>
              </a:rPr>
              <a:t>= Current position of selected sequence is set to 1 </a:t>
            </a:r>
            <a:r>
              <a:rPr lang="en-US" altLang="en-US" sz="1600" i="1" dirty="0">
                <a:solidFill>
                  <a:srgbClr val="797A7D"/>
                </a:solidFill>
                <a:latin typeface="HelveticaNeueLT Pro 45 Lt" panose="020B0403020202020204" pitchFamily="34" charset="0"/>
              </a:rPr>
              <a:t>before</a:t>
            </a:r>
            <a:r>
              <a:rPr lang="en-US" altLang="en-US" sz="1600" dirty="0">
                <a:solidFill>
                  <a:srgbClr val="797A7D"/>
                </a:solidFill>
                <a:latin typeface="HelveticaNeueLT Pro 45 Lt" panose="020B0403020202020204" pitchFamily="34" charset="0"/>
              </a:rPr>
              <a:t> Loop starts.</a:t>
            </a:r>
          </a:p>
          <a:p>
            <a:pPr marL="285750" lvl="1" indent="-285750" eaLnBrk="1" hangingPunct="1">
              <a:spcAft>
                <a:spcPts val="600"/>
              </a:spcAft>
              <a:buFont typeface="Arial" panose="020B0604020202020204" pitchFamily="34" charset="0"/>
              <a:buChar char="•"/>
            </a:pPr>
            <a:r>
              <a:rPr lang="en-US" altLang="en-US" sz="1600" b="1" dirty="0">
                <a:solidFill>
                  <a:srgbClr val="797A7D"/>
                </a:solidFill>
                <a:latin typeface="HelveticaNeueLT Pro 45 Lt" panose="020B0403020202020204" pitchFamily="34" charset="0"/>
              </a:rPr>
              <a:t>after loop </a:t>
            </a:r>
            <a:r>
              <a:rPr lang="en-US" altLang="en-US" sz="1600" dirty="0">
                <a:solidFill>
                  <a:srgbClr val="797A7D"/>
                </a:solidFill>
                <a:latin typeface="HelveticaNeueLT Pro 45 Lt" panose="020B0403020202020204" pitchFamily="34" charset="0"/>
              </a:rPr>
              <a:t>= Current position of selected sequence is set to 1 </a:t>
            </a:r>
            <a:r>
              <a:rPr lang="en-US" altLang="en-US" sz="1600" i="1" dirty="0">
                <a:solidFill>
                  <a:srgbClr val="797A7D"/>
                </a:solidFill>
                <a:latin typeface="HelveticaNeueLT Pro 45 Lt" panose="020B0403020202020204" pitchFamily="34" charset="0"/>
              </a:rPr>
              <a:t>after</a:t>
            </a:r>
            <a:r>
              <a:rPr lang="en-US" altLang="en-US" sz="1600" dirty="0">
                <a:solidFill>
                  <a:srgbClr val="797A7D"/>
                </a:solidFill>
                <a:latin typeface="HelveticaNeueLT Pro 45 Lt" panose="020B0403020202020204" pitchFamily="34" charset="0"/>
              </a:rPr>
              <a:t> Loop completes.</a:t>
            </a:r>
          </a:p>
          <a:p>
            <a:pPr marL="285750" lvl="1" indent="-285750" eaLnBrk="1" hangingPunct="1">
              <a:spcAft>
                <a:spcPts val="600"/>
              </a:spcAft>
              <a:buFont typeface="Arial" panose="020B0604020202020204" pitchFamily="34" charset="0"/>
              <a:buChar char="•"/>
            </a:pPr>
            <a:r>
              <a:rPr lang="en-US" altLang="en-US" sz="1600" b="1" dirty="0">
                <a:solidFill>
                  <a:srgbClr val="797A7D"/>
                </a:solidFill>
                <a:latin typeface="HelveticaNeueLT Pro 45 Lt" panose="020B0403020202020204" pitchFamily="34" charset="0"/>
              </a:rPr>
              <a:t>before &amp; after loop </a:t>
            </a:r>
            <a:r>
              <a:rPr lang="en-US" altLang="en-US" sz="1600" dirty="0">
                <a:solidFill>
                  <a:srgbClr val="797A7D"/>
                </a:solidFill>
                <a:latin typeface="HelveticaNeueLT Pro 45 Lt" panose="020B0403020202020204" pitchFamily="34" charset="0"/>
              </a:rPr>
              <a:t>= Current position of selected sequence is set to 1 </a:t>
            </a:r>
            <a:r>
              <a:rPr lang="en-US" altLang="en-US" sz="1600" i="1" dirty="0">
                <a:solidFill>
                  <a:srgbClr val="797A7D"/>
                </a:solidFill>
                <a:latin typeface="HelveticaNeueLT Pro 45 Lt" panose="020B0403020202020204" pitchFamily="34" charset="0"/>
              </a:rPr>
              <a:t>before &amp; after </a:t>
            </a:r>
            <a:r>
              <a:rPr lang="en-US" altLang="en-US" sz="1600" dirty="0">
                <a:solidFill>
                  <a:srgbClr val="797A7D"/>
                </a:solidFill>
                <a:latin typeface="HelveticaNeueLT Pro 45 Lt" panose="020B0403020202020204" pitchFamily="34" charset="0"/>
              </a:rPr>
              <a:t>Loop.</a:t>
            </a:r>
          </a:p>
        </p:txBody>
      </p:sp>
      <p:sp>
        <p:nvSpPr>
          <p:cNvPr id="7" name="Rectangle 6"/>
          <p:cNvSpPr>
            <a:spLocks noChangeArrowheads="1"/>
          </p:cNvSpPr>
          <p:nvPr/>
        </p:nvSpPr>
        <p:spPr bwMode="auto">
          <a:xfrm>
            <a:off x="1030967" y="5906624"/>
            <a:ext cx="67341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pPr>
            <a:r>
              <a:rPr lang="en-US" altLang="en-US" dirty="0">
                <a:solidFill>
                  <a:srgbClr val="797A7D"/>
                </a:solidFill>
                <a:latin typeface="HelveticaNeueLT Pro 45 Lt" panose="020B0403020202020204" pitchFamily="34" charset="0"/>
              </a:rPr>
              <a:t>*When </a:t>
            </a:r>
            <a:r>
              <a:rPr lang="en-US" altLang="en-US" b="1" dirty="0">
                <a:solidFill>
                  <a:srgbClr val="797A7D"/>
                </a:solidFill>
                <a:latin typeface="HelveticaNeueLT Pro 45 Lt" panose="020B0403020202020204" pitchFamily="34" charset="0"/>
              </a:rPr>
              <a:t>more than one </a:t>
            </a:r>
            <a:r>
              <a:rPr lang="en-US" altLang="en-US" dirty="0">
                <a:solidFill>
                  <a:srgbClr val="797A7D"/>
                </a:solidFill>
                <a:latin typeface="HelveticaNeueLT Pro 45 Lt" panose="020B0403020202020204" pitchFamily="34" charset="0"/>
              </a:rPr>
              <a:t>sequence is checked as </a:t>
            </a:r>
            <a:r>
              <a:rPr lang="en-US" altLang="en-US" b="1" dirty="0">
                <a:solidFill>
                  <a:srgbClr val="797A7D"/>
                </a:solidFill>
                <a:latin typeface="HelveticaNeueLT Pro 45 Lt" panose="020B0403020202020204" pitchFamily="34" charset="0"/>
              </a:rPr>
              <a:t>Controlling</a:t>
            </a:r>
            <a:r>
              <a:rPr lang="en-US" altLang="en-US" dirty="0">
                <a:solidFill>
                  <a:srgbClr val="797A7D"/>
                </a:solidFill>
                <a:latin typeface="HelveticaNeueLT Pro 45 Lt" panose="020B0403020202020204" pitchFamily="34" charset="0"/>
              </a:rPr>
              <a:t> then the Loop will end when the smallest sequence runs out of positions.</a:t>
            </a:r>
          </a:p>
        </p:txBody>
      </p:sp>
      <p:pic>
        <p:nvPicPr>
          <p:cNvPr id="3471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7181" y="5957769"/>
            <a:ext cx="1127125" cy="76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a:latin typeface="HelveticaNeueLT Pro 45 Lt" panose="020B0403020202020204" pitchFamily="34" charset="0"/>
              </a:rPr>
              <a:t>Loops</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Looping over a Sequence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12"/>
          <p:cNvSpPr>
            <a:spLocks noChangeArrowheads="1"/>
          </p:cNvSpPr>
          <p:nvPr/>
        </p:nvSpPr>
        <p:spPr bwMode="auto">
          <a:xfrm>
            <a:off x="2273981" y="1445438"/>
            <a:ext cx="63983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pPr>
            <a:r>
              <a:rPr lang="en-US" altLang="en-US" dirty="0">
                <a:solidFill>
                  <a:srgbClr val="797A7D"/>
                </a:solidFill>
                <a:latin typeface="HelveticaNeueLT Pro 45 Lt" panose="020B0403020202020204" pitchFamily="34" charset="0"/>
              </a:rPr>
              <a:t>To </a:t>
            </a:r>
            <a:r>
              <a:rPr lang="en-US" altLang="en-US" b="1" dirty="0">
                <a:solidFill>
                  <a:srgbClr val="797A7D"/>
                </a:solidFill>
                <a:latin typeface="HelveticaNeueLT Pro 45 Lt" panose="020B0403020202020204" pitchFamily="34" charset="0"/>
              </a:rPr>
              <a:t>force</a:t>
            </a:r>
            <a:r>
              <a:rPr lang="en-US" altLang="en-US" dirty="0">
                <a:solidFill>
                  <a:srgbClr val="797A7D"/>
                </a:solidFill>
                <a:latin typeface="HelveticaNeueLT Pro 45 Lt" panose="020B0403020202020204" pitchFamily="34" charset="0"/>
              </a:rPr>
              <a:t> a </a:t>
            </a:r>
            <a:r>
              <a:rPr lang="en-US" altLang="en-US" b="1" dirty="0">
                <a:solidFill>
                  <a:srgbClr val="797A7D"/>
                </a:solidFill>
                <a:latin typeface="HelveticaNeueLT Pro 45 Lt" panose="020B0403020202020204" pitchFamily="34" charset="0"/>
              </a:rPr>
              <a:t>Loop</a:t>
            </a:r>
            <a:r>
              <a:rPr lang="en-US" altLang="en-US" dirty="0">
                <a:solidFill>
                  <a:srgbClr val="797A7D"/>
                </a:solidFill>
                <a:latin typeface="HelveticaNeueLT Pro 45 Lt" panose="020B0403020202020204" pitchFamily="34" charset="0"/>
              </a:rPr>
              <a:t> to </a:t>
            </a:r>
            <a:r>
              <a:rPr lang="en-US" altLang="en-US" b="1" dirty="0">
                <a:solidFill>
                  <a:srgbClr val="797A7D"/>
                </a:solidFill>
                <a:latin typeface="HelveticaNeueLT Pro 45 Lt" panose="020B0403020202020204" pitchFamily="34" charset="0"/>
              </a:rPr>
              <a:t>end prematurely</a:t>
            </a:r>
            <a:r>
              <a:rPr lang="en-US" altLang="en-US" dirty="0">
                <a:solidFill>
                  <a:srgbClr val="797A7D"/>
                </a:solidFill>
                <a:latin typeface="HelveticaNeueLT Pro 45 Lt" panose="020B0403020202020204" pitchFamily="34" charset="0"/>
              </a:rPr>
              <a:t>, use the  </a:t>
            </a:r>
            <a:r>
              <a:rPr lang="en-US" altLang="en-US" b="1" dirty="0">
                <a:solidFill>
                  <a:srgbClr val="797A7D"/>
                </a:solidFill>
                <a:latin typeface="HelveticaNeueLT Pro 45 Lt" panose="020B0403020202020204" pitchFamily="34" charset="0"/>
              </a:rPr>
              <a:t>Loop Break </a:t>
            </a:r>
            <a:r>
              <a:rPr lang="en-US" altLang="en-US" dirty="0">
                <a:solidFill>
                  <a:srgbClr val="797A7D"/>
                </a:solidFill>
                <a:latin typeface="HelveticaNeueLT Pro 45 Lt" panose="020B0403020202020204" pitchFamily="34" charset="0"/>
              </a:rPr>
              <a:t>step. Processing continues with the next step after the End Loop.</a:t>
            </a:r>
          </a:p>
        </p:txBody>
      </p:sp>
      <p:pic>
        <p:nvPicPr>
          <p:cNvPr id="4403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524000"/>
            <a:ext cx="18192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4039" name="Rectangle 17"/>
          <p:cNvSpPr>
            <a:spLocks noChangeArrowheads="1"/>
          </p:cNvSpPr>
          <p:nvPr/>
        </p:nvSpPr>
        <p:spPr bwMode="auto">
          <a:xfrm>
            <a:off x="2799489" y="2368768"/>
            <a:ext cx="588481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797A7D"/>
                </a:solidFill>
                <a:latin typeface="HelveticaNeueLT Pro 45 Lt" panose="020B0403020202020204" pitchFamily="34" charset="0"/>
              </a:rPr>
              <a:t>The </a:t>
            </a:r>
            <a:r>
              <a:rPr lang="en-US" altLang="en-US" b="1" dirty="0">
                <a:solidFill>
                  <a:srgbClr val="797A7D"/>
                </a:solidFill>
                <a:latin typeface="HelveticaNeueLT Pro 45 Lt" panose="020B0403020202020204" pitchFamily="34" charset="0"/>
              </a:rPr>
              <a:t>Loop counter variable </a:t>
            </a:r>
            <a:r>
              <a:rPr lang="en-US" altLang="en-US" dirty="0">
                <a:solidFill>
                  <a:srgbClr val="797A7D"/>
                </a:solidFill>
                <a:latin typeface="HelveticaNeueLT Pro 45 Lt" panose="020B0403020202020204" pitchFamily="34" charset="0"/>
              </a:rPr>
              <a:t>created by the </a:t>
            </a:r>
            <a:r>
              <a:rPr lang="en-US" altLang="en-US" b="1" dirty="0">
                <a:solidFill>
                  <a:srgbClr val="797A7D"/>
                </a:solidFill>
                <a:latin typeface="HelveticaNeueLT Pro 45 Lt" panose="020B0403020202020204" pitchFamily="34" charset="0"/>
              </a:rPr>
              <a:t>Loop</a:t>
            </a:r>
            <a:r>
              <a:rPr lang="en-US" altLang="en-US" dirty="0">
                <a:solidFill>
                  <a:srgbClr val="797A7D"/>
                </a:solidFill>
                <a:latin typeface="HelveticaNeueLT Pro 45 Lt" panose="020B0403020202020204" pitchFamily="34" charset="0"/>
              </a:rPr>
              <a:t> step automatically keeps count of the </a:t>
            </a:r>
            <a:r>
              <a:rPr lang="en-US" altLang="en-US" b="1" dirty="0">
                <a:solidFill>
                  <a:srgbClr val="797A7D"/>
                </a:solidFill>
                <a:latin typeface="HelveticaNeueLT Pro 45 Lt" panose="020B0403020202020204" pitchFamily="34" charset="0"/>
              </a:rPr>
              <a:t>number</a:t>
            </a:r>
            <a:r>
              <a:rPr lang="en-US" altLang="en-US" dirty="0">
                <a:solidFill>
                  <a:srgbClr val="797A7D"/>
                </a:solidFill>
                <a:latin typeface="HelveticaNeueLT Pro 45 Lt" panose="020B0403020202020204" pitchFamily="34" charset="0"/>
              </a:rPr>
              <a:t> of </a:t>
            </a:r>
            <a:r>
              <a:rPr lang="en-US" altLang="en-US" b="1" dirty="0">
                <a:solidFill>
                  <a:srgbClr val="797A7D"/>
                </a:solidFill>
                <a:latin typeface="HelveticaNeueLT Pro 45 Lt" panose="020B0403020202020204" pitchFamily="34" charset="0"/>
              </a:rPr>
              <a:t>iterations</a:t>
            </a:r>
            <a:r>
              <a:rPr lang="en-US" altLang="en-US" dirty="0">
                <a:solidFill>
                  <a:srgbClr val="797A7D"/>
                </a:solidFill>
                <a:latin typeface="HelveticaNeueLT Pro 45 Lt" panose="020B0403020202020204" pitchFamily="34" charset="0"/>
              </a:rPr>
              <a:t>.</a:t>
            </a:r>
          </a:p>
          <a:p>
            <a:pPr eaLnBrk="1" hangingPunct="1"/>
            <a:r>
              <a:rPr lang="en-US" altLang="en-US" dirty="0">
                <a:solidFill>
                  <a:srgbClr val="797A7D"/>
                </a:solidFill>
                <a:latin typeface="HelveticaNeueLT Pro 45 Lt" panose="020B0403020202020204" pitchFamily="34" charset="0"/>
              </a:rPr>
              <a:t>The loop counter is </a:t>
            </a:r>
            <a:r>
              <a:rPr lang="en-US" altLang="en-US" b="1" dirty="0">
                <a:solidFill>
                  <a:srgbClr val="797A7D"/>
                </a:solidFill>
                <a:latin typeface="HelveticaNeueLT Pro 45 Lt" panose="020B0403020202020204" pitchFamily="34" charset="0"/>
              </a:rPr>
              <a:t>set</a:t>
            </a:r>
            <a:r>
              <a:rPr lang="en-US" altLang="en-US" dirty="0">
                <a:solidFill>
                  <a:srgbClr val="797A7D"/>
                </a:solidFill>
                <a:latin typeface="HelveticaNeueLT Pro 45 Lt" panose="020B0403020202020204" pitchFamily="34" charset="0"/>
              </a:rPr>
              <a:t> to </a:t>
            </a:r>
            <a:r>
              <a:rPr lang="en-US" altLang="en-US" b="1" dirty="0">
                <a:solidFill>
                  <a:srgbClr val="797A7D"/>
                </a:solidFill>
                <a:latin typeface="HelveticaNeueLT Pro 45 Lt" panose="020B0403020202020204" pitchFamily="34" charset="0"/>
              </a:rPr>
              <a:t>0</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before</a:t>
            </a:r>
            <a:r>
              <a:rPr lang="en-US" altLang="en-US" dirty="0">
                <a:solidFill>
                  <a:srgbClr val="797A7D"/>
                </a:solidFill>
                <a:latin typeface="HelveticaNeueLT Pro 45 Lt" panose="020B0403020202020204" pitchFamily="34" charset="0"/>
              </a:rPr>
              <a:t> Loop execution starts, and is </a:t>
            </a:r>
            <a:r>
              <a:rPr lang="en-US" altLang="en-US" b="1" dirty="0">
                <a:solidFill>
                  <a:srgbClr val="797A7D"/>
                </a:solidFill>
                <a:latin typeface="HelveticaNeueLT Pro 45 Lt" panose="020B0403020202020204" pitchFamily="34" charset="0"/>
              </a:rPr>
              <a:t>incremented</a:t>
            </a:r>
            <a:r>
              <a:rPr lang="en-US" altLang="en-US" dirty="0">
                <a:solidFill>
                  <a:srgbClr val="797A7D"/>
                </a:solidFill>
                <a:latin typeface="HelveticaNeueLT Pro 45 Lt" panose="020B0403020202020204" pitchFamily="34" charset="0"/>
              </a:rPr>
              <a:t> by </a:t>
            </a:r>
            <a:r>
              <a:rPr lang="en-US" altLang="en-US" b="1" dirty="0">
                <a:solidFill>
                  <a:srgbClr val="797A7D"/>
                </a:solidFill>
                <a:latin typeface="HelveticaNeueLT Pro 45 Lt" panose="020B0403020202020204" pitchFamily="34" charset="0"/>
              </a:rPr>
              <a:t>1</a:t>
            </a:r>
            <a:r>
              <a:rPr lang="en-US" altLang="en-US" dirty="0">
                <a:solidFill>
                  <a:srgbClr val="797A7D"/>
                </a:solidFill>
                <a:latin typeface="HelveticaNeueLT Pro 45 Lt" panose="020B0403020202020204" pitchFamily="34" charset="0"/>
              </a:rPr>
              <a:t> every time the </a:t>
            </a:r>
            <a:r>
              <a:rPr lang="en-US" altLang="en-US" b="1" dirty="0">
                <a:solidFill>
                  <a:srgbClr val="797A7D"/>
                </a:solidFill>
                <a:latin typeface="HelveticaNeueLT Pro 45 Lt" panose="020B0403020202020204" pitchFamily="34" charset="0"/>
              </a:rPr>
              <a:t>Loop body </a:t>
            </a:r>
            <a:r>
              <a:rPr lang="en-US" altLang="en-US" dirty="0">
                <a:solidFill>
                  <a:srgbClr val="797A7D"/>
                </a:solidFill>
                <a:latin typeface="HelveticaNeueLT Pro 45 Lt" panose="020B0403020202020204" pitchFamily="34" charset="0"/>
              </a:rPr>
              <a:t>is entered.</a:t>
            </a:r>
          </a:p>
        </p:txBody>
      </p:sp>
      <p:sp>
        <p:nvSpPr>
          <p:cNvPr id="44040" name="Rectangle 18"/>
          <p:cNvSpPr>
            <a:spLocks noChangeArrowheads="1"/>
          </p:cNvSpPr>
          <p:nvPr/>
        </p:nvSpPr>
        <p:spPr bwMode="auto">
          <a:xfrm>
            <a:off x="3428301" y="4333806"/>
            <a:ext cx="5715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rgbClr val="797A7D"/>
                </a:solidFill>
                <a:latin typeface="HelveticaNeueLT Pro 45 Lt" panose="020B0403020202020204" pitchFamily="34" charset="0"/>
              </a:rPr>
              <a:t>Loops</a:t>
            </a:r>
            <a:r>
              <a:rPr lang="en-US" altLang="en-US" dirty="0">
                <a:solidFill>
                  <a:srgbClr val="797A7D"/>
                </a:solidFill>
                <a:latin typeface="HelveticaNeueLT Pro 45 Lt" panose="020B0403020202020204" pitchFamily="34" charset="0"/>
              </a:rPr>
              <a:t> can </a:t>
            </a:r>
            <a:r>
              <a:rPr lang="en-US" altLang="en-US" b="1" dirty="0">
                <a:solidFill>
                  <a:srgbClr val="797A7D"/>
                </a:solidFill>
                <a:latin typeface="HelveticaNeueLT Pro 45 Lt" panose="020B0403020202020204" pitchFamily="34" charset="0"/>
              </a:rPr>
              <a:t>contain</a:t>
            </a:r>
            <a:r>
              <a:rPr lang="en-US" altLang="en-US" dirty="0">
                <a:solidFill>
                  <a:srgbClr val="797A7D"/>
                </a:solidFill>
                <a:latin typeface="HelveticaNeueLT Pro 45 Lt" panose="020B0403020202020204" pitchFamily="34" charset="0"/>
              </a:rPr>
              <a:t> other </a:t>
            </a:r>
            <a:r>
              <a:rPr lang="en-US" altLang="en-US" b="1" dirty="0">
                <a:solidFill>
                  <a:srgbClr val="797A7D"/>
                </a:solidFill>
                <a:latin typeface="HelveticaNeueLT Pro 45 Lt" panose="020B0403020202020204" pitchFamily="34" charset="0"/>
              </a:rPr>
              <a:t>Loops</a:t>
            </a:r>
          </a:p>
          <a:p>
            <a:pPr eaLnBrk="1" hangingPunct="1"/>
            <a:endParaRPr lang="en-US" altLang="en-US" dirty="0">
              <a:solidFill>
                <a:srgbClr val="797A7D"/>
              </a:solidFill>
              <a:latin typeface="HelveticaNeueLT Pro 45 Lt" panose="020B0403020202020204" pitchFamily="34" charset="0"/>
            </a:endParaRPr>
          </a:p>
          <a:p>
            <a:pPr eaLnBrk="1" hangingPunct="1"/>
            <a:r>
              <a:rPr lang="en-US" altLang="en-US" dirty="0">
                <a:solidFill>
                  <a:srgbClr val="797A7D"/>
                </a:solidFill>
                <a:latin typeface="HelveticaNeueLT Pro 45 Lt" panose="020B0403020202020204" pitchFamily="34" charset="0"/>
              </a:rPr>
              <a:t>In this example, the </a:t>
            </a:r>
            <a:r>
              <a:rPr lang="en-US" altLang="en-US" b="1" dirty="0">
                <a:solidFill>
                  <a:srgbClr val="797A7D"/>
                </a:solidFill>
                <a:latin typeface="HelveticaNeueLT Pro 45 Lt" panose="020B0403020202020204" pitchFamily="34" charset="0"/>
              </a:rPr>
              <a:t>outermost</a:t>
            </a:r>
            <a:r>
              <a:rPr lang="en-US" altLang="en-US" dirty="0">
                <a:solidFill>
                  <a:srgbClr val="797A7D"/>
                </a:solidFill>
                <a:latin typeface="HelveticaNeueLT Pro 45 Lt" panose="020B0403020202020204" pitchFamily="34" charset="0"/>
              </a:rPr>
              <a:t> loop will perform the </a:t>
            </a:r>
            <a:r>
              <a:rPr lang="en-US" altLang="en-US" b="1" dirty="0">
                <a:solidFill>
                  <a:srgbClr val="797A7D"/>
                </a:solidFill>
                <a:latin typeface="HelveticaNeueLT Pro 45 Lt" panose="020B0403020202020204" pitchFamily="34" charset="0"/>
              </a:rPr>
              <a:t>full volume aspiration 4 times</a:t>
            </a:r>
            <a:r>
              <a:rPr lang="en-US" altLang="en-US" dirty="0">
                <a:solidFill>
                  <a:srgbClr val="797A7D"/>
                </a:solidFill>
                <a:latin typeface="HelveticaNeueLT Pro 45 Lt" panose="020B0403020202020204" pitchFamily="34" charset="0"/>
              </a:rPr>
              <a:t>, while the </a:t>
            </a:r>
            <a:r>
              <a:rPr lang="en-US" altLang="en-US" b="1" dirty="0">
                <a:solidFill>
                  <a:srgbClr val="797A7D"/>
                </a:solidFill>
                <a:latin typeface="HelveticaNeueLT Pro 45 Lt" panose="020B0403020202020204" pitchFamily="34" charset="0"/>
              </a:rPr>
              <a:t>dispense</a:t>
            </a:r>
            <a:r>
              <a:rPr lang="en-US" altLang="en-US" dirty="0">
                <a:solidFill>
                  <a:srgbClr val="797A7D"/>
                </a:solidFill>
                <a:latin typeface="HelveticaNeueLT Pro 45 Lt" panose="020B0403020202020204" pitchFamily="34" charset="0"/>
              </a:rPr>
              <a:t> is captured in the </a:t>
            </a:r>
            <a:r>
              <a:rPr lang="en-US" altLang="en-US" b="1" dirty="0">
                <a:solidFill>
                  <a:srgbClr val="797A7D"/>
                </a:solidFill>
                <a:latin typeface="HelveticaNeueLT Pro 45 Lt" panose="020B0403020202020204" pitchFamily="34" charset="0"/>
              </a:rPr>
              <a:t>innermost</a:t>
            </a:r>
            <a:r>
              <a:rPr lang="en-US" altLang="en-US" dirty="0">
                <a:solidFill>
                  <a:srgbClr val="797A7D"/>
                </a:solidFill>
                <a:latin typeface="HelveticaNeueLT Pro 45 Lt" panose="020B0403020202020204" pitchFamily="34" charset="0"/>
              </a:rPr>
              <a:t> loop, performing a </a:t>
            </a:r>
            <a:r>
              <a:rPr lang="en-US" altLang="en-US" b="1" dirty="0">
                <a:solidFill>
                  <a:srgbClr val="797A7D"/>
                </a:solidFill>
                <a:latin typeface="HelveticaNeueLT Pro 45 Lt" panose="020B0403020202020204" pitchFamily="34" charset="0"/>
              </a:rPr>
              <a:t>multi-dispense</a:t>
            </a:r>
            <a:r>
              <a:rPr lang="en-US" altLang="en-US" dirty="0">
                <a:solidFill>
                  <a:srgbClr val="797A7D"/>
                </a:solidFill>
                <a:latin typeface="HelveticaNeueLT Pro 45 Lt" panose="020B0403020202020204" pitchFamily="34" charset="0"/>
              </a:rPr>
              <a:t>. </a:t>
            </a:r>
          </a:p>
        </p:txBody>
      </p:sp>
      <p:pic>
        <p:nvPicPr>
          <p:cNvPr id="4404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06" y="2726432"/>
            <a:ext cx="2175514"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4404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114800"/>
            <a:ext cx="3106738"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Loops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Loop Breaks and Counters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038600" y="1600200"/>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5</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Repeat steps with Loop-End Loop</a:t>
            </a:r>
          </a:p>
        </p:txBody>
      </p:sp>
      <p:sp>
        <p:nvSpPr>
          <p:cNvPr id="4" name="Title 3"/>
          <p:cNvSpPr>
            <a:spLocks noGrp="1"/>
          </p:cNvSpPr>
          <p:nvPr>
            <p:ph type="title"/>
          </p:nvPr>
        </p:nvSpPr>
        <p:spPr/>
        <p:txBody>
          <a:bodyPr/>
          <a:lstStyle/>
          <a:p>
            <a:r>
              <a:rPr lang="en-US" dirty="0">
                <a:latin typeface="HelveticaNeueLT Pro 45 Lt" panose="020B0403020202020204" pitchFamily="34" charset="0"/>
              </a:rPr>
              <a:t>Loops</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sp>
        <p:nvSpPr>
          <p:cNvPr id="8" name="Rectangle 3"/>
          <p:cNvSpPr txBox="1">
            <a:spLocks noChangeArrowheads="1"/>
          </p:cNvSpPr>
          <p:nvPr/>
        </p:nvSpPr>
        <p:spPr bwMode="auto">
          <a:xfrm>
            <a:off x="4035136" y="3429000"/>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6</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Repeat steps with Loop-End Loop</a:t>
            </a:r>
          </a:p>
        </p:txBody>
      </p:sp>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1"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47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4"/>
          <p:cNvSpPr>
            <a:spLocks noChangeArrowheads="1"/>
          </p:cNvSpPr>
          <p:nvPr/>
        </p:nvSpPr>
        <p:spPr bwMode="auto">
          <a:xfrm>
            <a:off x="454706" y="1447800"/>
            <a:ext cx="82320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rgbClr val="797A7D"/>
                </a:solidFill>
                <a:latin typeface="HelveticaNeueLT Pro 45 Lt" panose="020B0403020202020204" pitchFamily="34" charset="0"/>
              </a:rPr>
              <a:t>Variables</a:t>
            </a:r>
            <a:r>
              <a:rPr lang="en-US" altLang="en-US" dirty="0">
                <a:solidFill>
                  <a:srgbClr val="797A7D"/>
                </a:solidFill>
                <a:latin typeface="HelveticaNeueLT Pro 45 Lt" panose="020B0403020202020204" pitchFamily="34" charset="0"/>
              </a:rPr>
              <a:t> are </a:t>
            </a:r>
            <a:r>
              <a:rPr lang="en-US" altLang="en-US" b="1" dirty="0">
                <a:solidFill>
                  <a:srgbClr val="797A7D"/>
                </a:solidFill>
                <a:latin typeface="HelveticaNeueLT Pro 45 Lt" panose="020B0403020202020204" pitchFamily="34" charset="0"/>
              </a:rPr>
              <a:t>containers</a:t>
            </a:r>
            <a:r>
              <a:rPr lang="en-US" altLang="en-US" dirty="0">
                <a:solidFill>
                  <a:srgbClr val="797A7D"/>
                </a:solidFill>
                <a:latin typeface="HelveticaNeueLT Pro 45 Lt" panose="020B0403020202020204" pitchFamily="34" charset="0"/>
              </a:rPr>
              <a:t> representing </a:t>
            </a:r>
            <a:r>
              <a:rPr lang="en-US" altLang="en-US" b="1" dirty="0">
                <a:solidFill>
                  <a:srgbClr val="797A7D"/>
                </a:solidFill>
                <a:latin typeface="HelveticaNeueLT Pro 45 Lt" panose="020B0403020202020204" pitchFamily="34" charset="0"/>
              </a:rPr>
              <a:t>information</a:t>
            </a:r>
            <a:r>
              <a:rPr lang="en-US" altLang="en-US" dirty="0">
                <a:solidFill>
                  <a:srgbClr val="797A7D"/>
                </a:solidFill>
                <a:latin typeface="HelveticaNeueLT Pro 45 Lt" panose="020B0403020202020204" pitchFamily="34" charset="0"/>
              </a:rPr>
              <a:t> that </a:t>
            </a:r>
            <a:r>
              <a:rPr lang="en-US" altLang="en-US" b="1" dirty="0">
                <a:solidFill>
                  <a:srgbClr val="797A7D"/>
                </a:solidFill>
                <a:latin typeface="HelveticaNeueLT Pro 45 Lt" panose="020B0403020202020204" pitchFamily="34" charset="0"/>
              </a:rPr>
              <a:t>changes</a:t>
            </a:r>
            <a:r>
              <a:rPr lang="en-US" altLang="en-US" dirty="0">
                <a:solidFill>
                  <a:srgbClr val="797A7D"/>
                </a:solidFill>
                <a:latin typeface="HelveticaNeueLT Pro 45 Lt" panose="020B0403020202020204" pitchFamily="34" charset="0"/>
              </a:rPr>
              <a:t> or is </a:t>
            </a:r>
            <a:r>
              <a:rPr lang="en-US" altLang="en-US" b="1" dirty="0">
                <a:solidFill>
                  <a:srgbClr val="797A7D"/>
                </a:solidFill>
                <a:latin typeface="HelveticaNeueLT Pro 45 Lt" panose="020B0403020202020204" pitchFamily="34" charset="0"/>
              </a:rPr>
              <a:t>unknown</a:t>
            </a:r>
            <a:r>
              <a:rPr lang="en-US" altLang="en-US" dirty="0">
                <a:solidFill>
                  <a:srgbClr val="797A7D"/>
                </a:solidFill>
                <a:latin typeface="HelveticaNeueLT Pro 45 Lt" panose="020B0403020202020204" pitchFamily="34" charset="0"/>
              </a:rPr>
              <a:t> at the time when the </a:t>
            </a:r>
            <a:r>
              <a:rPr lang="en-US" altLang="en-US" b="1" dirty="0">
                <a:solidFill>
                  <a:srgbClr val="797A7D"/>
                </a:solidFill>
                <a:latin typeface="HelveticaNeueLT Pro 45 Lt" panose="020B0403020202020204" pitchFamily="34" charset="0"/>
              </a:rPr>
              <a:t>Method</a:t>
            </a:r>
            <a:r>
              <a:rPr lang="en-US" altLang="en-US" dirty="0">
                <a:solidFill>
                  <a:srgbClr val="797A7D"/>
                </a:solidFill>
                <a:latin typeface="HelveticaNeueLT Pro 45 Lt" panose="020B0403020202020204" pitchFamily="34" charset="0"/>
              </a:rPr>
              <a:t> is written (e.g. the number of samples to process or the volume to be dispensed into each well).</a:t>
            </a:r>
          </a:p>
        </p:txBody>
      </p:sp>
      <p:sp>
        <p:nvSpPr>
          <p:cNvPr id="47113" name="Rectangle 11"/>
          <p:cNvSpPr>
            <a:spLocks noChangeArrowheads="1"/>
          </p:cNvSpPr>
          <p:nvPr/>
        </p:nvSpPr>
        <p:spPr bwMode="auto">
          <a:xfrm>
            <a:off x="3581400" y="2674185"/>
            <a:ext cx="5562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rgbClr val="797A7D"/>
                </a:solidFill>
                <a:latin typeface="HelveticaNeueLT Pro 45 Lt" panose="020B0403020202020204" pitchFamily="34" charset="0"/>
              </a:rPr>
              <a:t>Variables</a:t>
            </a:r>
            <a:r>
              <a:rPr lang="en-US" altLang="en-US" dirty="0">
                <a:solidFill>
                  <a:srgbClr val="797A7D"/>
                </a:solidFill>
                <a:latin typeface="HelveticaNeueLT Pro 45 Lt" panose="020B0403020202020204" pitchFamily="34" charset="0"/>
              </a:rPr>
              <a:t> are created by providing a </a:t>
            </a:r>
            <a:r>
              <a:rPr lang="en-US" altLang="en-US" b="1" dirty="0">
                <a:solidFill>
                  <a:srgbClr val="797A7D"/>
                </a:solidFill>
                <a:latin typeface="HelveticaNeueLT Pro 45 Lt" panose="020B0403020202020204" pitchFamily="34" charset="0"/>
              </a:rPr>
              <a:t>name</a:t>
            </a:r>
            <a:r>
              <a:rPr lang="en-US" altLang="en-US" dirty="0">
                <a:solidFill>
                  <a:srgbClr val="797A7D"/>
                </a:solidFill>
                <a:latin typeface="HelveticaNeueLT Pro 45 Lt" panose="020B0403020202020204" pitchFamily="34" charset="0"/>
              </a:rPr>
              <a:t> and an </a:t>
            </a:r>
            <a:r>
              <a:rPr lang="en-US" altLang="en-US" b="1" dirty="0">
                <a:solidFill>
                  <a:srgbClr val="797A7D"/>
                </a:solidFill>
                <a:latin typeface="HelveticaNeueLT Pro 45 Lt" panose="020B0403020202020204" pitchFamily="34" charset="0"/>
              </a:rPr>
              <a:t>initial</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value</a:t>
            </a:r>
            <a:r>
              <a:rPr lang="en-US" altLang="en-US" dirty="0">
                <a:solidFill>
                  <a:srgbClr val="797A7D"/>
                </a:solidFill>
                <a:latin typeface="HelveticaNeueLT Pro 45 Lt" panose="020B0403020202020204" pitchFamily="34" charset="0"/>
              </a:rPr>
              <a:t>.  Use general steps: </a:t>
            </a:r>
            <a:r>
              <a:rPr lang="en-US" altLang="en-US" b="1" dirty="0">
                <a:solidFill>
                  <a:srgbClr val="797A7D"/>
                </a:solidFill>
                <a:latin typeface="HelveticaNeueLT Pro 45 Lt" panose="020B0403020202020204" pitchFamily="34" charset="0"/>
              </a:rPr>
              <a:t>Assignment</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Assignment with Calculation </a:t>
            </a:r>
            <a:r>
              <a:rPr lang="en-US" altLang="en-US" dirty="0">
                <a:solidFill>
                  <a:srgbClr val="797A7D"/>
                </a:solidFill>
                <a:latin typeface="HelveticaNeueLT Pro 45 Lt" panose="020B0403020202020204" pitchFamily="34" charset="0"/>
              </a:rPr>
              <a:t>to do this.</a:t>
            </a:r>
          </a:p>
        </p:txBody>
      </p:sp>
      <p:sp>
        <p:nvSpPr>
          <p:cNvPr id="47114" name="Rectangle 12"/>
          <p:cNvSpPr>
            <a:spLocks noChangeArrowheads="1"/>
          </p:cNvSpPr>
          <p:nvPr/>
        </p:nvSpPr>
        <p:spPr bwMode="auto">
          <a:xfrm>
            <a:off x="6017306" y="5199136"/>
            <a:ext cx="2667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rgbClr val="797A7D"/>
                </a:solidFill>
                <a:latin typeface="HelveticaNeueLT Pro 45 Lt" panose="020B0403020202020204" pitchFamily="34" charset="0"/>
              </a:rPr>
              <a:t>Variables</a:t>
            </a:r>
            <a:r>
              <a:rPr lang="en-US" altLang="en-US" dirty="0">
                <a:solidFill>
                  <a:srgbClr val="797A7D"/>
                </a:solidFill>
                <a:latin typeface="HelveticaNeueLT Pro 45 Lt" panose="020B0403020202020204" pitchFamily="34" charset="0"/>
              </a:rPr>
              <a:t> can also be created directly within many steps</a:t>
            </a:r>
          </a:p>
        </p:txBody>
      </p:sp>
      <p:pic>
        <p:nvPicPr>
          <p:cNvPr id="24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2676149"/>
            <a:ext cx="2876550" cy="88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47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06" y="3903735"/>
            <a:ext cx="4933950" cy="85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478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06" y="5104763"/>
            <a:ext cx="5249862" cy="10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478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4568" y="4007536"/>
            <a:ext cx="31718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Oval 1"/>
          <p:cNvSpPr/>
          <p:nvPr/>
        </p:nvSpPr>
        <p:spPr>
          <a:xfrm>
            <a:off x="609600" y="5654263"/>
            <a:ext cx="1447800" cy="543295"/>
          </a:xfrm>
          <a:prstGeom prst="ellipse">
            <a:avLst/>
          </a:prstGeom>
          <a:noFill/>
          <a:ln w="285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797A7D"/>
              </a:solidFill>
              <a:latin typeface="HelveticaNeueLT Pro 45 Lt" panose="020B0403020202020204" pitchFamily="34" charset="0"/>
            </a:endParaRPr>
          </a:p>
        </p:txBody>
      </p:sp>
      <p:sp>
        <p:nvSpPr>
          <p:cNvPr id="16" name="Oval 15"/>
          <p:cNvSpPr/>
          <p:nvPr/>
        </p:nvSpPr>
        <p:spPr>
          <a:xfrm>
            <a:off x="527807" y="3152441"/>
            <a:ext cx="1453393" cy="342425"/>
          </a:xfrm>
          <a:prstGeom prst="ellipse">
            <a:avLst/>
          </a:prstGeom>
          <a:noFill/>
          <a:ln w="285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797A7D"/>
              </a:solidFill>
              <a:latin typeface="HelveticaNeueLT Pro 45 Lt" panose="020B0403020202020204" pitchFamily="34" charset="0"/>
            </a:endParaRPr>
          </a:p>
        </p:txBody>
      </p:sp>
      <p:sp>
        <p:nvSpPr>
          <p:cNvPr id="17" name="Oval 16"/>
          <p:cNvSpPr/>
          <p:nvPr/>
        </p:nvSpPr>
        <p:spPr>
          <a:xfrm>
            <a:off x="533400" y="4323500"/>
            <a:ext cx="1219200" cy="375810"/>
          </a:xfrm>
          <a:prstGeom prst="ellipse">
            <a:avLst/>
          </a:prstGeom>
          <a:noFill/>
          <a:ln w="285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797A7D"/>
              </a:solidFill>
              <a:latin typeface="HelveticaNeueLT Pro 45 Lt" panose="020B0403020202020204" pitchFamily="34" charset="0"/>
            </a:endParaRPr>
          </a:p>
        </p:txBody>
      </p:sp>
      <p:sp>
        <p:nvSpPr>
          <p:cNvPr id="18" name="Title 1"/>
          <p:cNvSpPr>
            <a:spLocks noGrp="1"/>
          </p:cNvSpPr>
          <p:nvPr>
            <p:ph type="title"/>
          </p:nvPr>
        </p:nvSpPr>
        <p:spPr>
          <a:xfrm>
            <a:off x="454706" y="1"/>
            <a:ext cx="7886700" cy="1304330"/>
          </a:xfrm>
        </p:spPr>
        <p:txBody>
          <a:bodyPr/>
          <a:lstStyle/>
          <a:p>
            <a:r>
              <a:rPr lang="en-US" sz="4400" dirty="0">
                <a:latin typeface="HelveticaNeueLT Pro 45 Lt" panose="020B0403020202020204" pitchFamily="34" charset="0"/>
              </a:rPr>
              <a:t>Variables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Overview</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4"/>
          <p:cNvSpPr>
            <a:spLocks noChangeArrowheads="1"/>
          </p:cNvSpPr>
          <p:nvPr/>
        </p:nvSpPr>
        <p:spPr bwMode="auto">
          <a:xfrm>
            <a:off x="454706" y="1447800"/>
            <a:ext cx="823209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rgbClr val="797A7D"/>
                </a:solidFill>
                <a:latin typeface="HelveticaNeueLT Pro 45 Lt" panose="020B0403020202020204" pitchFamily="34" charset="0"/>
              </a:rPr>
              <a:t>Variables</a:t>
            </a:r>
            <a:r>
              <a:rPr lang="en-US" altLang="en-US" dirty="0">
                <a:solidFill>
                  <a:srgbClr val="797A7D"/>
                </a:solidFill>
                <a:latin typeface="HelveticaNeueLT Pro 45 Lt" panose="020B0403020202020204" pitchFamily="34" charset="0"/>
              </a:rPr>
              <a:t> created within Venus can generally have </a:t>
            </a:r>
            <a:r>
              <a:rPr lang="en-US" altLang="en-US" b="1" dirty="0">
                <a:solidFill>
                  <a:srgbClr val="797A7D"/>
                </a:solidFill>
                <a:latin typeface="HelveticaNeueLT Pro 45 Lt" panose="020B0403020202020204" pitchFamily="34" charset="0"/>
              </a:rPr>
              <a:t>one</a:t>
            </a:r>
            <a:r>
              <a:rPr lang="en-US" altLang="en-US" dirty="0">
                <a:solidFill>
                  <a:srgbClr val="797A7D"/>
                </a:solidFill>
                <a:latin typeface="HelveticaNeueLT Pro 45 Lt" panose="020B0403020202020204" pitchFamily="34" charset="0"/>
              </a:rPr>
              <a:t> of </a:t>
            </a:r>
            <a:r>
              <a:rPr lang="en-US" altLang="en-US" b="1" dirty="0">
                <a:solidFill>
                  <a:srgbClr val="797A7D"/>
                </a:solidFill>
                <a:latin typeface="HelveticaNeueLT Pro 45 Lt" panose="020B0403020202020204" pitchFamily="34" charset="0"/>
              </a:rPr>
              <a:t>three</a:t>
            </a:r>
            <a:r>
              <a:rPr lang="en-US" altLang="en-US" dirty="0">
                <a:solidFill>
                  <a:srgbClr val="797A7D"/>
                </a:solidFill>
                <a:latin typeface="HelveticaNeueLT Pro 45 Lt" panose="020B0403020202020204" pitchFamily="34" charset="0"/>
              </a:rPr>
              <a:t> different </a:t>
            </a:r>
            <a:r>
              <a:rPr lang="en-US" altLang="en-US" b="1" dirty="0">
                <a:solidFill>
                  <a:srgbClr val="797A7D"/>
                </a:solidFill>
                <a:latin typeface="HelveticaNeueLT Pro 45 Lt" panose="020B0403020202020204" pitchFamily="34" charset="0"/>
              </a:rPr>
              <a:t>data types</a:t>
            </a:r>
            <a:r>
              <a:rPr lang="en-US" altLang="en-US" dirty="0">
                <a:solidFill>
                  <a:srgbClr val="797A7D"/>
                </a:solidFill>
                <a:latin typeface="HelveticaNeueLT Pro 45 Lt" panose="020B0403020202020204" pitchFamily="34" charset="0"/>
              </a:rPr>
              <a:t>.  </a:t>
            </a:r>
          </a:p>
          <a:p>
            <a:pPr eaLnBrk="1" hangingPunct="1"/>
            <a:r>
              <a:rPr lang="en-US" altLang="en-US" dirty="0">
                <a:solidFill>
                  <a:srgbClr val="797A7D"/>
                </a:solidFill>
                <a:latin typeface="HelveticaNeueLT Pro 45 Lt" panose="020B0403020202020204" pitchFamily="34" charset="0"/>
              </a:rPr>
              <a:t>A </a:t>
            </a:r>
            <a:r>
              <a:rPr lang="en-US" altLang="en-US" b="1" dirty="0">
                <a:solidFill>
                  <a:srgbClr val="797A7D"/>
                </a:solidFill>
                <a:latin typeface="HelveticaNeueLT Pro 45 Lt" panose="020B0403020202020204" pitchFamily="34" charset="0"/>
              </a:rPr>
              <a:t>data type </a:t>
            </a:r>
            <a:r>
              <a:rPr lang="en-US" altLang="en-US" dirty="0">
                <a:solidFill>
                  <a:srgbClr val="797A7D"/>
                </a:solidFill>
                <a:latin typeface="HelveticaNeueLT Pro 45 Lt" panose="020B0403020202020204" pitchFamily="34" charset="0"/>
              </a:rPr>
              <a:t>is a </a:t>
            </a:r>
            <a:r>
              <a:rPr lang="en-US" altLang="en-US" b="1" dirty="0">
                <a:solidFill>
                  <a:srgbClr val="797A7D"/>
                </a:solidFill>
                <a:latin typeface="HelveticaNeueLT Pro 45 Lt" panose="020B0403020202020204" pitchFamily="34" charset="0"/>
              </a:rPr>
              <a:t>property</a:t>
            </a:r>
            <a:r>
              <a:rPr lang="en-US" altLang="en-US" dirty="0">
                <a:solidFill>
                  <a:srgbClr val="797A7D"/>
                </a:solidFill>
                <a:latin typeface="HelveticaNeueLT Pro 45 Lt" panose="020B0403020202020204" pitchFamily="34" charset="0"/>
              </a:rPr>
              <a:t> of a </a:t>
            </a:r>
            <a:r>
              <a:rPr lang="en-US" altLang="en-US" b="1" dirty="0">
                <a:solidFill>
                  <a:srgbClr val="797A7D"/>
                </a:solidFill>
                <a:latin typeface="HelveticaNeueLT Pro 45 Lt" panose="020B0403020202020204" pitchFamily="34" charset="0"/>
              </a:rPr>
              <a:t>variable</a:t>
            </a:r>
            <a:r>
              <a:rPr lang="en-US" altLang="en-US" dirty="0">
                <a:solidFill>
                  <a:srgbClr val="797A7D"/>
                </a:solidFill>
                <a:latin typeface="HelveticaNeueLT Pro 45 Lt" panose="020B0403020202020204" pitchFamily="34" charset="0"/>
              </a:rPr>
              <a:t> telling the computer (and the User!) what </a:t>
            </a:r>
            <a:r>
              <a:rPr lang="en-US" altLang="en-US" b="1" dirty="0">
                <a:solidFill>
                  <a:srgbClr val="797A7D"/>
                </a:solidFill>
                <a:latin typeface="HelveticaNeueLT Pro 45 Lt" panose="020B0403020202020204" pitchFamily="34" charset="0"/>
              </a:rPr>
              <a:t>kind</a:t>
            </a:r>
            <a:r>
              <a:rPr lang="en-US" altLang="en-US" dirty="0">
                <a:solidFill>
                  <a:srgbClr val="797A7D"/>
                </a:solidFill>
                <a:latin typeface="HelveticaNeueLT Pro 45 Lt" panose="020B0403020202020204" pitchFamily="34" charset="0"/>
              </a:rPr>
              <a:t> of data is going to be processed so it knows </a:t>
            </a:r>
            <a:r>
              <a:rPr lang="en-US" altLang="en-US" b="1" dirty="0">
                <a:solidFill>
                  <a:srgbClr val="797A7D"/>
                </a:solidFill>
                <a:latin typeface="HelveticaNeueLT Pro 45 Lt" panose="020B0403020202020204" pitchFamily="34" charset="0"/>
              </a:rPr>
              <a:t>what to do with it</a:t>
            </a:r>
            <a:r>
              <a:rPr lang="en-US" altLang="en-US" dirty="0">
                <a:solidFill>
                  <a:srgbClr val="797A7D"/>
                </a:solidFill>
                <a:latin typeface="HelveticaNeueLT Pro 45 Lt" panose="020B0403020202020204" pitchFamily="34" charset="0"/>
              </a:rPr>
              <a:t>.  </a:t>
            </a:r>
          </a:p>
          <a:p>
            <a:pPr eaLnBrk="1" hangingPunct="1"/>
            <a:endParaRPr lang="en-US" altLang="en-US" dirty="0">
              <a:solidFill>
                <a:srgbClr val="797A7D"/>
              </a:solidFill>
              <a:latin typeface="HelveticaNeueLT Pro 45 Lt" panose="020B0403020202020204" pitchFamily="34" charset="0"/>
            </a:endParaRPr>
          </a:p>
          <a:p>
            <a:pPr eaLnBrk="1" hangingPunct="1"/>
            <a:r>
              <a:rPr lang="en-US" altLang="en-US" dirty="0">
                <a:solidFill>
                  <a:srgbClr val="797A7D"/>
                </a:solidFill>
                <a:latin typeface="HelveticaNeueLT Pro 45 Lt" panose="020B0403020202020204" pitchFamily="34" charset="0"/>
              </a:rPr>
              <a:t>There are </a:t>
            </a:r>
            <a:r>
              <a:rPr lang="en-US" altLang="en-US" b="1" dirty="0">
                <a:solidFill>
                  <a:srgbClr val="797A7D"/>
                </a:solidFill>
                <a:latin typeface="HelveticaNeueLT Pro 45 Lt" panose="020B0403020202020204" pitchFamily="34" charset="0"/>
              </a:rPr>
              <a:t>3</a:t>
            </a:r>
            <a:r>
              <a:rPr lang="en-US" altLang="en-US" dirty="0">
                <a:solidFill>
                  <a:srgbClr val="797A7D"/>
                </a:solidFill>
                <a:latin typeface="HelveticaNeueLT Pro 45 Lt" panose="020B0403020202020204" pitchFamily="34" charset="0"/>
              </a:rPr>
              <a:t> main </a:t>
            </a:r>
            <a:r>
              <a:rPr lang="en-US" altLang="en-US" b="1" dirty="0">
                <a:solidFill>
                  <a:srgbClr val="797A7D"/>
                </a:solidFill>
                <a:latin typeface="HelveticaNeueLT Pro 45 Lt" panose="020B0403020202020204" pitchFamily="34" charset="0"/>
              </a:rPr>
              <a:t>data types </a:t>
            </a:r>
            <a:r>
              <a:rPr lang="en-US" altLang="en-US" dirty="0">
                <a:solidFill>
                  <a:srgbClr val="797A7D"/>
                </a:solidFill>
                <a:latin typeface="HelveticaNeueLT Pro 45 Lt" panose="020B0403020202020204" pitchFamily="34" charset="0"/>
              </a:rPr>
              <a:t>in Venus:</a:t>
            </a:r>
          </a:p>
          <a:p>
            <a:pPr eaLnBrk="1" hangingPunct="1"/>
            <a:endParaRPr lang="en-US" altLang="en-US" dirty="0">
              <a:solidFill>
                <a:srgbClr val="797A7D"/>
              </a:solidFill>
              <a:latin typeface="HelveticaNeueLT Pro 45 Lt" panose="020B0403020202020204" pitchFamily="34" charset="0"/>
            </a:endParaRPr>
          </a:p>
          <a:p>
            <a:pPr marL="342900" indent="-342900" eaLnBrk="1" hangingPunct="1">
              <a:buFont typeface="+mj-lt"/>
              <a:buAutoNum type="arabicPeriod"/>
            </a:pPr>
            <a:r>
              <a:rPr lang="en-US" altLang="en-US" b="1" dirty="0">
                <a:solidFill>
                  <a:srgbClr val="797A7D"/>
                </a:solidFill>
                <a:latin typeface="HelveticaNeueLT Pro 45 Lt" panose="020B0403020202020204" pitchFamily="34" charset="0"/>
              </a:rPr>
              <a:t>Integer</a:t>
            </a:r>
            <a:r>
              <a:rPr lang="en-US" altLang="en-US" dirty="0">
                <a:solidFill>
                  <a:srgbClr val="797A7D"/>
                </a:solidFill>
                <a:latin typeface="HelveticaNeueLT Pro 45 Lt" panose="020B0403020202020204" pitchFamily="34" charset="0"/>
              </a:rPr>
              <a:t> (</a:t>
            </a:r>
            <a:r>
              <a:rPr lang="en-US" altLang="en-US" dirty="0" err="1">
                <a:solidFill>
                  <a:srgbClr val="797A7D"/>
                </a:solidFill>
                <a:latin typeface="HelveticaNeueLT Pro 45 Lt" panose="020B0403020202020204" pitchFamily="34" charset="0"/>
              </a:rPr>
              <a:t>int</a:t>
            </a:r>
            <a:r>
              <a:rPr lang="en-US" altLang="en-US" dirty="0">
                <a:solidFill>
                  <a:srgbClr val="797A7D"/>
                </a:solidFill>
                <a:latin typeface="HelveticaNeueLT Pro 45 Lt" panose="020B0403020202020204" pitchFamily="34" charset="0"/>
              </a:rPr>
              <a:t>) – A </a:t>
            </a:r>
            <a:r>
              <a:rPr lang="en-US" altLang="en-US" b="1" dirty="0">
                <a:solidFill>
                  <a:srgbClr val="797A7D"/>
                </a:solidFill>
                <a:latin typeface="HelveticaNeueLT Pro 45 Lt" panose="020B0403020202020204" pitchFamily="34" charset="0"/>
              </a:rPr>
              <a:t>whole number </a:t>
            </a:r>
            <a:r>
              <a:rPr lang="en-US" altLang="en-US" dirty="0">
                <a:solidFill>
                  <a:srgbClr val="797A7D"/>
                </a:solidFill>
                <a:latin typeface="HelveticaNeueLT Pro 45 Lt" panose="020B0403020202020204" pitchFamily="34" charset="0"/>
              </a:rPr>
              <a:t>between -2,147,483,648 and 2,147,483,647. </a:t>
            </a:r>
          </a:p>
          <a:p>
            <a:pPr eaLnBrk="1" hangingPunct="1"/>
            <a:r>
              <a:rPr lang="en-US" altLang="en-US" dirty="0">
                <a:solidFill>
                  <a:srgbClr val="797A7D"/>
                </a:solidFill>
                <a:latin typeface="HelveticaNeueLT Pro 45 Lt" panose="020B0403020202020204" pitchFamily="34" charset="0"/>
              </a:rPr>
              <a:t>	Examples: -2, 1000, -324523, 5</a:t>
            </a:r>
          </a:p>
          <a:p>
            <a:pPr marL="342900" indent="-342900" eaLnBrk="1" hangingPunct="1">
              <a:buFont typeface="+mj-lt"/>
              <a:buAutoNum type="arabicPeriod"/>
            </a:pPr>
            <a:r>
              <a:rPr lang="en-US" altLang="en-US" b="1" dirty="0">
                <a:solidFill>
                  <a:srgbClr val="797A7D"/>
                </a:solidFill>
                <a:latin typeface="HelveticaNeueLT Pro 45 Lt" panose="020B0403020202020204" pitchFamily="34" charset="0"/>
              </a:rPr>
              <a:t>Float</a:t>
            </a:r>
            <a:r>
              <a:rPr lang="en-US" altLang="en-US" dirty="0">
                <a:solidFill>
                  <a:srgbClr val="797A7D"/>
                </a:solidFill>
                <a:latin typeface="HelveticaNeueLT Pro 45 Lt" panose="020B0403020202020204" pitchFamily="34" charset="0"/>
              </a:rPr>
              <a:t> (</a:t>
            </a:r>
            <a:r>
              <a:rPr lang="en-US" altLang="en-US" dirty="0" err="1">
                <a:solidFill>
                  <a:srgbClr val="797A7D"/>
                </a:solidFill>
                <a:latin typeface="HelveticaNeueLT Pro 45 Lt" panose="020B0403020202020204" pitchFamily="34" charset="0"/>
              </a:rPr>
              <a:t>flt</a:t>
            </a:r>
            <a:r>
              <a:rPr lang="en-US" altLang="en-US" dirty="0">
                <a:solidFill>
                  <a:srgbClr val="797A7D"/>
                </a:solidFill>
                <a:latin typeface="HelveticaNeueLT Pro 45 Lt" panose="020B0403020202020204" pitchFamily="34" charset="0"/>
              </a:rPr>
              <a:t>) – Also known as a “floating point” represents a </a:t>
            </a:r>
            <a:r>
              <a:rPr lang="en-US" altLang="en-US" b="1" dirty="0">
                <a:solidFill>
                  <a:srgbClr val="797A7D"/>
                </a:solidFill>
                <a:latin typeface="HelveticaNeueLT Pro 45 Lt" panose="020B0403020202020204" pitchFamily="34" charset="0"/>
              </a:rPr>
              <a:t>number</a:t>
            </a:r>
            <a:r>
              <a:rPr lang="en-US" altLang="en-US" dirty="0">
                <a:solidFill>
                  <a:srgbClr val="797A7D"/>
                </a:solidFill>
                <a:latin typeface="HelveticaNeueLT Pro 45 Lt" panose="020B0403020202020204" pitchFamily="34" charset="0"/>
              </a:rPr>
              <a:t> with a </a:t>
            </a:r>
            <a:r>
              <a:rPr lang="en-US" altLang="en-US" b="1" dirty="0">
                <a:solidFill>
                  <a:srgbClr val="797A7D"/>
                </a:solidFill>
                <a:latin typeface="HelveticaNeueLT Pro 45 Lt" panose="020B0403020202020204" pitchFamily="34" charset="0"/>
              </a:rPr>
              <a:t>decimal point </a:t>
            </a:r>
            <a:r>
              <a:rPr lang="en-US" altLang="en-US" dirty="0">
                <a:solidFill>
                  <a:srgbClr val="797A7D"/>
                </a:solidFill>
                <a:latin typeface="HelveticaNeueLT Pro 45 Lt" panose="020B0403020202020204" pitchFamily="34" charset="0"/>
              </a:rPr>
              <a:t>up to 6 significant decimal digits. </a:t>
            </a:r>
          </a:p>
          <a:p>
            <a:pPr eaLnBrk="1" hangingPunct="1"/>
            <a:r>
              <a:rPr lang="en-US" altLang="en-US" dirty="0">
                <a:solidFill>
                  <a:srgbClr val="797A7D"/>
                </a:solidFill>
                <a:latin typeface="HelveticaNeueLT Pro 45 Lt" panose="020B0403020202020204" pitchFamily="34" charset="0"/>
              </a:rPr>
              <a:t>	Examples: 1.03, 3.14, 0.04534, 8.08  </a:t>
            </a:r>
          </a:p>
          <a:p>
            <a:pPr marL="342900" indent="-342900" eaLnBrk="1" hangingPunct="1">
              <a:buFont typeface="+mj-lt"/>
              <a:buAutoNum type="arabicPeriod"/>
            </a:pPr>
            <a:r>
              <a:rPr lang="en-US" altLang="en-US" b="1" dirty="0">
                <a:solidFill>
                  <a:srgbClr val="797A7D"/>
                </a:solidFill>
                <a:latin typeface="HelveticaNeueLT Pro 45 Lt" panose="020B0403020202020204" pitchFamily="34" charset="0"/>
              </a:rPr>
              <a:t>String</a:t>
            </a:r>
            <a:r>
              <a:rPr lang="en-US" altLang="en-US" dirty="0">
                <a:solidFill>
                  <a:srgbClr val="797A7D"/>
                </a:solidFill>
                <a:latin typeface="HelveticaNeueLT Pro 45 Lt" panose="020B0403020202020204" pitchFamily="34" charset="0"/>
              </a:rPr>
              <a:t> (</a:t>
            </a:r>
            <a:r>
              <a:rPr lang="en-US" altLang="en-US" dirty="0" err="1">
                <a:solidFill>
                  <a:srgbClr val="797A7D"/>
                </a:solidFill>
                <a:latin typeface="HelveticaNeueLT Pro 45 Lt" panose="020B0403020202020204" pitchFamily="34" charset="0"/>
              </a:rPr>
              <a:t>str</a:t>
            </a:r>
            <a:r>
              <a:rPr lang="en-US" altLang="en-US" dirty="0">
                <a:solidFill>
                  <a:srgbClr val="797A7D"/>
                </a:solidFill>
                <a:latin typeface="HelveticaNeueLT Pro 45 Lt" panose="020B0403020202020204" pitchFamily="34" charset="0"/>
              </a:rPr>
              <a:t>) – A </a:t>
            </a:r>
            <a:r>
              <a:rPr lang="en-US" altLang="en-US" b="1" dirty="0">
                <a:solidFill>
                  <a:srgbClr val="797A7D"/>
                </a:solidFill>
                <a:latin typeface="HelveticaNeueLT Pro 45 Lt" panose="020B0403020202020204" pitchFamily="34" charset="0"/>
              </a:rPr>
              <a:t>character string</a:t>
            </a:r>
            <a:r>
              <a:rPr lang="en-US" altLang="en-US" dirty="0">
                <a:solidFill>
                  <a:srgbClr val="797A7D"/>
                </a:solidFill>
                <a:latin typeface="HelveticaNeueLT Pro 45 Lt" panose="020B0403020202020204" pitchFamily="34" charset="0"/>
              </a:rPr>
              <a:t>, or essentially, any text.  </a:t>
            </a:r>
            <a:r>
              <a:rPr lang="en-US" altLang="en-US" u="sng" dirty="0">
                <a:solidFill>
                  <a:srgbClr val="797A7D"/>
                </a:solidFill>
                <a:latin typeface="HelveticaNeueLT Pro 45 Lt" panose="020B0403020202020204" pitchFamily="34" charset="0"/>
              </a:rPr>
              <a:t>Must be enclosed in “”</a:t>
            </a:r>
            <a:r>
              <a:rPr lang="en-US" altLang="en-US" dirty="0">
                <a:solidFill>
                  <a:srgbClr val="797A7D"/>
                </a:solidFill>
                <a:latin typeface="HelveticaNeueLT Pro 45 Lt" panose="020B0403020202020204" pitchFamily="34" charset="0"/>
              </a:rPr>
              <a:t> to be recognized as a string. </a:t>
            </a:r>
          </a:p>
          <a:p>
            <a:pPr eaLnBrk="1" hangingPunct="1"/>
            <a:r>
              <a:rPr lang="en-US" altLang="en-US" dirty="0">
                <a:solidFill>
                  <a:srgbClr val="797A7D"/>
                </a:solidFill>
                <a:latin typeface="HelveticaNeueLT Pro 45 Lt" panose="020B0403020202020204" pitchFamily="34" charset="0"/>
              </a:rPr>
              <a:t>	Examples: “Hamilton Robotics”, “Samples”, “This is a sentence.”, 	“C:\\Program Files (x86)\\HAMILTON”</a:t>
            </a:r>
          </a:p>
        </p:txBody>
      </p:sp>
      <p:sp>
        <p:nvSpPr>
          <p:cNvPr id="18" name="Title 1"/>
          <p:cNvSpPr>
            <a:spLocks noGrp="1"/>
          </p:cNvSpPr>
          <p:nvPr>
            <p:ph type="title"/>
          </p:nvPr>
        </p:nvSpPr>
        <p:spPr>
          <a:xfrm>
            <a:off x="454706" y="1"/>
            <a:ext cx="7886700" cy="1304330"/>
          </a:xfrm>
        </p:spPr>
        <p:txBody>
          <a:bodyPr/>
          <a:lstStyle/>
          <a:p>
            <a:r>
              <a:rPr lang="en-US" sz="4400" dirty="0">
                <a:latin typeface="HelveticaNeueLT Pro 45 Lt" panose="020B0403020202020204" pitchFamily="34" charset="0"/>
              </a:rPr>
              <a:t>Variables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Data Types</a:t>
            </a:r>
          </a:p>
        </p:txBody>
      </p:sp>
    </p:spTree>
    <p:extLst>
      <p:ext uri="{BB962C8B-B14F-4D97-AF65-F5344CB8AC3E}">
        <p14:creationId xmlns:p14="http://schemas.microsoft.com/office/powerpoint/2010/main" val="1784223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5"/>
          <p:cNvSpPr>
            <a:spLocks noChangeArrowheads="1"/>
          </p:cNvSpPr>
          <p:nvPr/>
        </p:nvSpPr>
        <p:spPr bwMode="auto">
          <a:xfrm>
            <a:off x="454706" y="1516668"/>
            <a:ext cx="8232094" cy="4312463"/>
          </a:xfrm>
          <a:prstGeom prst="rect">
            <a:avLst/>
          </a:prstGeom>
          <a:noFill/>
          <a:ln w="9525">
            <a:noFill/>
            <a:miter lim="800000"/>
            <a:headEnd/>
            <a:tailEnd/>
          </a:ln>
        </p:spPr>
        <p:txBody>
          <a:bodyPr wrap="square">
            <a:spAutoFit/>
          </a:bodyPr>
          <a:lstStyle/>
          <a:p>
            <a:pPr marL="285750" indent="-285750" defTabSz="231775">
              <a:lnSpc>
                <a:spcPct val="150000"/>
              </a:lnSpc>
              <a:spcAft>
                <a:spcPts val="800"/>
              </a:spcAft>
              <a:buClr>
                <a:srgbClr val="797A7D"/>
              </a:buClr>
              <a:buFont typeface="Arial" panose="020B0604020202020204" pitchFamily="34" charset="0"/>
              <a:buChar char="•"/>
              <a:defRPr/>
            </a:pPr>
            <a:r>
              <a:rPr lang="en-US" sz="1600" dirty="0">
                <a:solidFill>
                  <a:srgbClr val="797A7D"/>
                </a:solidFill>
                <a:latin typeface="HelveticaNeueLT Pro 45 Lt" panose="020B0403020202020204" pitchFamily="34" charset="0"/>
              </a:rPr>
              <a:t>Variable </a:t>
            </a:r>
            <a:r>
              <a:rPr lang="en-US" sz="1600" b="1" dirty="0">
                <a:solidFill>
                  <a:srgbClr val="797A7D"/>
                </a:solidFill>
                <a:latin typeface="HelveticaNeueLT Pro 45 Lt" panose="020B0403020202020204" pitchFamily="34" charset="0"/>
              </a:rPr>
              <a:t>names</a:t>
            </a:r>
            <a:r>
              <a:rPr lang="en-US" sz="1600" dirty="0">
                <a:solidFill>
                  <a:srgbClr val="797A7D"/>
                </a:solidFill>
                <a:latin typeface="HelveticaNeueLT Pro 45 Lt" panose="020B0403020202020204" pitchFamily="34" charset="0"/>
              </a:rPr>
              <a:t> are </a:t>
            </a:r>
            <a:r>
              <a:rPr lang="en-US" sz="1600" b="1" u="sng" dirty="0">
                <a:solidFill>
                  <a:srgbClr val="797A7D"/>
                </a:solidFill>
                <a:latin typeface="HelveticaNeueLT Pro 45 Lt" panose="020B0403020202020204" pitchFamily="34" charset="0"/>
              </a:rPr>
              <a:t>case-sensitive</a:t>
            </a:r>
            <a:r>
              <a:rPr lang="en-US" sz="1600" dirty="0">
                <a:solidFill>
                  <a:srgbClr val="797A7D"/>
                </a:solidFill>
                <a:latin typeface="HelveticaNeueLT Pro 45 Lt" panose="020B0403020202020204" pitchFamily="34" charset="0"/>
              </a:rPr>
              <a:t> and must </a:t>
            </a:r>
            <a:r>
              <a:rPr lang="en-US" sz="1600" b="1" dirty="0">
                <a:solidFill>
                  <a:srgbClr val="797A7D"/>
                </a:solidFill>
                <a:latin typeface="HelveticaNeueLT Pro 45 Lt" panose="020B0403020202020204" pitchFamily="34" charset="0"/>
              </a:rPr>
              <a:t>begin </a:t>
            </a:r>
            <a:r>
              <a:rPr lang="en-US" sz="1600" dirty="0">
                <a:solidFill>
                  <a:srgbClr val="797A7D"/>
                </a:solidFill>
                <a:latin typeface="HelveticaNeueLT Pro 45 Lt" panose="020B0403020202020204" pitchFamily="34" charset="0"/>
              </a:rPr>
              <a:t>with a </a:t>
            </a:r>
            <a:r>
              <a:rPr lang="en-US" sz="1600" b="1" dirty="0">
                <a:solidFill>
                  <a:srgbClr val="797A7D"/>
                </a:solidFill>
                <a:latin typeface="HelveticaNeueLT Pro 45 Lt" panose="020B0403020202020204" pitchFamily="34" charset="0"/>
              </a:rPr>
              <a:t>letter</a:t>
            </a:r>
            <a:r>
              <a:rPr lang="en-US" sz="1600" dirty="0">
                <a:solidFill>
                  <a:srgbClr val="797A7D"/>
                </a:solidFill>
                <a:latin typeface="HelveticaNeueLT Pro 45 Lt" panose="020B0403020202020204" pitchFamily="34" charset="0"/>
              </a:rPr>
              <a:t> or underscore ( _ ).</a:t>
            </a:r>
          </a:p>
          <a:p>
            <a:pPr marL="285750" indent="-285750" defTabSz="231775">
              <a:lnSpc>
                <a:spcPct val="150000"/>
              </a:lnSpc>
              <a:spcAft>
                <a:spcPts val="800"/>
              </a:spcAft>
              <a:buClr>
                <a:srgbClr val="797A7D"/>
              </a:buClr>
              <a:buFont typeface="Arial" panose="020B0604020202020204" pitchFamily="34" charset="0"/>
              <a:buChar char="•"/>
              <a:defRPr/>
            </a:pPr>
            <a:r>
              <a:rPr lang="en-US" sz="1600" dirty="0">
                <a:solidFill>
                  <a:srgbClr val="797A7D"/>
                </a:solidFill>
                <a:latin typeface="HelveticaNeueLT Pro 45 Lt" panose="020B0403020202020204" pitchFamily="34" charset="0"/>
              </a:rPr>
              <a:t>Once </a:t>
            </a:r>
            <a:r>
              <a:rPr lang="en-US" sz="1600" b="1" dirty="0">
                <a:solidFill>
                  <a:srgbClr val="797A7D"/>
                </a:solidFill>
                <a:latin typeface="HelveticaNeueLT Pro 45 Lt" panose="020B0403020202020204" pitchFamily="34" charset="0"/>
              </a:rPr>
              <a:t>defined</a:t>
            </a:r>
            <a:r>
              <a:rPr lang="en-US" sz="1600" dirty="0">
                <a:solidFill>
                  <a:srgbClr val="797A7D"/>
                </a:solidFill>
                <a:latin typeface="HelveticaNeueLT Pro 45 Lt" panose="020B0403020202020204" pitchFamily="34" charset="0"/>
              </a:rPr>
              <a:t>, variables appear in the </a:t>
            </a:r>
            <a:r>
              <a:rPr lang="en-US" sz="1600" b="1" dirty="0">
                <a:solidFill>
                  <a:srgbClr val="797A7D"/>
                </a:solidFill>
                <a:latin typeface="HelveticaNeueLT Pro 45 Lt" panose="020B0403020202020204" pitchFamily="34" charset="0"/>
              </a:rPr>
              <a:t>drop-down</a:t>
            </a:r>
            <a:r>
              <a:rPr lang="en-US" sz="1600" dirty="0">
                <a:solidFill>
                  <a:srgbClr val="797A7D"/>
                </a:solidFill>
                <a:latin typeface="HelveticaNeueLT Pro 45 Lt" panose="020B0403020202020204" pitchFamily="34" charset="0"/>
              </a:rPr>
              <a:t> list of </a:t>
            </a:r>
            <a:r>
              <a:rPr lang="en-US" sz="1600" b="1" dirty="0">
                <a:solidFill>
                  <a:srgbClr val="797A7D"/>
                </a:solidFill>
                <a:latin typeface="HelveticaNeueLT Pro 45 Lt" panose="020B0403020202020204" pitchFamily="34" charset="0"/>
              </a:rPr>
              <a:t>input fields</a:t>
            </a:r>
            <a:r>
              <a:rPr lang="en-US" sz="1600" dirty="0">
                <a:solidFill>
                  <a:srgbClr val="797A7D"/>
                </a:solidFill>
                <a:latin typeface="HelveticaNeueLT Pro 45 Lt" panose="020B0403020202020204" pitchFamily="34" charset="0"/>
              </a:rPr>
              <a:t>.</a:t>
            </a:r>
            <a:endParaRPr lang="en-US" sz="1600" b="1" dirty="0">
              <a:solidFill>
                <a:srgbClr val="797A7D"/>
              </a:solidFill>
              <a:latin typeface="HelveticaNeueLT Pro 45 Lt" panose="020B0403020202020204" pitchFamily="34" charset="0"/>
            </a:endParaRPr>
          </a:p>
          <a:p>
            <a:pPr marL="285750" indent="-285750" defTabSz="231775">
              <a:lnSpc>
                <a:spcPct val="150000"/>
              </a:lnSpc>
              <a:buClr>
                <a:srgbClr val="797A7D"/>
              </a:buClr>
              <a:buFont typeface="Arial" panose="020B0604020202020204" pitchFamily="34" charset="0"/>
              <a:buChar char="•"/>
              <a:defRPr/>
            </a:pPr>
            <a:r>
              <a:rPr lang="en-US" sz="1600" dirty="0">
                <a:solidFill>
                  <a:srgbClr val="797A7D"/>
                </a:solidFill>
                <a:latin typeface="HelveticaNeueLT Pro 45 Lt" panose="020B0403020202020204" pitchFamily="34" charset="0"/>
              </a:rPr>
              <a:t>Inside text strings, a single backslash = Escape Character (i.e. the character that follows a backslash can have special meaning:  </a:t>
            </a:r>
          </a:p>
          <a:p>
            <a:pPr marL="166688" indent="-166688" defTabSz="231775">
              <a:lnSpc>
                <a:spcPct val="150000"/>
              </a:lnSpc>
              <a:buClr>
                <a:srgbClr val="797A7D"/>
              </a:buClr>
              <a:defRPr/>
            </a:pPr>
            <a:r>
              <a:rPr lang="en-US" sz="1600" dirty="0">
                <a:solidFill>
                  <a:srgbClr val="797A7D"/>
                </a:solidFill>
                <a:latin typeface="HelveticaNeueLT Pro 45 Lt" panose="020B0403020202020204" pitchFamily="34" charset="0"/>
              </a:rPr>
              <a:t>	“\t” = “tabs”  	“\n” = “new line” 	“\\” = “\” 		“\”” = quote marks</a:t>
            </a:r>
          </a:p>
          <a:p>
            <a:pPr marL="166688" indent="-166688" defTabSz="231775">
              <a:lnSpc>
                <a:spcPct val="150000"/>
              </a:lnSpc>
              <a:buClr>
                <a:srgbClr val="797A7D"/>
              </a:buClr>
              <a:defRPr/>
            </a:pPr>
            <a:r>
              <a:rPr lang="en-US" sz="1600" dirty="0">
                <a:solidFill>
                  <a:srgbClr val="797A7D"/>
                </a:solidFill>
                <a:latin typeface="HelveticaNeueLT Pro 45 Lt" panose="020B0403020202020204" pitchFamily="34" charset="0"/>
              </a:rPr>
              <a:t>			Example: "C:\\Program Files (x86)\\HAMILTON\\Methods\\Examples\\Worklist.xls"</a:t>
            </a:r>
          </a:p>
          <a:p>
            <a:pPr marL="285750" indent="-285750" defTabSz="231775">
              <a:lnSpc>
                <a:spcPct val="150000"/>
              </a:lnSpc>
              <a:spcAft>
                <a:spcPts val="0"/>
              </a:spcAft>
              <a:buClr>
                <a:srgbClr val="797A7D"/>
              </a:buClr>
              <a:buFont typeface="Arial" panose="020B0604020202020204" pitchFamily="34" charset="0"/>
              <a:buChar char="•"/>
              <a:defRPr/>
            </a:pPr>
            <a:r>
              <a:rPr lang="en-US" sz="1600" dirty="0">
                <a:solidFill>
                  <a:srgbClr val="797A7D"/>
                </a:solidFill>
                <a:latin typeface="HelveticaNeueLT Pro 45 Lt" panose="020B0403020202020204" pitchFamily="34" charset="0"/>
              </a:rPr>
              <a:t> For variables used in calculations: </a:t>
            </a:r>
          </a:p>
          <a:p>
            <a:pPr marL="511175" lvl="1" indent="-285750" defTabSz="231775">
              <a:lnSpc>
                <a:spcPct val="150000"/>
              </a:lnSpc>
              <a:spcAft>
                <a:spcPts val="0"/>
              </a:spcAft>
              <a:buClr>
                <a:srgbClr val="797A7D"/>
              </a:buClr>
              <a:buFont typeface="Wingdings" panose="05000000000000000000" pitchFamily="2" charset="2"/>
              <a:buChar char="§"/>
              <a:defRPr/>
            </a:pPr>
            <a:r>
              <a:rPr lang="en-US" sz="1600" dirty="0">
                <a:solidFill>
                  <a:srgbClr val="797A7D"/>
                </a:solidFill>
                <a:latin typeface="HelveticaNeueLT Pro 45 Lt" panose="020B0403020202020204" pitchFamily="34" charset="0"/>
              </a:rPr>
              <a:t>Two integers will result in an integer:** </a:t>
            </a:r>
            <a:br>
              <a:rPr lang="en-US" sz="1600" dirty="0">
                <a:solidFill>
                  <a:srgbClr val="797A7D"/>
                </a:solidFill>
                <a:latin typeface="HelveticaNeueLT Pro 45 Lt" panose="020B0403020202020204" pitchFamily="34" charset="0"/>
              </a:rPr>
            </a:br>
            <a:r>
              <a:rPr lang="en-US" sz="1600" dirty="0">
                <a:solidFill>
                  <a:srgbClr val="797A7D"/>
                </a:solidFill>
                <a:latin typeface="HelveticaNeueLT Pro 45 Lt" panose="020B0403020202020204" pitchFamily="34" charset="0"/>
              </a:rPr>
              <a:t>if  A = 5 and B = 2, then A/B = 2,    A*B = 10</a:t>
            </a:r>
          </a:p>
          <a:p>
            <a:pPr marL="511175" lvl="1" indent="-285750" defTabSz="231775">
              <a:lnSpc>
                <a:spcPct val="150000"/>
              </a:lnSpc>
              <a:buClr>
                <a:srgbClr val="797A7D"/>
              </a:buClr>
              <a:buFont typeface="Wingdings" panose="05000000000000000000" pitchFamily="2" charset="2"/>
              <a:buChar char="§"/>
              <a:defRPr/>
            </a:pPr>
            <a:r>
              <a:rPr lang="en-US" sz="1600" dirty="0">
                <a:solidFill>
                  <a:srgbClr val="797A7D"/>
                </a:solidFill>
                <a:latin typeface="HelveticaNeueLT Pro 45 Lt" panose="020B0403020202020204" pitchFamily="34" charset="0"/>
              </a:rPr>
              <a:t>An integer and a float will result in a float: </a:t>
            </a:r>
            <a:br>
              <a:rPr lang="en-US" sz="1600" dirty="0">
                <a:solidFill>
                  <a:srgbClr val="797A7D"/>
                </a:solidFill>
                <a:latin typeface="HelveticaNeueLT Pro 45 Lt" panose="020B0403020202020204" pitchFamily="34" charset="0"/>
              </a:rPr>
            </a:br>
            <a:r>
              <a:rPr lang="en-US" sz="1600" dirty="0">
                <a:solidFill>
                  <a:srgbClr val="797A7D"/>
                </a:solidFill>
                <a:latin typeface="HelveticaNeueLT Pro 45 Lt" panose="020B0403020202020204" pitchFamily="34" charset="0"/>
              </a:rPr>
              <a:t>if  A = 5.0 and B = 2 then A/B = 2.5, A*B = 10.0</a:t>
            </a:r>
          </a:p>
        </p:txBody>
      </p:sp>
      <p:pic>
        <p:nvPicPr>
          <p:cNvPr id="9524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906" y="5257800"/>
            <a:ext cx="22225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4400" dirty="0">
                <a:latin typeface="HelveticaNeueLT Pro 45 Lt" panose="020B0403020202020204" pitchFamily="34" charset="0"/>
              </a:rPr>
              <a:t>Variables</a:t>
            </a:r>
          </a:p>
        </p:txBody>
      </p:sp>
      <p:sp>
        <p:nvSpPr>
          <p:cNvPr id="3" name="Text Placeholder 2"/>
          <p:cNvSpPr>
            <a:spLocks noGrp="1"/>
          </p:cNvSpPr>
          <p:nvPr>
            <p:ph type="body" sz="quarter" idx="11"/>
          </p:nvPr>
        </p:nvSpPr>
        <p:spPr>
          <a:xfrm>
            <a:off x="454706" y="950001"/>
            <a:ext cx="8232094" cy="365760"/>
          </a:xfrm>
        </p:spPr>
        <p:txBody>
          <a:bodyPr/>
          <a:lstStyle/>
          <a:p>
            <a:r>
              <a:rPr lang="en-US" dirty="0">
                <a:latin typeface="HelveticaNeueLT Pro 45 Lt" panose="020B0403020202020204" pitchFamily="34" charset="0"/>
              </a:rPr>
              <a:t>Conventions and Caveats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p:cNvGrpSpPr>
            <a:grpSpLocks/>
          </p:cNvGrpSpPr>
          <p:nvPr/>
        </p:nvGrpSpPr>
        <p:grpSpPr bwMode="auto">
          <a:xfrm>
            <a:off x="597151" y="4487141"/>
            <a:ext cx="1879349" cy="1467453"/>
            <a:chOff x="4872038" y="3365500"/>
            <a:chExt cx="3371850" cy="3057525"/>
          </a:xfrm>
          <a:solidFill>
            <a:schemeClr val="bg1"/>
          </a:solidFill>
        </p:grpSpPr>
        <p:pic>
          <p:nvPicPr>
            <p:cNvPr id="1127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365500"/>
              <a:ext cx="3371850" cy="3057525"/>
            </a:xfrm>
            <a:prstGeom prst="rect">
              <a:avLst/>
            </a:prstGeom>
            <a:grpFill/>
            <a:ln w="9525">
              <a:noFill/>
              <a:miter lim="800000"/>
              <a:headEnd/>
              <a:tailEnd/>
            </a:ln>
          </p:spPr>
        </p:pic>
        <p:grpSp>
          <p:nvGrpSpPr>
            <p:cNvPr id="11277" name="Group 15"/>
            <p:cNvGrpSpPr>
              <a:grpSpLocks/>
            </p:cNvGrpSpPr>
            <p:nvPr/>
          </p:nvGrpSpPr>
          <p:grpSpPr bwMode="auto">
            <a:xfrm>
              <a:off x="5310188" y="3832225"/>
              <a:ext cx="2270125" cy="1651001"/>
              <a:chOff x="2361" y="2902"/>
              <a:chExt cx="1430" cy="1040"/>
            </a:xfrm>
            <a:grpFill/>
          </p:grpSpPr>
          <p:sp>
            <p:nvSpPr>
              <p:cNvPr id="11278" name="Oval 10"/>
              <p:cNvSpPr>
                <a:spLocks noChangeArrowheads="1"/>
              </p:cNvSpPr>
              <p:nvPr/>
            </p:nvSpPr>
            <p:spPr bwMode="auto">
              <a:xfrm>
                <a:off x="2381" y="2976"/>
                <a:ext cx="272" cy="272"/>
              </a:xfrm>
              <a:prstGeom prst="ellipse">
                <a:avLst/>
              </a:prstGeom>
              <a:grpFill/>
              <a:ln w="9525">
                <a:noFill/>
                <a:round/>
                <a:headEnd/>
                <a:tailEnd/>
              </a:ln>
            </p:spPr>
            <p:txBody>
              <a:bodyPr wrap="none" anchor="ctr"/>
              <a:lstStyle/>
              <a:p>
                <a:pPr>
                  <a:defRPr/>
                </a:pPr>
                <a:endParaRPr lang="en-US">
                  <a:latin typeface="HelveticaNeueLT Pro 45 Lt" panose="020B0403020202020204" pitchFamily="34" charset="0"/>
                </a:endParaRPr>
              </a:p>
            </p:txBody>
          </p:sp>
          <p:sp>
            <p:nvSpPr>
              <p:cNvPr id="11279" name="Text Box 11"/>
              <p:cNvSpPr txBox="1">
                <a:spLocks noChangeArrowheads="1"/>
              </p:cNvSpPr>
              <p:nvPr/>
            </p:nvSpPr>
            <p:spPr bwMode="auto">
              <a:xfrm>
                <a:off x="2361" y="2902"/>
                <a:ext cx="272" cy="485"/>
              </a:xfrm>
              <a:prstGeom prst="rect">
                <a:avLst/>
              </a:prstGeom>
              <a:grpFill/>
              <a:ln w="9525">
                <a:noFill/>
                <a:miter lim="800000"/>
                <a:headEnd/>
                <a:tailEnd/>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de-CH" b="1">
                    <a:latin typeface="HelveticaNeueLT Pro 45 Lt" panose="020B0403020202020204" pitchFamily="34" charset="0"/>
                  </a:rPr>
                  <a:t>1</a:t>
                </a:r>
              </a:p>
            </p:txBody>
          </p:sp>
          <p:sp>
            <p:nvSpPr>
              <p:cNvPr id="11280" name="Oval 12"/>
              <p:cNvSpPr>
                <a:spLocks noChangeArrowheads="1"/>
              </p:cNvSpPr>
              <p:nvPr/>
            </p:nvSpPr>
            <p:spPr bwMode="auto">
              <a:xfrm>
                <a:off x="3515" y="3521"/>
                <a:ext cx="272" cy="272"/>
              </a:xfrm>
              <a:prstGeom prst="ellipse">
                <a:avLst/>
              </a:prstGeom>
              <a:grpFill/>
              <a:ln w="9525">
                <a:noFill/>
                <a:round/>
                <a:headEnd/>
                <a:tailEnd/>
              </a:ln>
            </p:spPr>
            <p:txBody>
              <a:bodyPr wrap="none" anchor="ctr"/>
              <a:lstStyle/>
              <a:p>
                <a:pPr>
                  <a:defRPr/>
                </a:pPr>
                <a:endParaRPr lang="en-US">
                  <a:latin typeface="HelveticaNeueLT Pro 45 Lt" panose="020B0403020202020204" pitchFamily="34" charset="0"/>
                </a:endParaRPr>
              </a:p>
            </p:txBody>
          </p:sp>
          <p:sp>
            <p:nvSpPr>
              <p:cNvPr id="11281" name="Text Box 13"/>
              <p:cNvSpPr txBox="1">
                <a:spLocks noChangeArrowheads="1"/>
              </p:cNvSpPr>
              <p:nvPr/>
            </p:nvSpPr>
            <p:spPr bwMode="auto">
              <a:xfrm>
                <a:off x="3509" y="3457"/>
                <a:ext cx="282" cy="485"/>
              </a:xfrm>
              <a:prstGeom prst="rect">
                <a:avLst/>
              </a:prstGeom>
              <a:grpFill/>
              <a:ln w="9525">
                <a:noFill/>
                <a:miter lim="800000"/>
                <a:headEnd/>
                <a:tailEnd/>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de-CH" b="1">
                    <a:latin typeface="HelveticaNeueLT Pro 45 Lt" panose="020B0403020202020204" pitchFamily="34" charset="0"/>
                  </a:rPr>
                  <a:t>8</a:t>
                </a:r>
              </a:p>
            </p:txBody>
          </p:sp>
          <p:sp>
            <p:nvSpPr>
              <p:cNvPr id="11282" name="Line 14"/>
              <p:cNvSpPr>
                <a:spLocks noChangeShapeType="1"/>
              </p:cNvSpPr>
              <p:nvPr/>
            </p:nvSpPr>
            <p:spPr bwMode="auto">
              <a:xfrm>
                <a:off x="2699" y="3203"/>
                <a:ext cx="771" cy="409"/>
              </a:xfrm>
              <a:prstGeom prst="line">
                <a:avLst/>
              </a:prstGeom>
              <a:grpFill/>
              <a:ln w="57150">
                <a:noFill/>
                <a:round/>
                <a:headEnd/>
                <a:tailEnd type="triangle" w="sm" len="lg"/>
              </a:ln>
            </p:spPr>
            <p:txBody>
              <a:bodyPr/>
              <a:lstStyle/>
              <a:p>
                <a:pPr>
                  <a:defRPr/>
                </a:pPr>
                <a:endParaRPr lang="en-US">
                  <a:latin typeface="HelveticaNeueLT Pro 45 Lt" panose="020B0403020202020204" pitchFamily="34" charset="0"/>
                </a:endParaRPr>
              </a:p>
            </p:txBody>
          </p:sp>
        </p:grpSp>
      </p:grpSp>
      <p:sp>
        <p:nvSpPr>
          <p:cNvPr id="8197" name="Text Box 6"/>
          <p:cNvSpPr txBox="1">
            <a:spLocks noChangeArrowheads="1"/>
          </p:cNvSpPr>
          <p:nvPr/>
        </p:nvSpPr>
        <p:spPr bwMode="auto">
          <a:xfrm>
            <a:off x="2819400" y="1933069"/>
            <a:ext cx="5864906"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eaLnBrk="1" hangingPunct="1">
              <a:spcBef>
                <a:spcPts val="600"/>
              </a:spcBef>
              <a:buFont typeface="Arial" panose="020B0604020202020204" pitchFamily="34" charset="0"/>
              <a:buChar char="•"/>
            </a:pPr>
            <a:r>
              <a:rPr lang="de-CH" altLang="en-US" sz="2000" b="1" dirty="0">
                <a:solidFill>
                  <a:srgbClr val="797A7D"/>
                </a:solidFill>
                <a:latin typeface="HelveticaNeueLT Pro 45 Lt" panose="020B0403020202020204" pitchFamily="34" charset="0"/>
              </a:rPr>
              <a:t>2 Sizes - </a:t>
            </a:r>
            <a:r>
              <a:rPr lang="de-CH" altLang="en-US" sz="2000" dirty="0">
                <a:solidFill>
                  <a:srgbClr val="797A7D"/>
                </a:solidFill>
                <a:latin typeface="HelveticaNeueLT Pro 45 Lt" panose="020B0403020202020204" pitchFamily="34" charset="0"/>
              </a:rPr>
              <a:t>1000</a:t>
            </a:r>
            <a:r>
              <a:rPr lang="el-GR" altLang="en-US" sz="2000" dirty="0">
                <a:solidFill>
                  <a:srgbClr val="797A7D"/>
                </a:solidFill>
                <a:latin typeface="HelveticaNeueLT Pro 45 Lt" panose="020B0403020202020204" pitchFamily="34" charset="0"/>
              </a:rPr>
              <a:t>μ</a:t>
            </a:r>
            <a:r>
              <a:rPr lang="de-CH" altLang="en-US" sz="2000" dirty="0">
                <a:solidFill>
                  <a:srgbClr val="797A7D"/>
                </a:solidFill>
                <a:latin typeface="HelveticaNeueLT Pro 45 Lt" panose="020B0403020202020204" pitchFamily="34" charset="0"/>
              </a:rPr>
              <a:t>L or 5</a:t>
            </a:r>
            <a:r>
              <a:rPr lang="en-US" altLang="en-US" sz="2000" dirty="0">
                <a:solidFill>
                  <a:srgbClr val="797A7D"/>
                </a:solidFill>
                <a:latin typeface="HelveticaNeueLT Pro 45 Lt" panose="020B0403020202020204" pitchFamily="34" charset="0"/>
              </a:rPr>
              <a:t>m</a:t>
            </a:r>
            <a:r>
              <a:rPr lang="de-CH" altLang="en-US" sz="2000" dirty="0">
                <a:solidFill>
                  <a:srgbClr val="797A7D"/>
                </a:solidFill>
                <a:latin typeface="HelveticaNeueLT Pro 45 Lt" panose="020B0403020202020204" pitchFamily="34" charset="0"/>
              </a:rPr>
              <a:t>L</a:t>
            </a:r>
            <a:br>
              <a:rPr lang="de-CH" altLang="en-US" sz="2000" dirty="0">
                <a:solidFill>
                  <a:srgbClr val="797A7D"/>
                </a:solidFill>
                <a:latin typeface="HelveticaNeueLT Pro 45 Lt" panose="020B0403020202020204" pitchFamily="34" charset="0"/>
              </a:rPr>
            </a:br>
            <a:endParaRPr lang="de-CH" altLang="en-US" sz="2000" dirty="0">
              <a:solidFill>
                <a:srgbClr val="797A7D"/>
              </a:solidFill>
              <a:latin typeface="HelveticaNeueLT Pro 45 Lt" panose="020B0403020202020204" pitchFamily="34" charset="0"/>
            </a:endParaRPr>
          </a:p>
          <a:p>
            <a:pPr marL="342900" indent="-342900" eaLnBrk="1" hangingPunct="1">
              <a:spcBef>
                <a:spcPts val="600"/>
              </a:spcBef>
              <a:buFont typeface="Arial" panose="020B0604020202020204" pitchFamily="34" charset="0"/>
              <a:buChar char="•"/>
            </a:pPr>
            <a:r>
              <a:rPr lang="de-CH" altLang="en-US" sz="2000" b="1" dirty="0">
                <a:solidFill>
                  <a:srgbClr val="797A7D"/>
                </a:solidFill>
                <a:latin typeface="HelveticaNeueLT Pro 45 Lt" panose="020B0403020202020204" pitchFamily="34" charset="0"/>
              </a:rPr>
              <a:t>Independent Movement</a:t>
            </a:r>
            <a:r>
              <a:rPr lang="de-CH" altLang="en-US" sz="2000" dirty="0">
                <a:solidFill>
                  <a:srgbClr val="797A7D"/>
                </a:solidFill>
                <a:latin typeface="HelveticaNeueLT Pro 45 Lt" panose="020B0403020202020204" pitchFamily="34" charset="0"/>
              </a:rPr>
              <a:t> in </a:t>
            </a:r>
            <a:r>
              <a:rPr lang="de-CH" altLang="en-US" sz="2000" b="1" dirty="0">
                <a:solidFill>
                  <a:srgbClr val="797A7D"/>
                </a:solidFill>
                <a:latin typeface="HelveticaNeueLT Pro 45 Lt" panose="020B0403020202020204" pitchFamily="34" charset="0"/>
              </a:rPr>
              <a:t>Y</a:t>
            </a:r>
            <a:r>
              <a:rPr lang="de-CH" altLang="en-US" sz="2000" dirty="0">
                <a:solidFill>
                  <a:srgbClr val="797A7D"/>
                </a:solidFill>
                <a:latin typeface="HelveticaNeueLT Pro 45 Lt" panose="020B0403020202020204" pitchFamily="34" charset="0"/>
              </a:rPr>
              <a:t> and </a:t>
            </a:r>
            <a:r>
              <a:rPr lang="de-CH" altLang="en-US" sz="2000" b="1" dirty="0">
                <a:solidFill>
                  <a:srgbClr val="797A7D"/>
                </a:solidFill>
                <a:latin typeface="HelveticaNeueLT Pro 45 Lt" panose="020B0403020202020204" pitchFamily="34" charset="0"/>
              </a:rPr>
              <a:t>Z</a:t>
            </a:r>
            <a:br>
              <a:rPr lang="de-CH" altLang="en-US" sz="2000" dirty="0">
                <a:solidFill>
                  <a:srgbClr val="797A7D"/>
                </a:solidFill>
                <a:latin typeface="HelveticaNeueLT Pro 45 Lt" panose="020B0403020202020204" pitchFamily="34" charset="0"/>
              </a:rPr>
            </a:br>
            <a:endParaRPr lang="de-CH" altLang="en-US" sz="2000" dirty="0">
              <a:solidFill>
                <a:srgbClr val="797A7D"/>
              </a:solidFill>
              <a:latin typeface="HelveticaNeueLT Pro 45 Lt" panose="020B0403020202020204" pitchFamily="34" charset="0"/>
            </a:endParaRPr>
          </a:p>
          <a:p>
            <a:pPr marL="342900" indent="-342900" eaLnBrk="1" hangingPunct="1">
              <a:spcBef>
                <a:spcPts val="600"/>
              </a:spcBef>
              <a:buFont typeface="Arial" panose="020B0604020202020204" pitchFamily="34" charset="0"/>
              <a:buChar char="•"/>
            </a:pPr>
            <a:r>
              <a:rPr lang="de-CH" altLang="en-US" sz="2000" b="1" dirty="0">
                <a:solidFill>
                  <a:srgbClr val="797A7D"/>
                </a:solidFill>
                <a:latin typeface="HelveticaNeueLT Pro 45 Lt" panose="020B0403020202020204" pitchFamily="34" charset="0"/>
              </a:rPr>
              <a:t>Numbered </a:t>
            </a:r>
            <a:r>
              <a:rPr lang="de-CH" altLang="en-US" sz="2000" dirty="0">
                <a:solidFill>
                  <a:srgbClr val="797A7D"/>
                </a:solidFill>
                <a:latin typeface="HelveticaNeueLT Pro 45 Lt" panose="020B0403020202020204" pitchFamily="34" charset="0"/>
              </a:rPr>
              <a:t>from</a:t>
            </a:r>
            <a:r>
              <a:rPr lang="de-CH" altLang="en-US" sz="2000" b="1" dirty="0">
                <a:solidFill>
                  <a:srgbClr val="797A7D"/>
                </a:solidFill>
                <a:latin typeface="HelveticaNeueLT Pro 45 Lt" panose="020B0403020202020204" pitchFamily="34" charset="0"/>
              </a:rPr>
              <a:t> back </a:t>
            </a:r>
            <a:r>
              <a:rPr lang="de-CH" altLang="en-US" sz="2000" dirty="0">
                <a:solidFill>
                  <a:srgbClr val="797A7D"/>
                </a:solidFill>
                <a:latin typeface="HelveticaNeueLT Pro 45 Lt" panose="020B0403020202020204" pitchFamily="34" charset="0"/>
              </a:rPr>
              <a:t>to</a:t>
            </a:r>
            <a:r>
              <a:rPr lang="de-CH" altLang="en-US" sz="2000" b="1" dirty="0">
                <a:solidFill>
                  <a:srgbClr val="797A7D"/>
                </a:solidFill>
                <a:latin typeface="HelveticaNeueLT Pro 45 Lt" panose="020B0403020202020204" pitchFamily="34" charset="0"/>
              </a:rPr>
              <a:t> front</a:t>
            </a:r>
            <a:br>
              <a:rPr lang="de-CH" altLang="en-US" sz="2000" dirty="0">
                <a:solidFill>
                  <a:srgbClr val="797A7D"/>
                </a:solidFill>
                <a:latin typeface="HelveticaNeueLT Pro 45 Lt" panose="020B0403020202020204" pitchFamily="34" charset="0"/>
              </a:rPr>
            </a:br>
            <a:endParaRPr lang="de-CH" altLang="en-US" sz="2000" dirty="0">
              <a:solidFill>
                <a:srgbClr val="797A7D"/>
              </a:solidFill>
              <a:latin typeface="HelveticaNeueLT Pro 45 Lt" panose="020B0403020202020204" pitchFamily="34" charset="0"/>
            </a:endParaRPr>
          </a:p>
          <a:p>
            <a:pPr marL="342900" indent="-342900" eaLnBrk="1" hangingPunct="1">
              <a:spcBef>
                <a:spcPts val="600"/>
              </a:spcBef>
              <a:buFont typeface="Arial" panose="020B0604020202020204" pitchFamily="34" charset="0"/>
              <a:buChar char="•"/>
            </a:pPr>
            <a:r>
              <a:rPr lang="en-US" altLang="en-US" sz="2000" b="1" dirty="0">
                <a:solidFill>
                  <a:srgbClr val="797A7D"/>
                </a:solidFill>
                <a:latin typeface="HelveticaNeueLT Pro 45 Lt" panose="020B0403020202020204" pitchFamily="34" charset="0"/>
              </a:rPr>
              <a:t>Minimum distance (raster) </a:t>
            </a:r>
            <a:r>
              <a:rPr lang="en-US" altLang="en-US" sz="2000" dirty="0">
                <a:solidFill>
                  <a:srgbClr val="797A7D"/>
                </a:solidFill>
                <a:latin typeface="HelveticaNeueLT Pro 45 Lt" panose="020B0403020202020204" pitchFamily="34" charset="0"/>
              </a:rPr>
              <a:t>between 1000</a:t>
            </a:r>
            <a:r>
              <a:rPr lang="el-GR" altLang="en-US" sz="2000" dirty="0">
                <a:solidFill>
                  <a:srgbClr val="797A7D"/>
                </a:solidFill>
                <a:latin typeface="HelveticaNeueLT Pro 45 Lt" panose="020B0403020202020204" pitchFamily="34" charset="0"/>
              </a:rPr>
              <a:t> μ</a:t>
            </a:r>
            <a:r>
              <a:rPr lang="en-US" altLang="en-US" sz="2000" dirty="0">
                <a:solidFill>
                  <a:srgbClr val="797A7D"/>
                </a:solidFill>
                <a:latin typeface="HelveticaNeueLT Pro 45 Lt" panose="020B0403020202020204" pitchFamily="34" charset="0"/>
              </a:rPr>
              <a:t>L channels is </a:t>
            </a:r>
            <a:r>
              <a:rPr lang="en-US" altLang="en-US" sz="2000" b="1" dirty="0">
                <a:solidFill>
                  <a:srgbClr val="797A7D"/>
                </a:solidFill>
                <a:latin typeface="HelveticaNeueLT Pro 45 Lt" panose="020B0403020202020204" pitchFamily="34" charset="0"/>
              </a:rPr>
              <a:t>9mm</a:t>
            </a:r>
            <a:r>
              <a:rPr lang="en-US" altLang="en-US" sz="2000" dirty="0">
                <a:solidFill>
                  <a:srgbClr val="797A7D"/>
                </a:solidFill>
                <a:latin typeface="HelveticaNeueLT Pro 45 Lt" panose="020B0403020202020204" pitchFamily="34" charset="0"/>
              </a:rPr>
              <a:t> – same as the distance </a:t>
            </a:r>
            <a:r>
              <a:rPr lang="en-US" altLang="en-US" sz="2000" b="1" dirty="0">
                <a:solidFill>
                  <a:srgbClr val="797A7D"/>
                </a:solidFill>
                <a:latin typeface="HelveticaNeueLT Pro 45 Lt" panose="020B0403020202020204" pitchFamily="34" charset="0"/>
              </a:rPr>
              <a:t>between wells </a:t>
            </a:r>
            <a:r>
              <a:rPr lang="en-US" altLang="en-US" sz="2000" dirty="0">
                <a:solidFill>
                  <a:srgbClr val="797A7D"/>
                </a:solidFill>
                <a:latin typeface="HelveticaNeueLT Pro 45 Lt" panose="020B0403020202020204" pitchFamily="34" charset="0"/>
              </a:rPr>
              <a:t>on a SBS Format 96-Well plate</a:t>
            </a:r>
          </a:p>
        </p:txBody>
      </p:sp>
      <p:pic>
        <p:nvPicPr>
          <p:cNvPr id="8199"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63" y="1990337"/>
            <a:ext cx="1887537" cy="19050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Microlab</a:t>
            </a:r>
            <a:r>
              <a:rPr lang="en-US" sz="3200" baseline="30000" dirty="0">
                <a:latin typeface="HelveticaNeueLT Pro 45 Lt" panose="020B0403020202020204" pitchFamily="34" charset="0"/>
              </a:rPr>
              <a:t>®</a:t>
            </a:r>
            <a:r>
              <a:rPr lang="en-US" dirty="0">
                <a:latin typeface="HelveticaNeueLT Pro 45 Lt" panose="020B0403020202020204" pitchFamily="34" charset="0"/>
              </a:rPr>
              <a:t> STAR</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Channels</a:t>
            </a:r>
          </a:p>
        </p:txBody>
      </p:sp>
      <p:sp>
        <p:nvSpPr>
          <p:cNvPr id="15" name="Isosceles Triangle 14">
            <a:hlinkClick r:id="rId5"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HelveticaNeueLT Pro 45 Lt" panose="020B0403020202020204" pitchFamily="34" charset="0"/>
              </a:rPr>
              <a:t>Variables</a:t>
            </a:r>
          </a:p>
        </p:txBody>
      </p:sp>
      <p:sp>
        <p:nvSpPr>
          <p:cNvPr id="3" name="Text Placeholder 2"/>
          <p:cNvSpPr>
            <a:spLocks noGrp="1"/>
          </p:cNvSpPr>
          <p:nvPr>
            <p:ph type="body" sz="quarter" idx="11"/>
          </p:nvPr>
        </p:nvSpPr>
        <p:spPr>
          <a:xfrm>
            <a:off x="454706" y="950001"/>
            <a:ext cx="8232094" cy="365760"/>
          </a:xfrm>
        </p:spPr>
        <p:txBody>
          <a:bodyPr/>
          <a:lstStyle/>
          <a:p>
            <a:r>
              <a:rPr lang="en-US" dirty="0">
                <a:latin typeface="HelveticaNeueLT Pro 45 Lt" panose="020B0403020202020204" pitchFamily="34" charset="0"/>
              </a:rPr>
              <a:t>Naming Conventions</a:t>
            </a:r>
          </a:p>
        </p:txBody>
      </p:sp>
      <p:sp>
        <p:nvSpPr>
          <p:cNvPr id="6" name="Rectangle 5"/>
          <p:cNvSpPr>
            <a:spLocks noChangeArrowheads="1"/>
          </p:cNvSpPr>
          <p:nvPr/>
        </p:nvSpPr>
        <p:spPr bwMode="auto">
          <a:xfrm>
            <a:off x="454706" y="1516668"/>
            <a:ext cx="8232094" cy="4893647"/>
          </a:xfrm>
          <a:prstGeom prst="rect">
            <a:avLst/>
          </a:prstGeom>
          <a:noFill/>
          <a:ln w="9525">
            <a:noFill/>
            <a:miter lim="800000"/>
            <a:headEnd/>
            <a:tailEnd/>
          </a:ln>
        </p:spPr>
        <p:txBody>
          <a:bodyPr wrap="square">
            <a:spAutoFit/>
          </a:bodyPr>
          <a:lstStyle/>
          <a:p>
            <a:pPr defTabSz="231775">
              <a:spcAft>
                <a:spcPts val="800"/>
              </a:spcAft>
              <a:buClr>
                <a:srgbClr val="797A7D"/>
              </a:buClr>
              <a:defRPr/>
            </a:pPr>
            <a:r>
              <a:rPr lang="en-US" sz="1600" b="1" dirty="0">
                <a:solidFill>
                  <a:srgbClr val="797A7D"/>
                </a:solidFill>
                <a:latin typeface="HelveticaNeueLT Pro 45 Lt" panose="020B0403020202020204" pitchFamily="34" charset="0"/>
              </a:rPr>
              <a:t>	What is a Naming Convention?</a:t>
            </a:r>
          </a:p>
          <a:p>
            <a:pPr defTabSz="231775">
              <a:spcAft>
                <a:spcPts val="800"/>
              </a:spcAft>
              <a:buClr>
                <a:srgbClr val="797A7D"/>
              </a:buClr>
              <a:defRPr/>
            </a:pPr>
            <a:r>
              <a:rPr lang="en-US" sz="1600" dirty="0">
                <a:solidFill>
                  <a:srgbClr val="797A7D"/>
                </a:solidFill>
                <a:latin typeface="HelveticaNeueLT Pro 45 Lt" panose="020B0403020202020204" pitchFamily="34" charset="0"/>
              </a:rPr>
              <a:t>Once a method has been written, it will often have </a:t>
            </a:r>
            <a:r>
              <a:rPr lang="en-US" sz="1600" b="1" dirty="0">
                <a:solidFill>
                  <a:srgbClr val="797A7D"/>
                </a:solidFill>
                <a:latin typeface="HelveticaNeueLT Pro 45 Lt" panose="020B0403020202020204" pitchFamily="34" charset="0"/>
              </a:rPr>
              <a:t>many different types </a:t>
            </a:r>
            <a:r>
              <a:rPr lang="en-US" sz="1600" dirty="0">
                <a:solidFill>
                  <a:srgbClr val="797A7D"/>
                </a:solidFill>
                <a:latin typeface="HelveticaNeueLT Pro 45 Lt" panose="020B0403020202020204" pitchFamily="34" charset="0"/>
              </a:rPr>
              <a:t>of </a:t>
            </a:r>
            <a:r>
              <a:rPr lang="en-US" sz="1600" b="1" dirty="0">
                <a:solidFill>
                  <a:srgbClr val="797A7D"/>
                </a:solidFill>
                <a:latin typeface="HelveticaNeueLT Pro 45 Lt" panose="020B0403020202020204" pitchFamily="34" charset="0"/>
              </a:rPr>
              <a:t>variables</a:t>
            </a:r>
            <a:r>
              <a:rPr lang="en-US" sz="1600" dirty="0">
                <a:solidFill>
                  <a:srgbClr val="797A7D"/>
                </a:solidFill>
                <a:latin typeface="HelveticaNeueLT Pro 45 Lt" panose="020B0403020202020204" pitchFamily="34" charset="0"/>
              </a:rPr>
              <a:t>.  Implementing a </a:t>
            </a:r>
            <a:r>
              <a:rPr lang="en-US" sz="1600" b="1" dirty="0">
                <a:solidFill>
                  <a:srgbClr val="797A7D"/>
                </a:solidFill>
                <a:latin typeface="HelveticaNeueLT Pro 45 Lt" panose="020B0403020202020204" pitchFamily="34" charset="0"/>
              </a:rPr>
              <a:t>Naming Convention </a:t>
            </a:r>
            <a:r>
              <a:rPr lang="en-US" sz="1600" dirty="0">
                <a:solidFill>
                  <a:srgbClr val="797A7D"/>
                </a:solidFill>
                <a:latin typeface="HelveticaNeueLT Pro 45 Lt" panose="020B0403020202020204" pitchFamily="34" charset="0"/>
              </a:rPr>
              <a:t>based on the </a:t>
            </a:r>
            <a:r>
              <a:rPr lang="en-US" sz="1600" b="1" dirty="0">
                <a:solidFill>
                  <a:srgbClr val="797A7D"/>
                </a:solidFill>
                <a:latin typeface="HelveticaNeueLT Pro 45 Lt" panose="020B0403020202020204" pitchFamily="34" charset="0"/>
              </a:rPr>
              <a:t>Data Type </a:t>
            </a:r>
            <a:r>
              <a:rPr lang="en-US" sz="1600" dirty="0">
                <a:solidFill>
                  <a:srgbClr val="797A7D"/>
                </a:solidFill>
                <a:latin typeface="HelveticaNeueLT Pro 45 Lt" panose="020B0403020202020204" pitchFamily="34" charset="0"/>
              </a:rPr>
              <a:t>will make it easier to </a:t>
            </a:r>
            <a:r>
              <a:rPr lang="en-US" sz="1600" b="1" dirty="0">
                <a:solidFill>
                  <a:srgbClr val="797A7D"/>
                </a:solidFill>
                <a:latin typeface="HelveticaNeueLT Pro 45 Lt" panose="020B0403020202020204" pitchFamily="34" charset="0"/>
              </a:rPr>
              <a:t>keep track</a:t>
            </a:r>
            <a:r>
              <a:rPr lang="en-US" sz="1600" dirty="0">
                <a:solidFill>
                  <a:srgbClr val="797A7D"/>
                </a:solidFill>
                <a:latin typeface="HelveticaNeueLT Pro 45 Lt" panose="020B0403020202020204" pitchFamily="34" charset="0"/>
              </a:rPr>
              <a:t> of variables in the system and allow other </a:t>
            </a:r>
            <a:r>
              <a:rPr lang="en-US" sz="1600" b="1" dirty="0">
                <a:solidFill>
                  <a:srgbClr val="797A7D"/>
                </a:solidFill>
                <a:latin typeface="HelveticaNeueLT Pro 45 Lt" panose="020B0403020202020204" pitchFamily="34" charset="0"/>
              </a:rPr>
              <a:t>Users</a:t>
            </a:r>
            <a:r>
              <a:rPr lang="en-US" sz="1600" dirty="0">
                <a:solidFill>
                  <a:srgbClr val="797A7D"/>
                </a:solidFill>
                <a:latin typeface="HelveticaNeueLT Pro 45 Lt" panose="020B0403020202020204" pitchFamily="34" charset="0"/>
              </a:rPr>
              <a:t> and </a:t>
            </a:r>
            <a:r>
              <a:rPr lang="en-US" sz="1600" b="1" dirty="0">
                <a:solidFill>
                  <a:srgbClr val="797A7D"/>
                </a:solidFill>
                <a:latin typeface="HelveticaNeueLT Pro 45 Lt" panose="020B0403020202020204" pitchFamily="34" charset="0"/>
              </a:rPr>
              <a:t>Developers</a:t>
            </a:r>
            <a:r>
              <a:rPr lang="en-US" sz="1600" dirty="0">
                <a:solidFill>
                  <a:srgbClr val="797A7D"/>
                </a:solidFill>
                <a:latin typeface="HelveticaNeueLT Pro 45 Lt" panose="020B0403020202020204" pitchFamily="34" charset="0"/>
              </a:rPr>
              <a:t> more</a:t>
            </a:r>
            <a:r>
              <a:rPr lang="en-US" sz="1600" b="1" dirty="0">
                <a:solidFill>
                  <a:srgbClr val="797A7D"/>
                </a:solidFill>
                <a:latin typeface="HelveticaNeueLT Pro 45 Lt" panose="020B0403020202020204" pitchFamily="34" charset="0"/>
              </a:rPr>
              <a:t> easily understand </a:t>
            </a:r>
            <a:r>
              <a:rPr lang="en-US" sz="1600" dirty="0">
                <a:solidFill>
                  <a:srgbClr val="797A7D"/>
                </a:solidFill>
                <a:latin typeface="HelveticaNeueLT Pro 45 Lt" panose="020B0403020202020204" pitchFamily="34" charset="0"/>
              </a:rPr>
              <a:t>what is going on in the program.  </a:t>
            </a:r>
          </a:p>
          <a:p>
            <a:pPr defTabSz="231775">
              <a:spcAft>
                <a:spcPts val="800"/>
              </a:spcAft>
              <a:buClr>
                <a:srgbClr val="797A7D"/>
              </a:buClr>
              <a:defRPr/>
            </a:pPr>
            <a:r>
              <a:rPr lang="en-US" sz="1600" dirty="0">
                <a:solidFill>
                  <a:srgbClr val="797A7D"/>
                </a:solidFill>
                <a:latin typeface="HelveticaNeueLT Pro 45 Lt" panose="020B0403020202020204" pitchFamily="34" charset="0"/>
              </a:rPr>
              <a:t>	</a:t>
            </a:r>
          </a:p>
          <a:p>
            <a:pPr defTabSz="231775">
              <a:spcAft>
                <a:spcPts val="800"/>
              </a:spcAft>
              <a:buClr>
                <a:srgbClr val="797A7D"/>
              </a:buClr>
              <a:defRPr/>
            </a:pPr>
            <a:r>
              <a:rPr lang="en-US" sz="1600" b="1" dirty="0">
                <a:solidFill>
                  <a:srgbClr val="797A7D"/>
                </a:solidFill>
                <a:latin typeface="HelveticaNeueLT Pro 45 Lt" panose="020B0403020202020204" pitchFamily="34" charset="0"/>
              </a:rPr>
              <a:t>	Examples</a:t>
            </a:r>
            <a:r>
              <a:rPr lang="en-US" sz="1600" dirty="0">
                <a:solidFill>
                  <a:srgbClr val="797A7D"/>
                </a:solidFill>
                <a:latin typeface="HelveticaNeueLT Pro 45 Lt" panose="020B0403020202020204" pitchFamily="34" charset="0"/>
              </a:rPr>
              <a:t>:</a:t>
            </a:r>
          </a:p>
          <a:p>
            <a:pPr defTabSz="231775">
              <a:spcAft>
                <a:spcPts val="800"/>
              </a:spcAft>
              <a:buClr>
                <a:srgbClr val="797A7D"/>
              </a:buClr>
              <a:defRPr/>
            </a:pPr>
            <a:r>
              <a:rPr lang="en-US" sz="1400" dirty="0">
                <a:solidFill>
                  <a:srgbClr val="797A7D"/>
                </a:solidFill>
                <a:latin typeface="HelveticaNeueLT Pro 45 Lt" panose="020B0403020202020204" pitchFamily="34" charset="0"/>
              </a:rPr>
              <a:t>For Naming</a:t>
            </a:r>
            <a:r>
              <a:rPr lang="en-US" sz="1400" b="1" dirty="0">
                <a:solidFill>
                  <a:srgbClr val="797A7D"/>
                </a:solidFill>
                <a:latin typeface="HelveticaNeueLT Pro 45 Lt" panose="020B0403020202020204" pitchFamily="34" charset="0"/>
              </a:rPr>
              <a:t> Integers </a:t>
            </a:r>
            <a:r>
              <a:rPr lang="en-US" sz="1400" dirty="0">
                <a:solidFill>
                  <a:srgbClr val="797A7D"/>
                </a:solidFill>
                <a:latin typeface="HelveticaNeueLT Pro 45 Lt" panose="020B0403020202020204" pitchFamily="34" charset="0"/>
              </a:rPr>
              <a:t>– Start the variable name with </a:t>
            </a:r>
            <a:r>
              <a:rPr lang="en-US" sz="1400" b="1" u="sng" dirty="0">
                <a:solidFill>
                  <a:srgbClr val="797A7D"/>
                </a:solidFill>
                <a:latin typeface="HelveticaNeueLT Pro 45 Lt" panose="020B0403020202020204" pitchFamily="34" charset="0"/>
              </a:rPr>
              <a:t>int</a:t>
            </a:r>
            <a:r>
              <a:rPr lang="en-US" sz="1400" dirty="0">
                <a:solidFill>
                  <a:srgbClr val="797A7D"/>
                </a:solidFill>
                <a:latin typeface="HelveticaNeueLT Pro 45 Lt" panose="020B0403020202020204" pitchFamily="34" charset="0"/>
              </a:rPr>
              <a:t>.  So for a variable that symbolizes a number of samples, a good name would be </a:t>
            </a:r>
            <a:r>
              <a:rPr lang="en-US" sz="1400" b="1" dirty="0" err="1">
                <a:solidFill>
                  <a:srgbClr val="797A7D"/>
                </a:solidFill>
                <a:latin typeface="HelveticaNeueLT Pro 45 Lt" panose="020B0403020202020204" pitchFamily="34" charset="0"/>
              </a:rPr>
              <a:t>intSampleNumber</a:t>
            </a:r>
            <a:r>
              <a:rPr lang="en-US" sz="1400" dirty="0">
                <a:solidFill>
                  <a:srgbClr val="797A7D"/>
                </a:solidFill>
                <a:latin typeface="HelveticaNeueLT Pro 45 Lt" panose="020B0403020202020204" pitchFamily="34" charset="0"/>
              </a:rPr>
              <a:t>.</a:t>
            </a:r>
          </a:p>
          <a:p>
            <a:pPr defTabSz="231775">
              <a:spcAft>
                <a:spcPts val="800"/>
              </a:spcAft>
              <a:buClr>
                <a:srgbClr val="797A7D"/>
              </a:buClr>
              <a:defRPr/>
            </a:pPr>
            <a:r>
              <a:rPr lang="en-US" sz="1400" dirty="0">
                <a:solidFill>
                  <a:srgbClr val="797A7D"/>
                </a:solidFill>
                <a:latin typeface="HelveticaNeueLT Pro 45 Lt" panose="020B0403020202020204" pitchFamily="34" charset="0"/>
              </a:rPr>
              <a:t>For Naming </a:t>
            </a:r>
            <a:r>
              <a:rPr lang="en-US" sz="1400" b="1" dirty="0">
                <a:solidFill>
                  <a:srgbClr val="797A7D"/>
                </a:solidFill>
                <a:latin typeface="HelveticaNeueLT Pro 45 Lt" panose="020B0403020202020204" pitchFamily="34" charset="0"/>
              </a:rPr>
              <a:t>Floats</a:t>
            </a:r>
            <a:r>
              <a:rPr lang="en-US" sz="1400" dirty="0">
                <a:solidFill>
                  <a:srgbClr val="797A7D"/>
                </a:solidFill>
                <a:latin typeface="HelveticaNeueLT Pro 45 Lt" panose="020B0403020202020204" pitchFamily="34" charset="0"/>
              </a:rPr>
              <a:t> – Start the variable name with </a:t>
            </a:r>
            <a:r>
              <a:rPr lang="en-US" sz="1400" b="1" u="sng" dirty="0" err="1">
                <a:solidFill>
                  <a:srgbClr val="797A7D"/>
                </a:solidFill>
                <a:latin typeface="HelveticaNeueLT Pro 45 Lt" panose="020B0403020202020204" pitchFamily="34" charset="0"/>
              </a:rPr>
              <a:t>flt</a:t>
            </a:r>
            <a:r>
              <a:rPr lang="en-US" sz="1400" dirty="0">
                <a:solidFill>
                  <a:srgbClr val="797A7D"/>
                </a:solidFill>
                <a:latin typeface="HelveticaNeueLT Pro 45 Lt" panose="020B0403020202020204" pitchFamily="34" charset="0"/>
              </a:rPr>
              <a:t>.  So for a variable that symbolizes a aspiration volume, a good name would be </a:t>
            </a:r>
            <a:r>
              <a:rPr lang="en-US" sz="1400" b="1" dirty="0" err="1">
                <a:solidFill>
                  <a:srgbClr val="797A7D"/>
                </a:solidFill>
                <a:latin typeface="HelveticaNeueLT Pro 45 Lt" panose="020B0403020202020204" pitchFamily="34" charset="0"/>
              </a:rPr>
              <a:t>fltAspirationVolume</a:t>
            </a:r>
            <a:r>
              <a:rPr lang="en-US" sz="1400" dirty="0">
                <a:solidFill>
                  <a:srgbClr val="797A7D"/>
                </a:solidFill>
                <a:latin typeface="HelveticaNeueLT Pro 45 Lt" panose="020B0403020202020204" pitchFamily="34" charset="0"/>
              </a:rPr>
              <a:t>.</a:t>
            </a:r>
          </a:p>
          <a:p>
            <a:pPr defTabSz="231775">
              <a:spcAft>
                <a:spcPts val="800"/>
              </a:spcAft>
              <a:buClr>
                <a:srgbClr val="797A7D"/>
              </a:buClr>
              <a:defRPr/>
            </a:pPr>
            <a:r>
              <a:rPr lang="en-US" sz="1400" dirty="0">
                <a:solidFill>
                  <a:srgbClr val="797A7D"/>
                </a:solidFill>
                <a:latin typeface="HelveticaNeueLT Pro 45 Lt" panose="020B0403020202020204" pitchFamily="34" charset="0"/>
              </a:rPr>
              <a:t>For Naming </a:t>
            </a:r>
            <a:r>
              <a:rPr lang="en-US" sz="1400" b="1" dirty="0">
                <a:solidFill>
                  <a:srgbClr val="797A7D"/>
                </a:solidFill>
                <a:latin typeface="HelveticaNeueLT Pro 45 Lt" panose="020B0403020202020204" pitchFamily="34" charset="0"/>
              </a:rPr>
              <a:t>Strings</a:t>
            </a:r>
            <a:r>
              <a:rPr lang="en-US" sz="1400" dirty="0">
                <a:solidFill>
                  <a:srgbClr val="797A7D"/>
                </a:solidFill>
                <a:latin typeface="HelveticaNeueLT Pro 45 Lt" panose="020B0403020202020204" pitchFamily="34" charset="0"/>
              </a:rPr>
              <a:t> – Start the variable name with </a:t>
            </a:r>
            <a:r>
              <a:rPr lang="en-US" sz="1400" b="1" u="sng" dirty="0">
                <a:solidFill>
                  <a:srgbClr val="797A7D"/>
                </a:solidFill>
                <a:latin typeface="HelveticaNeueLT Pro 45 Lt" panose="020B0403020202020204" pitchFamily="34" charset="0"/>
              </a:rPr>
              <a:t>str</a:t>
            </a:r>
            <a:r>
              <a:rPr lang="en-US" sz="1400" dirty="0">
                <a:solidFill>
                  <a:srgbClr val="797A7D"/>
                </a:solidFill>
                <a:latin typeface="HelveticaNeueLT Pro 45 Lt" panose="020B0403020202020204" pitchFamily="34" charset="0"/>
              </a:rPr>
              <a:t>.  So for a variable that symbolizes a file path, a good name would be </a:t>
            </a:r>
            <a:r>
              <a:rPr lang="en-US" sz="1400" b="1" dirty="0" err="1">
                <a:solidFill>
                  <a:srgbClr val="797A7D"/>
                </a:solidFill>
                <a:latin typeface="HelveticaNeueLT Pro 45 Lt" panose="020B0403020202020204" pitchFamily="34" charset="0"/>
              </a:rPr>
              <a:t>strFilePath</a:t>
            </a:r>
            <a:r>
              <a:rPr lang="en-US" sz="1400" dirty="0">
                <a:solidFill>
                  <a:srgbClr val="797A7D"/>
                </a:solidFill>
                <a:latin typeface="HelveticaNeueLT Pro 45 Lt" panose="020B0403020202020204" pitchFamily="34" charset="0"/>
              </a:rPr>
              <a:t>.</a:t>
            </a:r>
          </a:p>
          <a:p>
            <a:pPr defTabSz="231775">
              <a:spcAft>
                <a:spcPts val="800"/>
              </a:spcAft>
              <a:buClr>
                <a:srgbClr val="797A7D"/>
              </a:buClr>
              <a:defRPr/>
            </a:pPr>
            <a:r>
              <a:rPr lang="en-US" sz="1400" dirty="0">
                <a:solidFill>
                  <a:srgbClr val="797A7D"/>
                </a:solidFill>
                <a:latin typeface="HelveticaNeueLT Pro 45 Lt" panose="020B0403020202020204" pitchFamily="34" charset="0"/>
              </a:rPr>
              <a:t>For Naming </a:t>
            </a:r>
            <a:r>
              <a:rPr lang="en-US" sz="1400" b="1" dirty="0">
                <a:solidFill>
                  <a:srgbClr val="797A7D"/>
                </a:solidFill>
                <a:latin typeface="HelveticaNeueLT Pro 45 Lt" panose="020B0403020202020204" pitchFamily="34" charset="0"/>
              </a:rPr>
              <a:t>Arrays</a:t>
            </a:r>
            <a:r>
              <a:rPr lang="en-US" sz="1400" dirty="0">
                <a:solidFill>
                  <a:srgbClr val="797A7D"/>
                </a:solidFill>
                <a:latin typeface="HelveticaNeueLT Pro 45 Lt" panose="020B0403020202020204" pitchFamily="34" charset="0"/>
              </a:rPr>
              <a:t> – Start the array name with arr.  So for an array that contains aspiration volumes, a good name would be </a:t>
            </a:r>
            <a:r>
              <a:rPr lang="en-US" sz="1400" b="1" dirty="0" err="1">
                <a:solidFill>
                  <a:srgbClr val="797A7D"/>
                </a:solidFill>
                <a:latin typeface="HelveticaNeueLT Pro 45 Lt" panose="020B0403020202020204" pitchFamily="34" charset="0"/>
              </a:rPr>
              <a:t>arrFltAspirationVolumes</a:t>
            </a:r>
            <a:r>
              <a:rPr lang="en-US" sz="1400" b="1" dirty="0">
                <a:solidFill>
                  <a:srgbClr val="797A7D"/>
                </a:solidFill>
                <a:latin typeface="HelveticaNeueLT Pro 45 Lt" panose="020B0403020202020204" pitchFamily="34" charset="0"/>
              </a:rPr>
              <a:t>.</a:t>
            </a:r>
          </a:p>
          <a:p>
            <a:pPr defTabSz="231775">
              <a:spcAft>
                <a:spcPts val="800"/>
              </a:spcAft>
              <a:buClr>
                <a:srgbClr val="797A7D"/>
              </a:buClr>
              <a:defRPr/>
            </a:pPr>
            <a:endParaRPr lang="en-US" sz="1400" dirty="0">
              <a:solidFill>
                <a:srgbClr val="797A7D"/>
              </a:solidFill>
              <a:latin typeface="HelveticaNeueLT Pro 45 Lt" panose="020B0403020202020204" pitchFamily="34" charset="0"/>
            </a:endParaRPr>
          </a:p>
          <a:p>
            <a:pPr defTabSz="231775">
              <a:spcAft>
                <a:spcPts val="800"/>
              </a:spcAft>
              <a:buClr>
                <a:srgbClr val="797A7D"/>
              </a:buClr>
              <a:defRPr/>
            </a:pPr>
            <a:endParaRPr lang="en-US" sz="1400" dirty="0">
              <a:solidFill>
                <a:srgbClr val="797A7D"/>
              </a:solidFill>
              <a:latin typeface="HelveticaNeueLT Pro 45 Lt" panose="020B0403020202020204" pitchFamily="34" charset="0"/>
            </a:endParaRPr>
          </a:p>
        </p:txBody>
      </p:sp>
    </p:spTree>
    <p:extLst>
      <p:ext uri="{BB962C8B-B14F-4D97-AF65-F5344CB8AC3E}">
        <p14:creationId xmlns:p14="http://schemas.microsoft.com/office/powerpoint/2010/main" val="2094505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5857875"/>
            <a:ext cx="4667250"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8" y="5108575"/>
            <a:ext cx="8858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114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0187" y="6273800"/>
            <a:ext cx="1828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9159" name="Text Box 3"/>
          <p:cNvSpPr txBox="1">
            <a:spLocks noChangeArrowheads="1"/>
          </p:cNvSpPr>
          <p:nvPr/>
        </p:nvSpPr>
        <p:spPr bwMode="auto">
          <a:xfrm>
            <a:off x="2940875" y="1486778"/>
            <a:ext cx="5716588" cy="337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25425" eaLnBrk="0" hangingPunct="0">
              <a:defRPr>
                <a:solidFill>
                  <a:schemeClr val="tx1"/>
                </a:solidFill>
                <a:latin typeface="Arial" panose="020B0604020202020204" pitchFamily="34" charset="0"/>
              </a:defRPr>
            </a:lvl1pPr>
            <a:lvl2pPr marL="742950" indent="-285750" defTabSz="225425" eaLnBrk="0" hangingPunct="0">
              <a:defRPr>
                <a:solidFill>
                  <a:schemeClr val="tx1"/>
                </a:solidFill>
                <a:latin typeface="Arial" panose="020B0604020202020204" pitchFamily="34" charset="0"/>
              </a:defRPr>
            </a:lvl2pPr>
            <a:lvl3pPr marL="1143000" indent="-228600" defTabSz="225425" eaLnBrk="0" hangingPunct="0">
              <a:defRPr>
                <a:solidFill>
                  <a:schemeClr val="tx1"/>
                </a:solidFill>
                <a:latin typeface="Arial" panose="020B0604020202020204" pitchFamily="34" charset="0"/>
              </a:defRPr>
            </a:lvl3pPr>
            <a:lvl4pPr marL="1600200" indent="-228600" defTabSz="225425" eaLnBrk="0" hangingPunct="0">
              <a:defRPr>
                <a:solidFill>
                  <a:schemeClr val="tx1"/>
                </a:solidFill>
                <a:latin typeface="Arial" panose="020B0604020202020204" pitchFamily="34" charset="0"/>
              </a:defRPr>
            </a:lvl4pPr>
            <a:lvl5pPr marL="2057400" indent="-228600" defTabSz="225425" eaLnBrk="0" hangingPunct="0">
              <a:defRPr>
                <a:solidFill>
                  <a:schemeClr val="tx1"/>
                </a:solidFill>
                <a:latin typeface="Arial" panose="020B0604020202020204" pitchFamily="34" charset="0"/>
              </a:defRPr>
            </a:lvl5pPr>
            <a:lvl6pPr marL="2514600" indent="-228600" defTabSz="225425" eaLnBrk="0" fontAlgn="base" hangingPunct="0">
              <a:spcBef>
                <a:spcPct val="0"/>
              </a:spcBef>
              <a:spcAft>
                <a:spcPct val="0"/>
              </a:spcAft>
              <a:defRPr>
                <a:solidFill>
                  <a:schemeClr val="tx1"/>
                </a:solidFill>
                <a:latin typeface="Arial" panose="020B0604020202020204" pitchFamily="34" charset="0"/>
              </a:defRPr>
            </a:lvl6pPr>
            <a:lvl7pPr marL="2971800" indent="-228600" defTabSz="225425" eaLnBrk="0" fontAlgn="base" hangingPunct="0">
              <a:spcBef>
                <a:spcPct val="0"/>
              </a:spcBef>
              <a:spcAft>
                <a:spcPct val="0"/>
              </a:spcAft>
              <a:defRPr>
                <a:solidFill>
                  <a:schemeClr val="tx1"/>
                </a:solidFill>
                <a:latin typeface="Arial" panose="020B0604020202020204" pitchFamily="34" charset="0"/>
              </a:defRPr>
            </a:lvl7pPr>
            <a:lvl8pPr marL="3429000" indent="-228600" defTabSz="225425" eaLnBrk="0" fontAlgn="base" hangingPunct="0">
              <a:spcBef>
                <a:spcPct val="0"/>
              </a:spcBef>
              <a:spcAft>
                <a:spcPct val="0"/>
              </a:spcAft>
              <a:defRPr>
                <a:solidFill>
                  <a:schemeClr val="tx1"/>
                </a:solidFill>
                <a:latin typeface="Arial" panose="020B0604020202020204" pitchFamily="34" charset="0"/>
              </a:defRPr>
            </a:lvl8pPr>
            <a:lvl9pPr marL="3886200" indent="-228600" defTabSz="225425" eaLnBrk="0" fontAlgn="base" hangingPunct="0">
              <a:spcBef>
                <a:spcPct val="0"/>
              </a:spcBef>
              <a:spcAft>
                <a:spcPct val="0"/>
              </a:spcAft>
              <a:defRPr>
                <a:solidFill>
                  <a:schemeClr val="tx1"/>
                </a:solidFill>
                <a:latin typeface="Arial" panose="020B0604020202020204" pitchFamily="34" charset="0"/>
              </a:defRPr>
            </a:lvl9pPr>
          </a:lstStyle>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Located under </a:t>
            </a:r>
            <a:r>
              <a:rPr lang="en-US" altLang="en-US" b="1" dirty="0">
                <a:solidFill>
                  <a:srgbClr val="797A7D"/>
                </a:solidFill>
                <a:latin typeface="HelveticaNeueLT Pro 45 Lt" panose="020B0403020202020204" pitchFamily="34" charset="0"/>
              </a:rPr>
              <a:t>General Steps</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User Input and Output </a:t>
            </a:r>
            <a:r>
              <a:rPr lang="en-US" altLang="en-US" dirty="0">
                <a:solidFill>
                  <a:srgbClr val="797A7D"/>
                </a:solidFill>
                <a:latin typeface="HelveticaNeueLT Pro 45 Lt" panose="020B0403020202020204" pitchFamily="34" charset="0"/>
              </a:rPr>
              <a:t>create </a:t>
            </a:r>
            <a:r>
              <a:rPr lang="en-US" altLang="en-US" b="1" dirty="0">
                <a:solidFill>
                  <a:srgbClr val="797A7D"/>
                </a:solidFill>
                <a:latin typeface="HelveticaNeueLT Pro 45 Lt" panose="020B0403020202020204" pitchFamily="34" charset="0"/>
              </a:rPr>
              <a:t>Dialog</a:t>
            </a:r>
            <a:r>
              <a:rPr lang="en-US" altLang="en-US" dirty="0">
                <a:solidFill>
                  <a:srgbClr val="797A7D"/>
                </a:solidFill>
                <a:latin typeface="HelveticaNeueLT Pro 45 Lt" panose="020B0403020202020204" pitchFamily="34" charset="0"/>
              </a:rPr>
              <a:t> Windows prompting </a:t>
            </a:r>
            <a:r>
              <a:rPr lang="en-US" altLang="en-US" b="1" dirty="0">
                <a:solidFill>
                  <a:srgbClr val="797A7D"/>
                </a:solidFill>
                <a:latin typeface="HelveticaNeueLT Pro 45 Lt" panose="020B0403020202020204" pitchFamily="34" charset="0"/>
              </a:rPr>
              <a:t>Users</a:t>
            </a:r>
            <a:r>
              <a:rPr lang="en-US" altLang="en-US" dirty="0">
                <a:solidFill>
                  <a:srgbClr val="797A7D"/>
                </a:solidFill>
                <a:latin typeface="HelveticaNeueLT Pro 45 Lt" panose="020B0403020202020204" pitchFamily="34" charset="0"/>
              </a:rPr>
              <a:t> for </a:t>
            </a:r>
            <a:r>
              <a:rPr lang="en-US" altLang="en-US" b="1" dirty="0">
                <a:solidFill>
                  <a:srgbClr val="797A7D"/>
                </a:solidFill>
                <a:latin typeface="HelveticaNeueLT Pro 45 Lt" panose="020B0403020202020204" pitchFamily="34" charset="0"/>
              </a:rPr>
              <a:t>information</a:t>
            </a:r>
            <a:r>
              <a:rPr lang="en-US" altLang="en-US" dirty="0">
                <a:solidFill>
                  <a:srgbClr val="797A7D"/>
                </a:solidFill>
                <a:latin typeface="HelveticaNeueLT Pro 45 Lt" panose="020B0403020202020204" pitchFamily="34" charset="0"/>
              </a:rPr>
              <a:t>.</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Variables are </a:t>
            </a:r>
            <a:r>
              <a:rPr lang="en-US" altLang="en-US" b="1" dirty="0">
                <a:solidFill>
                  <a:srgbClr val="797A7D"/>
                </a:solidFill>
                <a:latin typeface="HelveticaNeueLT Pro 45 Lt" panose="020B0403020202020204" pitchFamily="34" charset="0"/>
              </a:rPr>
              <a:t>assigned</a:t>
            </a:r>
            <a:r>
              <a:rPr lang="en-US" altLang="en-US" dirty="0">
                <a:solidFill>
                  <a:srgbClr val="797A7D"/>
                </a:solidFill>
                <a:latin typeface="HelveticaNeueLT Pro 45 Lt" panose="020B0403020202020204" pitchFamily="34" charset="0"/>
              </a:rPr>
              <a:t> in the </a:t>
            </a:r>
            <a:r>
              <a:rPr lang="en-US" altLang="en-US" b="1" dirty="0">
                <a:solidFill>
                  <a:srgbClr val="797A7D"/>
                </a:solidFill>
                <a:latin typeface="HelveticaNeueLT Pro 45 Lt" panose="020B0403020202020204" pitchFamily="34" charset="0"/>
              </a:rPr>
              <a:t>“Output Text” </a:t>
            </a:r>
            <a:r>
              <a:rPr lang="en-US" altLang="en-US" dirty="0">
                <a:solidFill>
                  <a:srgbClr val="797A7D"/>
                </a:solidFill>
                <a:latin typeface="HelveticaNeueLT Pro 45 Lt" panose="020B0403020202020204" pitchFamily="34" charset="0"/>
              </a:rPr>
              <a:t>parameter boxes, will be </a:t>
            </a:r>
            <a:r>
              <a:rPr lang="en-US" altLang="en-US" b="1" dirty="0">
                <a:solidFill>
                  <a:srgbClr val="797A7D"/>
                </a:solidFill>
                <a:latin typeface="HelveticaNeueLT Pro 45 Lt" panose="020B0403020202020204" pitchFamily="34" charset="0"/>
              </a:rPr>
              <a:t>updated</a:t>
            </a:r>
            <a:r>
              <a:rPr lang="en-US" altLang="en-US" dirty="0">
                <a:solidFill>
                  <a:srgbClr val="797A7D"/>
                </a:solidFill>
                <a:latin typeface="HelveticaNeueLT Pro 45 Lt" panose="020B0403020202020204" pitchFamily="34" charset="0"/>
              </a:rPr>
              <a:t> based on User Inputs/Outputs.  </a:t>
            </a:r>
          </a:p>
          <a:p>
            <a:pPr marL="342900" indent="-342900" eaLnBrk="1" hangingPunct="1">
              <a:spcAft>
                <a:spcPts val="600"/>
              </a:spcAft>
              <a:buClr>
                <a:srgbClr val="797A7D"/>
              </a:buClr>
              <a:buFont typeface="Arial" panose="020B0604020202020204" pitchFamily="34" charset="0"/>
              <a:buChar char="•"/>
            </a:pPr>
            <a:r>
              <a:rPr lang="en-US" altLang="en-US" b="1" dirty="0">
                <a:solidFill>
                  <a:srgbClr val="797A7D"/>
                </a:solidFill>
                <a:latin typeface="HelveticaNeueLT Pro 45 Lt" panose="020B0403020202020204" pitchFamily="34" charset="0"/>
              </a:rPr>
              <a:t>Square brackets </a:t>
            </a:r>
            <a:r>
              <a:rPr lang="en-US" altLang="en-US" dirty="0">
                <a:solidFill>
                  <a:srgbClr val="797A7D"/>
                </a:solidFill>
                <a:latin typeface="HelveticaNeueLT Pro 45 Lt" panose="020B0403020202020204" pitchFamily="34" charset="0"/>
              </a:rPr>
              <a:t>“[ ]” indicate that entering a value in that field is </a:t>
            </a:r>
            <a:r>
              <a:rPr lang="en-US" altLang="en-US" b="1" dirty="0">
                <a:solidFill>
                  <a:srgbClr val="797A7D"/>
                </a:solidFill>
                <a:latin typeface="HelveticaNeueLT Pro 45 Lt" panose="020B0403020202020204" pitchFamily="34" charset="0"/>
              </a:rPr>
              <a:t>optional.</a:t>
            </a:r>
          </a:p>
          <a:p>
            <a:pPr marL="342900" indent="-34290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Text entries like the “</a:t>
            </a:r>
            <a:r>
              <a:rPr lang="en-US" altLang="en-US" b="1" dirty="0">
                <a:solidFill>
                  <a:srgbClr val="797A7D"/>
                </a:solidFill>
                <a:latin typeface="HelveticaNeueLT Pro 45 Lt" panose="020B0403020202020204" pitchFamily="34" charset="0"/>
              </a:rPr>
              <a:t>Dialog Title</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Prompt</a:t>
            </a:r>
            <a:r>
              <a:rPr lang="en-US" altLang="en-US" dirty="0">
                <a:solidFill>
                  <a:srgbClr val="797A7D"/>
                </a:solidFill>
                <a:latin typeface="HelveticaNeueLT Pro 45 Lt" panose="020B0403020202020204" pitchFamily="34" charset="0"/>
              </a:rPr>
              <a:t>” and any text in the “</a:t>
            </a:r>
            <a:r>
              <a:rPr lang="en-US" altLang="en-US" b="1" dirty="0">
                <a:solidFill>
                  <a:srgbClr val="797A7D"/>
                </a:solidFill>
                <a:latin typeface="HelveticaNeueLT Pro 45 Lt" panose="020B0403020202020204" pitchFamily="34" charset="0"/>
              </a:rPr>
              <a:t>Output Text</a:t>
            </a:r>
            <a:r>
              <a:rPr lang="en-US" altLang="en-US" dirty="0">
                <a:solidFill>
                  <a:srgbClr val="797A7D"/>
                </a:solidFill>
                <a:latin typeface="HelveticaNeueLT Pro 45 Lt" panose="020B0403020202020204" pitchFamily="34" charset="0"/>
              </a:rPr>
              <a:t>” must be in </a:t>
            </a:r>
            <a:r>
              <a:rPr lang="en-US" altLang="en-US" b="1" u="sng" dirty="0">
                <a:solidFill>
                  <a:srgbClr val="797A7D"/>
                </a:solidFill>
                <a:latin typeface="HelveticaNeueLT Pro 45 Lt" panose="020B0403020202020204" pitchFamily="34" charset="0"/>
              </a:rPr>
              <a:t>String</a:t>
            </a:r>
            <a:r>
              <a:rPr lang="en-US" altLang="en-US" b="1" dirty="0">
                <a:solidFill>
                  <a:srgbClr val="797A7D"/>
                </a:solidFill>
                <a:latin typeface="HelveticaNeueLT Pro 45 Lt" panose="020B0403020202020204" pitchFamily="34" charset="0"/>
              </a:rPr>
              <a:t> Format</a:t>
            </a:r>
            <a:r>
              <a:rPr lang="en-US" altLang="en-US" dirty="0">
                <a:solidFill>
                  <a:srgbClr val="797A7D"/>
                </a:solidFill>
                <a:latin typeface="HelveticaNeueLT Pro 45 Lt" panose="020B0403020202020204" pitchFamily="34" charset="0"/>
              </a:rPr>
              <a:t>.  	</a:t>
            </a:r>
          </a:p>
        </p:txBody>
      </p:sp>
      <p:pic>
        <p:nvPicPr>
          <p:cNvPr id="91143"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r="25214"/>
          <a:stretch/>
        </p:blipFill>
        <p:spPr bwMode="auto">
          <a:xfrm>
            <a:off x="512865" y="2187625"/>
            <a:ext cx="1944687"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114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236" y="1389063"/>
            <a:ext cx="1104278"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1145" name="Picture 13"/>
          <p:cNvPicPr>
            <a:picLocks noChangeAspect="1" noChangeArrowheads="1"/>
          </p:cNvPicPr>
          <p:nvPr/>
        </p:nvPicPr>
        <p:blipFill rotWithShape="1">
          <a:blip r:embed="rId8">
            <a:extLst>
              <a:ext uri="{28A0092B-C50C-407E-A947-70E740481C1C}">
                <a14:useLocalDpi xmlns:a14="http://schemas.microsoft.com/office/drawing/2010/main" val="0"/>
              </a:ext>
            </a:extLst>
          </a:blip>
          <a:srcRect r="-1530"/>
          <a:stretch/>
        </p:blipFill>
        <p:spPr bwMode="auto">
          <a:xfrm>
            <a:off x="512864" y="1924051"/>
            <a:ext cx="1974443" cy="22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3" name="Rounded Rectangle 12"/>
          <p:cNvSpPr>
            <a:spLocks noChangeArrowheads="1"/>
          </p:cNvSpPr>
          <p:nvPr/>
        </p:nvSpPr>
        <p:spPr bwMode="auto">
          <a:xfrm>
            <a:off x="198437" y="5072062"/>
            <a:ext cx="3640137" cy="735013"/>
          </a:xfrm>
          <a:prstGeom prst="roundRect">
            <a:avLst>
              <a:gd name="adj" fmla="val 16667"/>
            </a:avLst>
          </a:prstGeom>
          <a:noFill/>
          <a:ln w="34925"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4" name="Rounded Rectangle 13"/>
          <p:cNvSpPr>
            <a:spLocks noChangeArrowheads="1"/>
          </p:cNvSpPr>
          <p:nvPr/>
        </p:nvSpPr>
        <p:spPr bwMode="auto">
          <a:xfrm>
            <a:off x="584302" y="2562275"/>
            <a:ext cx="917575" cy="193675"/>
          </a:xfrm>
          <a:prstGeom prst="roundRect">
            <a:avLst>
              <a:gd name="adj" fmla="val 16667"/>
            </a:avLst>
          </a:prstGeom>
          <a:noFill/>
          <a:ln w="34925"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5" name="Rounded Rectangle 14"/>
          <p:cNvSpPr>
            <a:spLocks noChangeArrowheads="1"/>
          </p:cNvSpPr>
          <p:nvPr/>
        </p:nvSpPr>
        <p:spPr bwMode="auto">
          <a:xfrm>
            <a:off x="587477" y="3517950"/>
            <a:ext cx="990600" cy="209550"/>
          </a:xfrm>
          <a:prstGeom prst="roundRect">
            <a:avLst>
              <a:gd name="adj" fmla="val 16667"/>
            </a:avLst>
          </a:prstGeom>
          <a:noFill/>
          <a:ln w="34925"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6" name="Rounded Rectangle 15"/>
          <p:cNvSpPr>
            <a:spLocks noChangeArrowheads="1"/>
          </p:cNvSpPr>
          <p:nvPr/>
        </p:nvSpPr>
        <p:spPr bwMode="auto">
          <a:xfrm>
            <a:off x="566840" y="4005312"/>
            <a:ext cx="676275" cy="220663"/>
          </a:xfrm>
          <a:prstGeom prst="roundRect">
            <a:avLst>
              <a:gd name="adj" fmla="val 16667"/>
            </a:avLst>
          </a:prstGeom>
          <a:noFill/>
          <a:ln w="34925"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7" name="Rounded Rectangle 16"/>
          <p:cNvSpPr>
            <a:spLocks noChangeArrowheads="1"/>
          </p:cNvSpPr>
          <p:nvPr/>
        </p:nvSpPr>
        <p:spPr bwMode="auto">
          <a:xfrm>
            <a:off x="6324599" y="5338761"/>
            <a:ext cx="2466975" cy="239713"/>
          </a:xfrm>
          <a:prstGeom prst="roundRect">
            <a:avLst>
              <a:gd name="adj" fmla="val 16667"/>
            </a:avLst>
          </a:prstGeom>
          <a:noFill/>
          <a:ln w="34925"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20" name="Rounded Rectangle 19"/>
          <p:cNvSpPr>
            <a:spLocks noChangeArrowheads="1"/>
          </p:cNvSpPr>
          <p:nvPr/>
        </p:nvSpPr>
        <p:spPr bwMode="auto">
          <a:xfrm>
            <a:off x="4537074" y="5297488"/>
            <a:ext cx="1482725" cy="533400"/>
          </a:xfrm>
          <a:prstGeom prst="roundRect">
            <a:avLst>
              <a:gd name="adj" fmla="val 16667"/>
            </a:avLst>
          </a:prstGeom>
          <a:noFill/>
          <a:ln w="34925"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21" name="Rounded Rectangle 20"/>
          <p:cNvSpPr>
            <a:spLocks noChangeArrowheads="1"/>
          </p:cNvSpPr>
          <p:nvPr/>
        </p:nvSpPr>
        <p:spPr bwMode="auto">
          <a:xfrm>
            <a:off x="6820187" y="6273799"/>
            <a:ext cx="876013" cy="306387"/>
          </a:xfrm>
          <a:prstGeom prst="roundRect">
            <a:avLst>
              <a:gd name="adj" fmla="val 16667"/>
            </a:avLst>
          </a:prstGeom>
          <a:noFill/>
          <a:ln w="34925"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23" name="Rounded Rectangle 22"/>
          <p:cNvSpPr>
            <a:spLocks noChangeArrowheads="1"/>
          </p:cNvSpPr>
          <p:nvPr/>
        </p:nvSpPr>
        <p:spPr bwMode="auto">
          <a:xfrm>
            <a:off x="762001" y="6065837"/>
            <a:ext cx="1447800" cy="180975"/>
          </a:xfrm>
          <a:prstGeom prst="roundRect">
            <a:avLst>
              <a:gd name="adj" fmla="val 16667"/>
            </a:avLst>
          </a:prstGeom>
          <a:noFill/>
          <a:ln w="34925"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26" name="Rounded Rectangle 25"/>
          <p:cNvSpPr>
            <a:spLocks noChangeArrowheads="1"/>
          </p:cNvSpPr>
          <p:nvPr/>
        </p:nvSpPr>
        <p:spPr bwMode="auto">
          <a:xfrm>
            <a:off x="762000" y="6399212"/>
            <a:ext cx="1776413" cy="180975"/>
          </a:xfrm>
          <a:prstGeom prst="roundRect">
            <a:avLst>
              <a:gd name="adj" fmla="val 16667"/>
            </a:avLst>
          </a:prstGeom>
          <a:noFill/>
          <a:ln w="34925"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3" name="Text Placeholder 2"/>
          <p:cNvSpPr>
            <a:spLocks noGrp="1"/>
          </p:cNvSpPr>
          <p:nvPr>
            <p:ph type="body" sz="quarter" idx="11"/>
          </p:nvPr>
        </p:nvSpPr>
        <p:spPr>
          <a:xfrm>
            <a:off x="454706" y="939021"/>
            <a:ext cx="8229600" cy="365760"/>
          </a:xfrm>
        </p:spPr>
        <p:txBody>
          <a:bodyPr/>
          <a:lstStyle/>
          <a:p>
            <a:r>
              <a:rPr lang="en-US" dirty="0">
                <a:latin typeface="HelveticaNeueLT Pro 45 Lt" panose="020B0403020202020204" pitchFamily="34" charset="0"/>
              </a:rPr>
              <a:t>Usage with Variables</a:t>
            </a:r>
          </a:p>
        </p:txBody>
      </p:sp>
      <p:sp>
        <p:nvSpPr>
          <p:cNvPr id="27" name="Title 1"/>
          <p:cNvSpPr>
            <a:spLocks noGrp="1"/>
          </p:cNvSpPr>
          <p:nvPr>
            <p:ph type="title"/>
          </p:nvPr>
        </p:nvSpPr>
        <p:spPr>
          <a:xfrm>
            <a:off x="454706" y="0"/>
            <a:ext cx="7886700" cy="1325563"/>
          </a:xfrm>
        </p:spPr>
        <p:txBody>
          <a:bodyPr/>
          <a:lstStyle/>
          <a:p>
            <a:r>
              <a:rPr lang="en-US" sz="4400" dirty="0">
                <a:latin typeface="HelveticaNeueLT Pro 45 Lt" panose="020B0403020202020204" pitchFamily="34" charset="0"/>
              </a:rPr>
              <a:t>User Input / Output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5181600"/>
            <a:ext cx="2133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018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33" y="4135742"/>
            <a:ext cx="12192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018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06" y="2875546"/>
            <a:ext cx="35210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018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754" y="1478479"/>
            <a:ext cx="2295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cxnSp>
        <p:nvCxnSpPr>
          <p:cNvPr id="50193" name="Straight Arrow Connector 21"/>
          <p:cNvCxnSpPr>
            <a:cxnSpLocks noChangeShapeType="1"/>
            <a:endCxn id="50181" idx="3"/>
          </p:cNvCxnSpPr>
          <p:nvPr/>
        </p:nvCxnSpPr>
        <p:spPr bwMode="auto">
          <a:xfrm flipH="1">
            <a:off x="2588306" y="5251424"/>
            <a:ext cx="1602694" cy="234976"/>
          </a:xfrm>
          <a:prstGeom prst="straightConnector1">
            <a:avLst/>
          </a:prstGeom>
          <a:noFill/>
          <a:ln w="38100" algn="ctr">
            <a:solidFill>
              <a:schemeClr val="accent3"/>
            </a:solidFill>
            <a:round/>
            <a:headEnd/>
            <a:tailEnd type="arrow" w="med" len="med"/>
          </a:ln>
          <a:extLst>
            <a:ext uri="{909E8E84-426E-40DD-AFC4-6F175D3DCCD1}">
              <a14:hiddenFill xmlns:a14="http://schemas.microsoft.com/office/drawing/2010/main">
                <a:noFill/>
              </a14:hiddenFill>
            </a:ext>
          </a:extLst>
        </p:spPr>
      </p:cxnSp>
      <p:cxnSp>
        <p:nvCxnSpPr>
          <p:cNvPr id="50195" name="Straight Arrow Connector 28"/>
          <p:cNvCxnSpPr>
            <a:cxnSpLocks noChangeShapeType="1"/>
          </p:cNvCxnSpPr>
          <p:nvPr/>
        </p:nvCxnSpPr>
        <p:spPr bwMode="auto">
          <a:xfrm flipH="1">
            <a:off x="2743810" y="1676400"/>
            <a:ext cx="1453721" cy="106879"/>
          </a:xfrm>
          <a:prstGeom prst="straightConnector1">
            <a:avLst/>
          </a:prstGeom>
          <a:noFill/>
          <a:ln w="38100" algn="ctr">
            <a:solidFill>
              <a:schemeClr val="accent3"/>
            </a:solidFill>
            <a:round/>
            <a:headEnd/>
            <a:tailEnd type="arrow" w="med" len="med"/>
          </a:ln>
          <a:extLst>
            <a:ext uri="{909E8E84-426E-40DD-AFC4-6F175D3DCCD1}">
              <a14:hiddenFill xmlns:a14="http://schemas.microsoft.com/office/drawing/2010/main">
                <a:noFill/>
              </a14:hiddenFill>
            </a:ext>
          </a:extLst>
        </p:spPr>
      </p:cxnSp>
      <p:cxnSp>
        <p:nvCxnSpPr>
          <p:cNvPr id="50197" name="Straight Arrow Connector 30"/>
          <p:cNvCxnSpPr>
            <a:cxnSpLocks noChangeShapeType="1"/>
            <a:endCxn id="50182" idx="3"/>
          </p:cNvCxnSpPr>
          <p:nvPr/>
        </p:nvCxnSpPr>
        <p:spPr bwMode="auto">
          <a:xfrm flipH="1">
            <a:off x="1677033" y="4388207"/>
            <a:ext cx="2513967" cy="63448"/>
          </a:xfrm>
          <a:prstGeom prst="straightConnector1">
            <a:avLst/>
          </a:prstGeom>
          <a:noFill/>
          <a:ln w="38100" algn="ctr">
            <a:solidFill>
              <a:schemeClr val="accent3"/>
            </a:solidFill>
            <a:round/>
            <a:headEnd/>
            <a:tailEnd type="arrow" w="med" len="me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sz="4400" dirty="0">
                <a:latin typeface="HelveticaNeueLT Pro 45 Lt" panose="020B0403020202020204" pitchFamily="34" charset="0"/>
              </a:rPr>
              <a:t>User Input / Output</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Parameters</a:t>
            </a:r>
          </a:p>
        </p:txBody>
      </p:sp>
      <p:sp>
        <p:nvSpPr>
          <p:cNvPr id="4" name="TextBox 3"/>
          <p:cNvSpPr txBox="1"/>
          <p:nvPr/>
        </p:nvSpPr>
        <p:spPr>
          <a:xfrm>
            <a:off x="4114800" y="1478479"/>
            <a:ext cx="4569506"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2"/>
                </a:solidFill>
                <a:latin typeface="HelveticaNeueLT Pro 45 Lt" panose="020B0403020202020204" pitchFamily="34" charset="0"/>
              </a:rPr>
              <a:t>Title</a:t>
            </a:r>
            <a:r>
              <a:rPr lang="en-US" dirty="0">
                <a:solidFill>
                  <a:schemeClr val="tx2"/>
                </a:solidFill>
                <a:latin typeface="HelveticaNeueLT Pro 45 Lt" panose="020B0403020202020204" pitchFamily="34" charset="0"/>
              </a:rPr>
              <a:t> for </a:t>
            </a:r>
            <a:r>
              <a:rPr lang="en-US" b="1" dirty="0">
                <a:solidFill>
                  <a:schemeClr val="tx2"/>
                </a:solidFill>
                <a:latin typeface="HelveticaNeueLT Pro 45 Lt" panose="020B0403020202020204" pitchFamily="34" charset="0"/>
              </a:rPr>
              <a:t>Dialog Window</a:t>
            </a:r>
            <a:r>
              <a:rPr lang="en-US" dirty="0">
                <a:solidFill>
                  <a:schemeClr val="tx2"/>
                </a:solidFill>
                <a:latin typeface="HelveticaNeueLT Pro 45 Lt" panose="020B0403020202020204" pitchFamily="34" charset="0"/>
              </a:rPr>
              <a:t>.</a:t>
            </a:r>
          </a:p>
          <a:p>
            <a:endParaRPr lang="en-US" dirty="0">
              <a:solidFill>
                <a:schemeClr val="tx2"/>
              </a:solidFill>
              <a:latin typeface="HelveticaNeueLT Pro 45 Lt" panose="020B0403020202020204" pitchFamily="34" charset="0"/>
            </a:endParaRPr>
          </a:p>
          <a:p>
            <a:pPr marL="285750" indent="-285750">
              <a:buFont typeface="Arial" panose="020B0604020202020204" pitchFamily="34" charset="0"/>
              <a:buChar char="•"/>
            </a:pPr>
            <a:r>
              <a:rPr lang="en-US" altLang="en-US" b="1" dirty="0">
                <a:solidFill>
                  <a:srgbClr val="797A7D"/>
                </a:solidFill>
                <a:latin typeface="HelveticaNeueLT Pro 45 Lt" panose="020B0403020202020204" pitchFamily="34" charset="0"/>
              </a:rPr>
              <a:t>Buttons</a:t>
            </a:r>
            <a:r>
              <a:rPr lang="en-US" altLang="en-US" dirty="0">
                <a:solidFill>
                  <a:srgbClr val="797A7D"/>
                </a:solidFill>
                <a:latin typeface="HelveticaNeueLT Pro 45 Lt" panose="020B0403020202020204" pitchFamily="34" charset="0"/>
              </a:rPr>
              <a:t> to include with the </a:t>
            </a:r>
            <a:r>
              <a:rPr lang="en-US" altLang="en-US" b="1" dirty="0">
                <a:solidFill>
                  <a:srgbClr val="797A7D"/>
                </a:solidFill>
                <a:latin typeface="HelveticaNeueLT Pro 45 Lt" panose="020B0403020202020204" pitchFamily="34" charset="0"/>
              </a:rPr>
              <a:t>Dialog Window</a:t>
            </a:r>
            <a:r>
              <a:rPr lang="en-US" altLang="en-US" dirty="0">
                <a:solidFill>
                  <a:srgbClr val="797A7D"/>
                </a:solidFill>
                <a:latin typeface="HelveticaNeueLT Pro 45 Lt" panose="020B0403020202020204" pitchFamily="34" charset="0"/>
              </a:rPr>
              <a:t>. </a:t>
            </a:r>
          </a:p>
          <a:p>
            <a:r>
              <a:rPr lang="en-US" altLang="en-US" sz="1200" u="sng" dirty="0">
                <a:solidFill>
                  <a:srgbClr val="797A7D"/>
                </a:solidFill>
                <a:latin typeface="HelveticaNeueLT Pro 45 Lt" panose="020B0403020202020204" pitchFamily="34" charset="0"/>
              </a:rPr>
              <a:t>Options</a:t>
            </a:r>
            <a:r>
              <a:rPr lang="en-US" altLang="en-US" sz="1200" dirty="0">
                <a:solidFill>
                  <a:srgbClr val="797A7D"/>
                </a:solidFill>
                <a:latin typeface="HelveticaNeueLT Pro 45 Lt" panose="020B0403020202020204" pitchFamily="34" charset="0"/>
              </a:rPr>
              <a:t> - </a:t>
            </a:r>
          </a:p>
          <a:p>
            <a:pPr lvl="1"/>
            <a:r>
              <a:rPr lang="en-US" altLang="en-US" sz="1200" dirty="0">
                <a:solidFill>
                  <a:srgbClr val="797A7D"/>
                </a:solidFill>
                <a:latin typeface="HelveticaNeueLT Pro 45 Lt" panose="020B0403020202020204" pitchFamily="34" charset="0"/>
              </a:rPr>
              <a:t>1 = </a:t>
            </a:r>
            <a:r>
              <a:rPr lang="en-US" altLang="en-US" sz="1200" b="1" dirty="0">
                <a:solidFill>
                  <a:srgbClr val="797A7D"/>
                </a:solidFill>
                <a:latin typeface="HelveticaNeueLT Pro 45 Lt" panose="020B0403020202020204" pitchFamily="34" charset="0"/>
              </a:rPr>
              <a:t>OK</a:t>
            </a:r>
          </a:p>
          <a:p>
            <a:pPr lvl="1"/>
            <a:r>
              <a:rPr lang="en-US" altLang="en-US" sz="1200" dirty="0">
                <a:solidFill>
                  <a:srgbClr val="797A7D"/>
                </a:solidFill>
                <a:latin typeface="HelveticaNeueLT Pro 45 Lt" panose="020B0403020202020204" pitchFamily="34" charset="0"/>
              </a:rPr>
              <a:t>2 = </a:t>
            </a:r>
            <a:r>
              <a:rPr lang="en-US" altLang="en-US" sz="1200" b="1" dirty="0">
                <a:solidFill>
                  <a:srgbClr val="797A7D"/>
                </a:solidFill>
                <a:latin typeface="HelveticaNeueLT Pro 45 Lt" panose="020B0403020202020204" pitchFamily="34" charset="0"/>
              </a:rPr>
              <a:t>Cancel </a:t>
            </a:r>
          </a:p>
          <a:p>
            <a:pPr lvl="1"/>
            <a:r>
              <a:rPr lang="en-US" altLang="en-US" sz="1200" dirty="0">
                <a:solidFill>
                  <a:srgbClr val="797A7D"/>
                </a:solidFill>
                <a:latin typeface="HelveticaNeueLT Pro 45 Lt" panose="020B0403020202020204" pitchFamily="34" charset="0"/>
              </a:rPr>
              <a:t>3 = </a:t>
            </a:r>
            <a:r>
              <a:rPr lang="en-US" altLang="en-US" sz="1200" b="1" dirty="0">
                <a:solidFill>
                  <a:srgbClr val="797A7D"/>
                </a:solidFill>
                <a:latin typeface="HelveticaNeueLT Pro 45 Lt" panose="020B0403020202020204" pitchFamily="34" charset="0"/>
              </a:rPr>
              <a:t>Abort</a:t>
            </a:r>
          </a:p>
          <a:p>
            <a:pPr lvl="1"/>
            <a:r>
              <a:rPr lang="en-US" altLang="en-US" sz="1200" dirty="0">
                <a:solidFill>
                  <a:srgbClr val="797A7D"/>
                </a:solidFill>
                <a:latin typeface="HelveticaNeueLT Pro 45 Lt" panose="020B0403020202020204" pitchFamily="34" charset="0"/>
              </a:rPr>
              <a:t>4 = </a:t>
            </a:r>
            <a:r>
              <a:rPr lang="en-US" altLang="en-US" sz="1200" b="1" dirty="0">
                <a:solidFill>
                  <a:srgbClr val="797A7D"/>
                </a:solidFill>
                <a:latin typeface="HelveticaNeueLT Pro 45 Lt" panose="020B0403020202020204" pitchFamily="34" charset="0"/>
              </a:rPr>
              <a:t>Retry </a:t>
            </a:r>
          </a:p>
          <a:p>
            <a:pPr lvl="1"/>
            <a:r>
              <a:rPr lang="en-US" altLang="en-US" sz="1200" dirty="0">
                <a:solidFill>
                  <a:srgbClr val="797A7D"/>
                </a:solidFill>
                <a:latin typeface="HelveticaNeueLT Pro 45 Lt" panose="020B0403020202020204" pitchFamily="34" charset="0"/>
              </a:rPr>
              <a:t>5 = </a:t>
            </a:r>
            <a:r>
              <a:rPr lang="en-US" altLang="en-US" sz="1200" b="1" dirty="0">
                <a:solidFill>
                  <a:srgbClr val="797A7D"/>
                </a:solidFill>
                <a:latin typeface="HelveticaNeueLT Pro 45 Lt" panose="020B0403020202020204" pitchFamily="34" charset="0"/>
              </a:rPr>
              <a:t>Ignore</a:t>
            </a:r>
          </a:p>
          <a:p>
            <a:pPr lvl="1"/>
            <a:r>
              <a:rPr lang="en-US" altLang="en-US" sz="1200" dirty="0">
                <a:solidFill>
                  <a:srgbClr val="797A7D"/>
                </a:solidFill>
                <a:latin typeface="HelveticaNeueLT Pro 45 Lt" panose="020B0403020202020204" pitchFamily="34" charset="0"/>
              </a:rPr>
              <a:t>6 = </a:t>
            </a:r>
            <a:r>
              <a:rPr lang="en-US" altLang="en-US" sz="1200" b="1" dirty="0">
                <a:solidFill>
                  <a:srgbClr val="797A7D"/>
                </a:solidFill>
                <a:latin typeface="HelveticaNeueLT Pro 45 Lt" panose="020B0403020202020204" pitchFamily="34" charset="0"/>
              </a:rPr>
              <a:t>Yes </a:t>
            </a:r>
          </a:p>
          <a:p>
            <a:pPr lvl="1"/>
            <a:r>
              <a:rPr lang="en-US" altLang="en-US" sz="1200" dirty="0">
                <a:solidFill>
                  <a:srgbClr val="797A7D"/>
                </a:solidFill>
                <a:latin typeface="HelveticaNeueLT Pro 45 Lt" panose="020B0403020202020204" pitchFamily="34" charset="0"/>
              </a:rPr>
              <a:t>7 = </a:t>
            </a:r>
            <a:r>
              <a:rPr lang="en-US" altLang="en-US" sz="1200" b="1" dirty="0">
                <a:solidFill>
                  <a:srgbClr val="797A7D"/>
                </a:solidFill>
                <a:latin typeface="HelveticaNeueLT Pro 45 Lt" panose="020B0403020202020204" pitchFamily="34" charset="0"/>
              </a:rPr>
              <a:t>No</a:t>
            </a:r>
          </a:p>
          <a:p>
            <a:pPr lvl="1"/>
            <a:endParaRPr lang="en-US" altLang="en-US" sz="1200" dirty="0">
              <a:solidFill>
                <a:srgbClr val="797A7D"/>
              </a:solidFill>
              <a:latin typeface="HelveticaNeueLT Pro 45 Lt" panose="020B0403020202020204" pitchFamily="34" charset="0"/>
            </a:endParaRPr>
          </a:p>
          <a:p>
            <a:pPr marL="285750" indent="-285750">
              <a:buFont typeface="Arial" panose="020B0604020202020204" pitchFamily="34" charset="0"/>
              <a:buChar char="•"/>
            </a:pPr>
            <a:r>
              <a:rPr lang="en-US" b="1" dirty="0">
                <a:solidFill>
                  <a:schemeClr val="tx2"/>
                </a:solidFill>
                <a:latin typeface="HelveticaNeueLT Pro 45 Lt" panose="020B0403020202020204" pitchFamily="34" charset="0"/>
              </a:rPr>
              <a:t>Input</a:t>
            </a:r>
            <a:r>
              <a:rPr lang="en-US" dirty="0">
                <a:solidFill>
                  <a:schemeClr val="tx2"/>
                </a:solidFill>
                <a:latin typeface="HelveticaNeueLT Pro 45 Lt" panose="020B0403020202020204" pitchFamily="34" charset="0"/>
              </a:rPr>
              <a:t> a </a:t>
            </a:r>
            <a:r>
              <a:rPr lang="en-US" b="1" dirty="0">
                <a:solidFill>
                  <a:schemeClr val="tx2"/>
                </a:solidFill>
                <a:latin typeface="HelveticaNeueLT Pro 45 Lt" panose="020B0403020202020204" pitchFamily="34" charset="0"/>
              </a:rPr>
              <a:t>variable</a:t>
            </a:r>
            <a:r>
              <a:rPr lang="en-US" dirty="0">
                <a:solidFill>
                  <a:schemeClr val="tx2"/>
                </a:solidFill>
                <a:latin typeface="HelveticaNeueLT Pro 45 Lt" panose="020B0403020202020204" pitchFamily="34" charset="0"/>
              </a:rPr>
              <a:t> that will </a:t>
            </a:r>
            <a:r>
              <a:rPr lang="en-US" b="1" dirty="0">
                <a:solidFill>
                  <a:schemeClr val="tx2"/>
                </a:solidFill>
                <a:latin typeface="HelveticaNeueLT Pro 45 Lt" panose="020B0403020202020204" pitchFamily="34" charset="0"/>
              </a:rPr>
              <a:t>store</a:t>
            </a:r>
            <a:r>
              <a:rPr lang="en-US" dirty="0">
                <a:solidFill>
                  <a:schemeClr val="tx2"/>
                </a:solidFill>
                <a:latin typeface="HelveticaNeueLT Pro 45 Lt" panose="020B0403020202020204" pitchFamily="34" charset="0"/>
              </a:rPr>
              <a:t> the value of the </a:t>
            </a:r>
            <a:r>
              <a:rPr lang="en-US" b="1" dirty="0">
                <a:solidFill>
                  <a:schemeClr val="tx2"/>
                </a:solidFill>
                <a:latin typeface="HelveticaNeueLT Pro 45 Lt" panose="020B0403020202020204" pitchFamily="34" charset="0"/>
              </a:rPr>
              <a:t>selected Button</a:t>
            </a:r>
            <a:r>
              <a:rPr lang="en-US" dirty="0">
                <a:solidFill>
                  <a:schemeClr val="tx2"/>
                </a:solidFill>
                <a:latin typeface="HelveticaNeueLT Pro 45 Lt" panose="020B0403020202020204" pitchFamily="34" charset="0"/>
              </a:rPr>
              <a:t>.  </a:t>
            </a:r>
          </a:p>
          <a:p>
            <a:pPr marL="285750" indent="-285750">
              <a:buFont typeface="Arial" panose="020B0604020202020204" pitchFamily="34" charset="0"/>
              <a:buChar char="•"/>
            </a:pPr>
            <a:endParaRPr lang="en-US" dirty="0">
              <a:solidFill>
                <a:schemeClr val="tx2"/>
              </a:solidFill>
              <a:latin typeface="HelveticaNeueLT Pro 45 Lt" panose="020B0403020202020204" pitchFamily="34" charset="0"/>
            </a:endParaRPr>
          </a:p>
          <a:p>
            <a:pPr marL="285750" indent="-285750">
              <a:buFont typeface="Arial" panose="020B0604020202020204" pitchFamily="34" charset="0"/>
              <a:buChar char="•"/>
            </a:pPr>
            <a:r>
              <a:rPr lang="en-US" b="1" dirty="0">
                <a:solidFill>
                  <a:schemeClr val="tx2"/>
                </a:solidFill>
                <a:latin typeface="HelveticaNeueLT Pro 45 Lt" panose="020B0403020202020204" pitchFamily="34" charset="0"/>
              </a:rPr>
              <a:t>Input</a:t>
            </a:r>
            <a:r>
              <a:rPr lang="en-US" dirty="0">
                <a:solidFill>
                  <a:schemeClr val="tx2"/>
                </a:solidFill>
                <a:latin typeface="HelveticaNeueLT Pro 45 Lt" panose="020B0403020202020204" pitchFamily="34" charset="0"/>
              </a:rPr>
              <a:t> an </a:t>
            </a:r>
            <a:r>
              <a:rPr lang="en-US" b="1" dirty="0">
                <a:solidFill>
                  <a:schemeClr val="tx2"/>
                </a:solidFill>
                <a:latin typeface="HelveticaNeueLT Pro 45 Lt" panose="020B0403020202020204" pitchFamily="34" charset="0"/>
              </a:rPr>
              <a:t>amount</a:t>
            </a:r>
            <a:r>
              <a:rPr lang="en-US" dirty="0">
                <a:solidFill>
                  <a:schemeClr val="tx2"/>
                </a:solidFill>
                <a:latin typeface="HelveticaNeueLT Pro 45 Lt" panose="020B0403020202020204" pitchFamily="34" charset="0"/>
              </a:rPr>
              <a:t> of </a:t>
            </a:r>
            <a:r>
              <a:rPr lang="en-US" b="1" dirty="0">
                <a:solidFill>
                  <a:schemeClr val="tx2"/>
                </a:solidFill>
                <a:latin typeface="HelveticaNeueLT Pro 45 Lt" panose="020B0403020202020204" pitchFamily="34" charset="0"/>
              </a:rPr>
              <a:t>time</a:t>
            </a:r>
            <a:r>
              <a:rPr lang="en-US" dirty="0">
                <a:solidFill>
                  <a:schemeClr val="tx2"/>
                </a:solidFill>
                <a:latin typeface="HelveticaNeueLT Pro 45 Lt" panose="020B0403020202020204" pitchFamily="34" charset="0"/>
              </a:rPr>
              <a:t> before the </a:t>
            </a:r>
            <a:r>
              <a:rPr lang="en-US" b="1" dirty="0">
                <a:solidFill>
                  <a:schemeClr val="tx2"/>
                </a:solidFill>
                <a:latin typeface="HelveticaNeueLT Pro 45 Lt" panose="020B0403020202020204" pitchFamily="34" charset="0"/>
              </a:rPr>
              <a:t>Dialog Window closes</a:t>
            </a:r>
            <a:r>
              <a:rPr lang="en-US" dirty="0">
                <a:solidFill>
                  <a:schemeClr val="tx2"/>
                </a:solidFill>
                <a:latin typeface="HelveticaNeueLT Pro 45 Lt" panose="020B0403020202020204" pitchFamily="34" charset="0"/>
              </a:rPr>
              <a:t> and makes a </a:t>
            </a:r>
            <a:r>
              <a:rPr lang="en-US" b="1" dirty="0">
                <a:solidFill>
                  <a:schemeClr val="tx2"/>
                </a:solidFill>
                <a:latin typeface="HelveticaNeueLT Pro 45 Lt" panose="020B0403020202020204" pitchFamily="34" charset="0"/>
              </a:rPr>
              <a:t>Default</a:t>
            </a:r>
            <a:r>
              <a:rPr lang="en-US" dirty="0">
                <a:solidFill>
                  <a:schemeClr val="tx2"/>
                </a:solidFill>
                <a:latin typeface="HelveticaNeueLT Pro 45 Lt" panose="020B0403020202020204" pitchFamily="34" charset="0"/>
              </a:rPr>
              <a:t> selection.  </a:t>
            </a:r>
          </a:p>
          <a:p>
            <a:endParaRPr lang="en-US" dirty="0">
              <a:solidFill>
                <a:schemeClr val="tx2"/>
              </a:solidFill>
              <a:latin typeface="HelveticaNeueLT Pro 45 Lt" panose="020B0403020202020204" pitchFamily="34" charset="0"/>
            </a:endParaRPr>
          </a:p>
        </p:txBody>
      </p:sp>
      <p:cxnSp>
        <p:nvCxnSpPr>
          <p:cNvPr id="29" name="Straight Arrow Connector 28"/>
          <p:cNvCxnSpPr>
            <a:cxnSpLocks noChangeShapeType="1"/>
            <a:endCxn id="50183" idx="0"/>
          </p:cNvCxnSpPr>
          <p:nvPr/>
        </p:nvCxnSpPr>
        <p:spPr bwMode="auto">
          <a:xfrm flipH="1">
            <a:off x="2215244" y="2222124"/>
            <a:ext cx="1975757" cy="653422"/>
          </a:xfrm>
          <a:prstGeom prst="straightConnector1">
            <a:avLst/>
          </a:prstGeom>
          <a:noFill/>
          <a:ln w="38100" algn="ctr">
            <a:solidFill>
              <a:schemeClr val="accent3"/>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24677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038600" y="1600200"/>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7</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User Input and Aliquot Dispense</a:t>
            </a:r>
          </a:p>
        </p:txBody>
      </p:sp>
      <p:sp>
        <p:nvSpPr>
          <p:cNvPr id="4" name="Title 3"/>
          <p:cNvSpPr>
            <a:spLocks noGrp="1"/>
          </p:cNvSpPr>
          <p:nvPr>
            <p:ph type="title"/>
          </p:nvPr>
        </p:nvSpPr>
        <p:spPr/>
        <p:txBody>
          <a:bodyPr/>
          <a:lstStyle/>
          <a:p>
            <a:r>
              <a:rPr lang="en-US" sz="4400" dirty="0">
                <a:latin typeface="HelveticaNeueLT Pro 45 Lt" panose="020B0403020202020204" pitchFamily="34" charset="0"/>
              </a:rPr>
              <a:t>Variables</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421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Text Box 4"/>
          <p:cNvSpPr txBox="1">
            <a:spLocks noChangeArrowheads="1"/>
          </p:cNvSpPr>
          <p:nvPr/>
        </p:nvSpPr>
        <p:spPr bwMode="auto">
          <a:xfrm>
            <a:off x="454706" y="3124200"/>
            <a:ext cx="8229600"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25425" eaLnBrk="0" hangingPunct="0">
              <a:defRPr>
                <a:solidFill>
                  <a:schemeClr val="tx1"/>
                </a:solidFill>
                <a:latin typeface="Arial" panose="020B0604020202020204" pitchFamily="34" charset="0"/>
              </a:defRPr>
            </a:lvl1pPr>
            <a:lvl2pPr marL="742950" indent="-285750" defTabSz="225425" eaLnBrk="0" hangingPunct="0">
              <a:defRPr>
                <a:solidFill>
                  <a:schemeClr val="tx1"/>
                </a:solidFill>
                <a:latin typeface="Arial" panose="020B0604020202020204" pitchFamily="34" charset="0"/>
              </a:defRPr>
            </a:lvl2pPr>
            <a:lvl3pPr marL="1143000" indent="-228600" defTabSz="225425" eaLnBrk="0" hangingPunct="0">
              <a:defRPr>
                <a:solidFill>
                  <a:schemeClr val="tx1"/>
                </a:solidFill>
                <a:latin typeface="Arial" panose="020B0604020202020204" pitchFamily="34" charset="0"/>
              </a:defRPr>
            </a:lvl3pPr>
            <a:lvl4pPr marL="1600200" indent="-228600" defTabSz="225425" eaLnBrk="0" hangingPunct="0">
              <a:defRPr>
                <a:solidFill>
                  <a:schemeClr val="tx1"/>
                </a:solidFill>
                <a:latin typeface="Arial" panose="020B0604020202020204" pitchFamily="34" charset="0"/>
              </a:defRPr>
            </a:lvl4pPr>
            <a:lvl5pPr marL="2057400" indent="-228600" defTabSz="225425" eaLnBrk="0" hangingPunct="0">
              <a:defRPr>
                <a:solidFill>
                  <a:schemeClr val="tx1"/>
                </a:solidFill>
                <a:latin typeface="Arial" panose="020B0604020202020204" pitchFamily="34" charset="0"/>
              </a:defRPr>
            </a:lvl5pPr>
            <a:lvl6pPr marL="2514600" indent="-228600" defTabSz="225425" eaLnBrk="0" fontAlgn="base" hangingPunct="0">
              <a:spcBef>
                <a:spcPct val="0"/>
              </a:spcBef>
              <a:spcAft>
                <a:spcPct val="0"/>
              </a:spcAft>
              <a:defRPr>
                <a:solidFill>
                  <a:schemeClr val="tx1"/>
                </a:solidFill>
                <a:latin typeface="Arial" panose="020B0604020202020204" pitchFamily="34" charset="0"/>
              </a:defRPr>
            </a:lvl6pPr>
            <a:lvl7pPr marL="2971800" indent="-228600" defTabSz="225425" eaLnBrk="0" fontAlgn="base" hangingPunct="0">
              <a:spcBef>
                <a:spcPct val="0"/>
              </a:spcBef>
              <a:spcAft>
                <a:spcPct val="0"/>
              </a:spcAft>
              <a:defRPr>
                <a:solidFill>
                  <a:schemeClr val="tx1"/>
                </a:solidFill>
                <a:latin typeface="Arial" panose="020B0604020202020204" pitchFamily="34" charset="0"/>
              </a:defRPr>
            </a:lvl7pPr>
            <a:lvl8pPr marL="3429000" indent="-228600" defTabSz="225425" eaLnBrk="0" fontAlgn="base" hangingPunct="0">
              <a:spcBef>
                <a:spcPct val="0"/>
              </a:spcBef>
              <a:spcAft>
                <a:spcPct val="0"/>
              </a:spcAft>
              <a:defRPr>
                <a:solidFill>
                  <a:schemeClr val="tx1"/>
                </a:solidFill>
                <a:latin typeface="Arial" panose="020B0604020202020204" pitchFamily="34" charset="0"/>
              </a:defRPr>
            </a:lvl8pPr>
            <a:lvl9pPr marL="3886200" indent="-228600" defTabSz="225425"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900"/>
              </a:spcAft>
              <a:buClr>
                <a:srgbClr val="797A7D"/>
              </a:buClr>
            </a:pPr>
            <a:r>
              <a:rPr lang="en-US" altLang="en-US" b="1" dirty="0">
                <a:solidFill>
                  <a:srgbClr val="797A7D"/>
                </a:solidFill>
                <a:latin typeface="HelveticaNeueLT Pro 45 Lt" panose="020B0403020202020204" pitchFamily="34" charset="0"/>
              </a:rPr>
              <a:t>What is an If/Else Statement?</a:t>
            </a:r>
          </a:p>
          <a:p>
            <a:pPr marL="342900" indent="-342900" eaLnBrk="1" hangingPunct="1">
              <a:spcAft>
                <a:spcPts val="9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Used by the </a:t>
            </a:r>
            <a:r>
              <a:rPr lang="en-US" altLang="en-US" b="1" dirty="0">
                <a:solidFill>
                  <a:srgbClr val="797A7D"/>
                </a:solidFill>
                <a:latin typeface="HelveticaNeueLT Pro 45 Lt" panose="020B0403020202020204" pitchFamily="34" charset="0"/>
              </a:rPr>
              <a:t>program</a:t>
            </a:r>
            <a:r>
              <a:rPr lang="en-US" altLang="en-US" dirty="0">
                <a:solidFill>
                  <a:srgbClr val="797A7D"/>
                </a:solidFill>
                <a:latin typeface="HelveticaNeueLT Pro 45 Lt" panose="020B0403020202020204" pitchFamily="34" charset="0"/>
              </a:rPr>
              <a:t> to </a:t>
            </a:r>
            <a:r>
              <a:rPr lang="en-US" altLang="en-US" b="1" dirty="0">
                <a:solidFill>
                  <a:srgbClr val="797A7D"/>
                </a:solidFill>
                <a:latin typeface="HelveticaNeueLT Pro 45 Lt" panose="020B0403020202020204" pitchFamily="34" charset="0"/>
              </a:rPr>
              <a:t>compare data </a:t>
            </a:r>
            <a:r>
              <a:rPr lang="en-US" altLang="en-US" dirty="0">
                <a:solidFill>
                  <a:srgbClr val="797A7D"/>
                </a:solidFill>
                <a:latin typeface="HelveticaNeueLT Pro 45 Lt" panose="020B0403020202020204" pitchFamily="34" charset="0"/>
              </a:rPr>
              <a:t>and </a:t>
            </a:r>
            <a:r>
              <a:rPr lang="en-US" altLang="en-US" b="1" dirty="0">
                <a:solidFill>
                  <a:srgbClr val="797A7D"/>
                </a:solidFill>
                <a:latin typeface="HelveticaNeueLT Pro 45 Lt" panose="020B0403020202020204" pitchFamily="34" charset="0"/>
              </a:rPr>
              <a:t>make decisions</a:t>
            </a:r>
            <a:r>
              <a:rPr lang="en-US" altLang="en-US" dirty="0">
                <a:solidFill>
                  <a:srgbClr val="797A7D"/>
                </a:solidFill>
                <a:latin typeface="HelveticaNeueLT Pro 45 Lt" panose="020B0403020202020204" pitchFamily="34" charset="0"/>
              </a:rPr>
              <a:t>. </a:t>
            </a:r>
          </a:p>
          <a:p>
            <a:pPr eaLnBrk="1" hangingPunct="1">
              <a:spcAft>
                <a:spcPts val="900"/>
              </a:spcAft>
              <a:buClr>
                <a:srgbClr val="797A7D"/>
              </a:buClr>
            </a:pPr>
            <a:r>
              <a:rPr lang="en-US" altLang="en-US" dirty="0">
                <a:solidFill>
                  <a:srgbClr val="797A7D"/>
                </a:solidFill>
                <a:latin typeface="HelveticaNeueLT Pro 45 Lt" panose="020B0403020202020204" pitchFamily="34" charset="0"/>
              </a:rPr>
              <a:t> </a:t>
            </a:r>
          </a:p>
          <a:p>
            <a:pPr marL="342900" indent="-342900" eaLnBrk="1" hangingPunct="1">
              <a:spcAft>
                <a:spcPts val="9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Works like a “</a:t>
            </a:r>
            <a:r>
              <a:rPr lang="en-US" altLang="en-US" b="1" dirty="0">
                <a:solidFill>
                  <a:srgbClr val="797A7D"/>
                </a:solidFill>
                <a:latin typeface="HelveticaNeueLT Pro 45 Lt" panose="020B0403020202020204" pitchFamily="34" charset="0"/>
              </a:rPr>
              <a:t>Fork in the Road</a:t>
            </a:r>
            <a:r>
              <a:rPr lang="en-US" altLang="en-US" dirty="0">
                <a:solidFill>
                  <a:srgbClr val="797A7D"/>
                </a:solidFill>
                <a:latin typeface="HelveticaNeueLT Pro 45 Lt" panose="020B0403020202020204" pitchFamily="34" charset="0"/>
              </a:rPr>
              <a:t>” allowing the program to </a:t>
            </a:r>
            <a:r>
              <a:rPr lang="en-US" altLang="en-US" b="1" dirty="0">
                <a:solidFill>
                  <a:srgbClr val="797A7D"/>
                </a:solidFill>
                <a:latin typeface="HelveticaNeueLT Pro 45 Lt" panose="020B0403020202020204" pitchFamily="34" charset="0"/>
              </a:rPr>
              <a:t>operate </a:t>
            </a:r>
            <a:r>
              <a:rPr lang="en-US" altLang="en-US" dirty="0">
                <a:solidFill>
                  <a:srgbClr val="797A7D"/>
                </a:solidFill>
                <a:latin typeface="HelveticaNeueLT Pro 45 Lt" panose="020B0403020202020204" pitchFamily="34" charset="0"/>
              </a:rPr>
              <a:t>in different manners </a:t>
            </a:r>
            <a:r>
              <a:rPr lang="en-US" altLang="en-US" b="1" dirty="0">
                <a:solidFill>
                  <a:srgbClr val="797A7D"/>
                </a:solidFill>
                <a:latin typeface="HelveticaNeueLT Pro 45 Lt" panose="020B0403020202020204" pitchFamily="34" charset="0"/>
              </a:rPr>
              <a:t>based</a:t>
            </a:r>
            <a:r>
              <a:rPr lang="en-US" altLang="en-US" dirty="0">
                <a:solidFill>
                  <a:srgbClr val="797A7D"/>
                </a:solidFill>
                <a:latin typeface="HelveticaNeueLT Pro 45 Lt" panose="020B0403020202020204" pitchFamily="34" charset="0"/>
              </a:rPr>
              <a:t> on </a:t>
            </a:r>
            <a:r>
              <a:rPr lang="en-US" altLang="en-US" b="1" dirty="0">
                <a:solidFill>
                  <a:srgbClr val="797A7D"/>
                </a:solidFill>
                <a:latin typeface="HelveticaNeueLT Pro 45 Lt" panose="020B0403020202020204" pitchFamily="34" charset="0"/>
              </a:rPr>
              <a:t>data</a:t>
            </a:r>
            <a:r>
              <a:rPr lang="en-US" altLang="en-US" dirty="0">
                <a:solidFill>
                  <a:srgbClr val="797A7D"/>
                </a:solidFill>
                <a:latin typeface="HelveticaNeueLT Pro 45 Lt" panose="020B0403020202020204" pitchFamily="34" charset="0"/>
              </a:rPr>
              <a:t> or instrument </a:t>
            </a:r>
            <a:r>
              <a:rPr lang="en-US" altLang="en-US" b="1" dirty="0">
                <a:solidFill>
                  <a:srgbClr val="797A7D"/>
                </a:solidFill>
                <a:latin typeface="HelveticaNeueLT Pro 45 Lt" panose="020B0403020202020204" pitchFamily="34" charset="0"/>
              </a:rPr>
              <a:t>behaviors</a:t>
            </a:r>
            <a:r>
              <a:rPr lang="en-US" altLang="en-US" dirty="0">
                <a:solidFill>
                  <a:srgbClr val="797A7D"/>
                </a:solidFill>
                <a:latin typeface="HelveticaNeueLT Pro 45 Lt" panose="020B0403020202020204" pitchFamily="34" charset="0"/>
              </a:rPr>
              <a:t>.  </a:t>
            </a:r>
          </a:p>
          <a:p>
            <a:pPr eaLnBrk="1" hangingPunct="1">
              <a:spcAft>
                <a:spcPts val="900"/>
              </a:spcAft>
              <a:buClr>
                <a:srgbClr val="797A7D"/>
              </a:buClr>
            </a:pPr>
            <a:endParaRPr lang="en-US" altLang="en-US" dirty="0">
              <a:solidFill>
                <a:srgbClr val="797A7D"/>
              </a:solidFill>
              <a:latin typeface="HelveticaNeueLT Pro 45 Lt" panose="020B0403020202020204" pitchFamily="34" charset="0"/>
            </a:endParaRPr>
          </a:p>
          <a:p>
            <a:pPr marL="342900" indent="-342900" eaLnBrk="1" hangingPunct="1">
              <a:spcAft>
                <a:spcPts val="9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Can be </a:t>
            </a:r>
            <a:r>
              <a:rPr lang="en-US" altLang="en-US" b="1" dirty="0">
                <a:solidFill>
                  <a:srgbClr val="797A7D"/>
                </a:solidFill>
                <a:latin typeface="HelveticaNeueLT Pro 45 Lt" panose="020B0403020202020204" pitchFamily="34" charset="0"/>
              </a:rPr>
              <a:t>nested</a:t>
            </a:r>
            <a:r>
              <a:rPr lang="en-US" altLang="en-US" dirty="0">
                <a:solidFill>
                  <a:srgbClr val="797A7D"/>
                </a:solidFill>
                <a:latin typeface="HelveticaNeueLT Pro 45 Lt" panose="020B0403020202020204" pitchFamily="34" charset="0"/>
              </a:rPr>
              <a:t> to check </a:t>
            </a:r>
            <a:r>
              <a:rPr lang="en-US" altLang="en-US" b="1" dirty="0">
                <a:solidFill>
                  <a:srgbClr val="797A7D"/>
                </a:solidFill>
                <a:latin typeface="HelveticaNeueLT Pro 45 Lt" panose="020B0403020202020204" pitchFamily="34" charset="0"/>
              </a:rPr>
              <a:t>multiple conditions </a:t>
            </a:r>
            <a:r>
              <a:rPr lang="en-US" altLang="en-US" dirty="0">
                <a:solidFill>
                  <a:srgbClr val="797A7D"/>
                </a:solidFill>
                <a:latin typeface="HelveticaNeueLT Pro 45 Lt" panose="020B0403020202020204" pitchFamily="34" charset="0"/>
              </a:rPr>
              <a:t>and make </a:t>
            </a:r>
            <a:r>
              <a:rPr lang="en-US" altLang="en-US" b="1" dirty="0">
                <a:solidFill>
                  <a:srgbClr val="797A7D"/>
                </a:solidFill>
                <a:latin typeface="HelveticaNeueLT Pro 45 Lt" panose="020B0403020202020204" pitchFamily="34" charset="0"/>
              </a:rPr>
              <a:t>compound decisions.</a:t>
            </a:r>
            <a:endParaRPr lang="en-US" altLang="en-US" dirty="0">
              <a:solidFill>
                <a:srgbClr val="797A7D"/>
              </a:solidFill>
              <a:latin typeface="HelveticaNeueLT Pro 45 Lt" panose="020B0403020202020204" pitchFamily="34" charset="0"/>
            </a:endParaRPr>
          </a:p>
          <a:p>
            <a:pPr marL="342900" indent="-342900" eaLnBrk="1" hangingPunct="1">
              <a:spcAft>
                <a:spcPts val="9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The “Else” part of the </a:t>
            </a:r>
            <a:r>
              <a:rPr lang="en-US" altLang="en-US" b="1" dirty="0">
                <a:solidFill>
                  <a:srgbClr val="797A7D"/>
                </a:solidFill>
                <a:latin typeface="HelveticaNeueLT Pro 45 Lt" panose="020B0403020202020204" pitchFamily="34" charset="0"/>
              </a:rPr>
              <a:t>If/Else</a:t>
            </a:r>
            <a:r>
              <a:rPr lang="en-US" altLang="en-US" dirty="0">
                <a:solidFill>
                  <a:srgbClr val="797A7D"/>
                </a:solidFill>
                <a:latin typeface="HelveticaNeueLT Pro 45 Lt" panose="020B0403020202020204" pitchFamily="34" charset="0"/>
              </a:rPr>
              <a:t> step is </a:t>
            </a:r>
            <a:r>
              <a:rPr lang="en-US" altLang="en-US" b="1" dirty="0">
                <a:solidFill>
                  <a:srgbClr val="797A7D"/>
                </a:solidFill>
                <a:latin typeface="HelveticaNeueLT Pro 45 Lt" panose="020B0403020202020204" pitchFamily="34" charset="0"/>
              </a:rPr>
              <a:t>optional</a:t>
            </a:r>
            <a:r>
              <a:rPr lang="en-US" altLang="en-US" dirty="0">
                <a:solidFill>
                  <a:srgbClr val="797A7D"/>
                </a:solidFill>
                <a:latin typeface="HelveticaNeueLT Pro 45 Lt" panose="020B0403020202020204" pitchFamily="34" charset="0"/>
              </a:rPr>
              <a:t>.</a:t>
            </a:r>
          </a:p>
        </p:txBody>
      </p:sp>
      <p:pic>
        <p:nvPicPr>
          <p:cNvPr id="9523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77181"/>
            <a:ext cx="63515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0036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043" y="5860048"/>
            <a:ext cx="2735263" cy="557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dirty="0">
                <a:latin typeface="HelveticaNeueLT Pro 45 Lt" panose="020B0403020202020204" pitchFamily="34" charset="0"/>
              </a:rPr>
              <a:t>Conditionals</a:t>
            </a:r>
          </a:p>
        </p:txBody>
      </p:sp>
      <p:sp>
        <p:nvSpPr>
          <p:cNvPr id="7" name="Text Placeholder 6"/>
          <p:cNvSpPr>
            <a:spLocks noGrp="1"/>
          </p:cNvSpPr>
          <p:nvPr>
            <p:ph type="body" sz="quarter" idx="11"/>
          </p:nvPr>
        </p:nvSpPr>
        <p:spPr/>
        <p:txBody>
          <a:bodyPr/>
          <a:lstStyle/>
          <a:p>
            <a:r>
              <a:rPr lang="en-US" dirty="0">
                <a:latin typeface="HelveticaNeueLT Pro 45 Lt" panose="020B0403020202020204" pitchFamily="34" charset="0"/>
              </a:rPr>
              <a:t>If/Else Statements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9" name="Picture 30"/>
          <p:cNvPicPr>
            <a:picLocks noChangeAspect="1" noChangeArrowheads="1"/>
          </p:cNvPicPr>
          <p:nvPr/>
        </p:nvPicPr>
        <p:blipFill rotWithShape="1">
          <a:blip r:embed="rId3">
            <a:extLst>
              <a:ext uri="{28A0092B-C50C-407E-A947-70E740481C1C}">
                <a14:useLocalDpi xmlns:a14="http://schemas.microsoft.com/office/drawing/2010/main" val="0"/>
              </a:ext>
            </a:extLst>
          </a:blip>
          <a:srcRect l="4986" t="1666" r="1808" b="1"/>
          <a:stretch/>
        </p:blipFill>
        <p:spPr bwMode="auto">
          <a:xfrm>
            <a:off x="454706" y="1447800"/>
            <a:ext cx="4419601"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903"/>
          <a:stretch/>
        </p:blipFill>
        <p:spPr bwMode="auto">
          <a:xfrm>
            <a:off x="5141006" y="1602376"/>
            <a:ext cx="35433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218" y="3153862"/>
            <a:ext cx="31908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4829176"/>
            <a:ext cx="21717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p:txBody>
          <a:bodyPr/>
          <a:lstStyle/>
          <a:p>
            <a:r>
              <a:rPr lang="en-US" dirty="0">
                <a:latin typeface="HelveticaNeueLT Pro 45 Lt" panose="020B0403020202020204" pitchFamily="34" charset="0"/>
              </a:rPr>
              <a:t>Conditionals</a:t>
            </a:r>
          </a:p>
        </p:txBody>
      </p:sp>
      <p:sp>
        <p:nvSpPr>
          <p:cNvPr id="8" name="Text Placeholder 7"/>
          <p:cNvSpPr>
            <a:spLocks noGrp="1"/>
          </p:cNvSpPr>
          <p:nvPr>
            <p:ph type="body" sz="quarter" idx="11"/>
          </p:nvPr>
        </p:nvSpPr>
        <p:spPr/>
        <p:txBody>
          <a:bodyPr/>
          <a:lstStyle/>
          <a:p>
            <a:r>
              <a:rPr lang="en-US" dirty="0">
                <a:latin typeface="HelveticaNeueLT Pro 45 Lt" panose="020B0403020202020204" pitchFamily="34" charset="0"/>
              </a:rPr>
              <a:t>Nested If Statements</a:t>
            </a:r>
          </a:p>
        </p:txBody>
      </p:sp>
      <p:cxnSp>
        <p:nvCxnSpPr>
          <p:cNvPr id="12" name="Elbow Connector 11"/>
          <p:cNvCxnSpPr>
            <a:stCxn id="122887" idx="2"/>
          </p:cNvCxnSpPr>
          <p:nvPr/>
        </p:nvCxnSpPr>
        <p:spPr>
          <a:xfrm rot="5400000" flipH="1">
            <a:off x="5636307" y="1354727"/>
            <a:ext cx="514350" cy="2038349"/>
          </a:xfrm>
          <a:prstGeom prst="bentConnector4">
            <a:avLst>
              <a:gd name="adj1" fmla="val -19048"/>
              <a:gd name="adj2" fmla="val 93458"/>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22888" idx="2"/>
            <a:endCxn id="96259" idx="3"/>
          </p:cNvCxnSpPr>
          <p:nvPr/>
        </p:nvCxnSpPr>
        <p:spPr>
          <a:xfrm rot="5400000" flipH="1">
            <a:off x="5597663" y="2972345"/>
            <a:ext cx="591637" cy="2038349"/>
          </a:xfrm>
          <a:prstGeom prst="bentConnector4">
            <a:avLst>
              <a:gd name="adj1" fmla="val -38639"/>
              <a:gd name="adj2" fmla="val 89136"/>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22892" idx="2"/>
          </p:cNvCxnSpPr>
          <p:nvPr/>
        </p:nvCxnSpPr>
        <p:spPr>
          <a:xfrm rot="5400000" flipH="1">
            <a:off x="5520601" y="4453802"/>
            <a:ext cx="862556" cy="2155143"/>
          </a:xfrm>
          <a:prstGeom prst="bentConnector4">
            <a:avLst>
              <a:gd name="adj1" fmla="val -9339"/>
              <a:gd name="adj2" fmla="val 89335"/>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038600" y="1600200"/>
            <a:ext cx="4876800" cy="2209800"/>
          </a:xfrm>
          <a:prstGeom prst="rect">
            <a:avLst/>
          </a:prstGeom>
          <a:noFill/>
          <a:ln w="9525">
            <a:noFill/>
            <a:miter lim="800000"/>
            <a:headEnd/>
            <a:tailEnd/>
          </a:ln>
        </p:spPr>
        <p:txBody>
          <a:bodyPr/>
          <a:lstStyle/>
          <a:p>
            <a:pPr marL="495300" indent="-495300">
              <a:spcBef>
                <a:spcPct val="20000"/>
              </a:spcBef>
              <a:buClr>
                <a:srgbClr val="043362"/>
              </a:buClr>
              <a:buSzPct val="75000"/>
              <a:buFont typeface="Wingdings" pitchFamily="2" charset="2"/>
              <a:buChar char="n"/>
              <a:defRPr/>
            </a:pPr>
            <a:endParaRPr lang="en-GB" sz="2800" kern="0" dirty="0">
              <a:latin typeface="HelveticaNeueLT Pro 45 Lt" panose="020B0403020202020204" pitchFamily="34" charset="0"/>
              <a:cs typeface="Arial" pitchFamily="34" charset="0"/>
            </a:endParaRPr>
          </a:p>
          <a:p>
            <a:pPr marL="495300" indent="-495300">
              <a:spcBef>
                <a:spcPct val="20000"/>
              </a:spcBef>
              <a:buClr>
                <a:srgbClr val="043362"/>
              </a:buClr>
              <a:buSzPct val="75000"/>
              <a:buFont typeface="Wingdings" pitchFamily="2" charset="2"/>
              <a:buNone/>
              <a:defRPr/>
            </a:pPr>
            <a:r>
              <a:rPr lang="en-GB" sz="2800" kern="0" dirty="0">
                <a:solidFill>
                  <a:srgbClr val="5B9BD5"/>
                </a:solidFill>
                <a:latin typeface="HelveticaNeueLT Pro 45 Lt" panose="020B0403020202020204" pitchFamily="34" charset="0"/>
                <a:cs typeface="Arial" pitchFamily="34" charset="0"/>
              </a:rPr>
              <a:t>Challenge 8</a:t>
            </a:r>
          </a:p>
          <a:p>
            <a:pPr lvl="1">
              <a:spcBef>
                <a:spcPct val="20000"/>
              </a:spcBef>
              <a:buClr>
                <a:srgbClr val="043362"/>
              </a:buClr>
              <a:buSzPct val="75000"/>
              <a:buFont typeface="Wingdings" pitchFamily="2" charset="2"/>
              <a:buNone/>
              <a:defRPr/>
            </a:pPr>
            <a:r>
              <a:rPr lang="en-GB" sz="2800" kern="0" dirty="0">
                <a:solidFill>
                  <a:srgbClr val="797A7D"/>
                </a:solidFill>
                <a:latin typeface="HelveticaNeueLT Pro 45 Lt" panose="020B0403020202020204" pitchFamily="34" charset="0"/>
                <a:cs typeface="Arial" pitchFamily="34" charset="0"/>
              </a:rPr>
              <a:t>Incorporating If/Else Statements</a:t>
            </a:r>
          </a:p>
        </p:txBody>
      </p:sp>
      <p:sp>
        <p:nvSpPr>
          <p:cNvPr id="4" name="Title 3"/>
          <p:cNvSpPr>
            <a:spLocks noGrp="1"/>
          </p:cNvSpPr>
          <p:nvPr>
            <p:ph type="title"/>
          </p:nvPr>
        </p:nvSpPr>
        <p:spPr/>
        <p:txBody>
          <a:bodyPr/>
          <a:lstStyle/>
          <a:p>
            <a:r>
              <a:rPr lang="en-US" sz="4400" dirty="0">
                <a:latin typeface="HelveticaNeueLT Pro 45 Lt" panose="020B0403020202020204" pitchFamily="34" charset="0"/>
              </a:rPr>
              <a:t>Conditionals</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Hands-On Exercise</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38600"/>
            <a:ext cx="3124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8" name="Picture 2" descr="http://www.boeducation.com/wp-content/uploads/2016/02/program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706" y="1703548"/>
            <a:ext cx="3126694" cy="20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269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ext Box 4"/>
          <p:cNvSpPr txBox="1">
            <a:spLocks noChangeArrowheads="1"/>
          </p:cNvSpPr>
          <p:nvPr/>
        </p:nvSpPr>
        <p:spPr bwMode="auto">
          <a:xfrm>
            <a:off x="4495574" y="1524000"/>
            <a:ext cx="4199618" cy="309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eaLnBrk="1" hangingPunct="1">
              <a:spcBef>
                <a:spcPts val="1000"/>
              </a:spcBef>
              <a:buClr>
                <a:srgbClr val="797A7D"/>
              </a:buClr>
              <a:buFont typeface="Arial" panose="020B0604020202020204" pitchFamily="34" charset="0"/>
              <a:buChar char="•"/>
            </a:pPr>
            <a:r>
              <a:rPr lang="en-GB" altLang="en-US" dirty="0">
                <a:solidFill>
                  <a:srgbClr val="797A7D"/>
                </a:solidFill>
                <a:latin typeface="HelveticaNeueLT Pro 45 Lt" panose="020B0403020202020204" pitchFamily="34" charset="0"/>
              </a:rPr>
              <a:t>Grouped under ML_STAR tab or tree dropdown.</a:t>
            </a:r>
          </a:p>
          <a:p>
            <a:pPr marL="342900" indent="-342900" eaLnBrk="1" hangingPunct="1">
              <a:spcBef>
                <a:spcPts val="1000"/>
              </a:spcBef>
              <a:buClr>
                <a:srgbClr val="797A7D"/>
              </a:buClr>
              <a:buFont typeface="Arial" panose="020B0604020202020204" pitchFamily="34" charset="0"/>
              <a:buChar char="•"/>
            </a:pPr>
            <a:r>
              <a:rPr lang="en-GB" altLang="en-US" dirty="0">
                <a:solidFill>
                  <a:srgbClr val="797A7D"/>
                </a:solidFill>
                <a:latin typeface="HelveticaNeueLT Pro 45 Lt" panose="020B0403020202020204" pitchFamily="34" charset="0"/>
              </a:rPr>
              <a:t>Performs a </a:t>
            </a:r>
            <a:r>
              <a:rPr lang="en-GB" altLang="en-US" b="1" dirty="0">
                <a:solidFill>
                  <a:srgbClr val="797A7D"/>
                </a:solidFill>
                <a:latin typeface="HelveticaNeueLT Pro 45 Lt" panose="020B0403020202020204" pitchFamily="34" charset="0"/>
              </a:rPr>
              <a:t>single action</a:t>
            </a:r>
            <a:r>
              <a:rPr lang="en-GB" altLang="en-US" dirty="0">
                <a:solidFill>
                  <a:srgbClr val="797A7D"/>
                </a:solidFill>
                <a:latin typeface="HelveticaNeueLT Pro 45 Lt" panose="020B0403020202020204" pitchFamily="34" charset="0"/>
              </a:rPr>
              <a:t>.  </a:t>
            </a:r>
          </a:p>
          <a:p>
            <a:pPr marL="342900" indent="-342900" eaLnBrk="1" hangingPunct="1">
              <a:spcBef>
                <a:spcPts val="1000"/>
              </a:spcBef>
              <a:buClr>
                <a:srgbClr val="797A7D"/>
              </a:buClr>
              <a:buFont typeface="Arial" panose="020B0604020202020204" pitchFamily="34" charset="0"/>
              <a:buChar char="•"/>
            </a:pPr>
            <a:r>
              <a:rPr lang="en-GB" altLang="en-US" dirty="0">
                <a:solidFill>
                  <a:srgbClr val="797A7D"/>
                </a:solidFill>
                <a:latin typeface="HelveticaNeueLT Pro 45 Lt" panose="020B0403020202020204" pitchFamily="34" charset="0"/>
              </a:rPr>
              <a:t>Full range of </a:t>
            </a:r>
            <a:r>
              <a:rPr lang="en-GB" altLang="en-US" b="1" dirty="0">
                <a:solidFill>
                  <a:srgbClr val="797A7D"/>
                </a:solidFill>
                <a:latin typeface="HelveticaNeueLT Pro 45 Lt" panose="020B0403020202020204" pitchFamily="34" charset="0"/>
              </a:rPr>
              <a:t>Error Handling</a:t>
            </a:r>
            <a:r>
              <a:rPr lang="en-GB" altLang="en-US" dirty="0">
                <a:solidFill>
                  <a:srgbClr val="797A7D"/>
                </a:solidFill>
                <a:latin typeface="HelveticaNeueLT Pro 45 Lt" panose="020B0403020202020204" pitchFamily="34" charset="0"/>
              </a:rPr>
              <a:t>.</a:t>
            </a:r>
          </a:p>
          <a:p>
            <a:pPr marL="342900" indent="-342900" eaLnBrk="1" hangingPunct="1">
              <a:spcBef>
                <a:spcPts val="1000"/>
              </a:spcBef>
              <a:buClr>
                <a:srgbClr val="797A7D"/>
              </a:buClr>
              <a:buFont typeface="Arial" panose="020B0604020202020204" pitchFamily="34" charset="0"/>
              <a:buChar char="•"/>
            </a:pPr>
            <a:r>
              <a:rPr lang="en-GB" altLang="en-US" dirty="0">
                <a:solidFill>
                  <a:srgbClr val="797A7D"/>
                </a:solidFill>
                <a:latin typeface="HelveticaNeueLT Pro 45 Lt" panose="020B0403020202020204" pitchFamily="34" charset="0"/>
              </a:rPr>
              <a:t>More </a:t>
            </a:r>
            <a:r>
              <a:rPr lang="en-GB" altLang="en-US" b="1" dirty="0">
                <a:solidFill>
                  <a:srgbClr val="797A7D"/>
                </a:solidFill>
                <a:latin typeface="HelveticaNeueLT Pro 45 Lt" panose="020B0403020202020204" pitchFamily="34" charset="0"/>
              </a:rPr>
              <a:t>granularity/flexibility</a:t>
            </a:r>
            <a:r>
              <a:rPr lang="en-GB" altLang="en-US" dirty="0">
                <a:solidFill>
                  <a:srgbClr val="797A7D"/>
                </a:solidFill>
                <a:latin typeface="HelveticaNeueLT Pro 45 Lt" panose="020B0403020202020204" pitchFamily="34" charset="0"/>
              </a:rPr>
              <a:t> than Gold Steps or Smart Steps.</a:t>
            </a:r>
          </a:p>
          <a:p>
            <a:pPr marL="342900" indent="-342900" eaLnBrk="1" hangingPunct="1">
              <a:spcBef>
                <a:spcPts val="1000"/>
              </a:spcBef>
              <a:buClr>
                <a:srgbClr val="797A7D"/>
              </a:buClr>
              <a:buFont typeface="Arial" panose="020B0604020202020204" pitchFamily="34" charset="0"/>
              <a:buChar char="•"/>
            </a:pPr>
            <a:r>
              <a:rPr lang="en-GB" altLang="en-US" dirty="0">
                <a:solidFill>
                  <a:srgbClr val="797A7D"/>
                </a:solidFill>
                <a:latin typeface="HelveticaNeueLT Pro 45 Lt" panose="020B0403020202020204" pitchFamily="34" charset="0"/>
              </a:rPr>
              <a:t>Some </a:t>
            </a:r>
            <a:r>
              <a:rPr lang="en-GB" altLang="en-US" b="1" dirty="0">
                <a:solidFill>
                  <a:srgbClr val="797A7D"/>
                </a:solidFill>
                <a:latin typeface="HelveticaNeueLT Pro 45 Lt" panose="020B0403020202020204" pitchFamily="34" charset="0"/>
              </a:rPr>
              <a:t>not visible by default </a:t>
            </a:r>
            <a:r>
              <a:rPr lang="en-GB" altLang="en-US" dirty="0">
                <a:solidFill>
                  <a:srgbClr val="797A7D"/>
                </a:solidFill>
                <a:latin typeface="HelveticaNeueLT Pro 45 Lt" panose="020B0403020202020204" pitchFamily="34" charset="0"/>
              </a:rPr>
              <a:t>– Use </a:t>
            </a:r>
            <a:r>
              <a:rPr lang="en-GB" altLang="en-US" b="1" dirty="0">
                <a:solidFill>
                  <a:srgbClr val="797A7D"/>
                </a:solidFill>
                <a:latin typeface="HelveticaNeueLT Pro 45 Lt" panose="020B0403020202020204" pitchFamily="34" charset="0"/>
              </a:rPr>
              <a:t>Configuration Editor </a:t>
            </a:r>
            <a:r>
              <a:rPr lang="en-GB" altLang="en-US" dirty="0">
                <a:solidFill>
                  <a:srgbClr val="797A7D"/>
                </a:solidFill>
                <a:latin typeface="HelveticaNeueLT Pro 45 Lt" panose="020B0403020202020204" pitchFamily="34" charset="0"/>
              </a:rPr>
              <a:t>to enable/disable visibility.  </a:t>
            </a:r>
          </a:p>
        </p:txBody>
      </p:sp>
      <p:pic>
        <p:nvPicPr>
          <p:cNvPr id="102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524000"/>
            <a:ext cx="396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024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106" y="4953000"/>
            <a:ext cx="3886200" cy="10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 name="Title 3"/>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Single Steps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726355"/>
            <a:ext cx="3708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1270" name="Text Box 4"/>
          <p:cNvSpPr txBox="1">
            <a:spLocks noChangeArrowheads="1"/>
          </p:cNvSpPr>
          <p:nvPr/>
        </p:nvSpPr>
        <p:spPr bwMode="auto">
          <a:xfrm>
            <a:off x="4305300" y="1676149"/>
            <a:ext cx="4379006"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600"/>
              </a:spcBef>
              <a:buClr>
                <a:srgbClr val="797A7D"/>
              </a:buClr>
            </a:pPr>
            <a:r>
              <a:rPr lang="en-US" altLang="en-US" sz="2000" b="1" dirty="0">
                <a:solidFill>
                  <a:srgbClr val="5B9BD5"/>
                </a:solidFill>
                <a:latin typeface="HelveticaNeueLT Pro 45 Lt" panose="020B0403020202020204" pitchFamily="34" charset="0"/>
              </a:rPr>
              <a:t>Gold Steps</a:t>
            </a:r>
            <a:endParaRPr lang="en-GB" altLang="en-US" sz="2000" b="1" dirty="0">
              <a:solidFill>
                <a:srgbClr val="797A7D"/>
              </a:solidFill>
              <a:latin typeface="HelveticaNeueLT Pro 45 Lt" panose="020B0403020202020204" pitchFamily="34" charset="0"/>
            </a:endParaRPr>
          </a:p>
          <a:p>
            <a:pPr marL="285750" indent="-285750" eaLnBrk="1" hangingPunct="1">
              <a:spcBef>
                <a:spcPts val="600"/>
              </a:spcBef>
              <a:buClr>
                <a:srgbClr val="797A7D"/>
              </a:buClr>
              <a:buFont typeface="Arial" panose="020B0604020202020204" pitchFamily="34" charset="0"/>
              <a:buChar char="•"/>
            </a:pPr>
            <a:r>
              <a:rPr lang="en-GB" altLang="en-US" dirty="0">
                <a:solidFill>
                  <a:srgbClr val="797A7D"/>
                </a:solidFill>
                <a:latin typeface="HelveticaNeueLT Pro 45 Lt" panose="020B0403020202020204" pitchFamily="34" charset="0"/>
              </a:rPr>
              <a:t>Grouped under ML_STAR tab or tree dropdown.  </a:t>
            </a:r>
          </a:p>
          <a:p>
            <a:pPr marL="285750" indent="-285750" eaLnBrk="1" hangingPunct="1">
              <a:spcBef>
                <a:spcPts val="600"/>
              </a:spcBef>
              <a:buClr>
                <a:srgbClr val="797A7D"/>
              </a:buClr>
              <a:buFont typeface="Arial" panose="020B0604020202020204" pitchFamily="34" charset="0"/>
              <a:buChar char="•"/>
            </a:pPr>
            <a:r>
              <a:rPr lang="en-GB" altLang="en-US" dirty="0">
                <a:solidFill>
                  <a:srgbClr val="797A7D"/>
                </a:solidFill>
                <a:latin typeface="HelveticaNeueLT Pro 45 Lt" panose="020B0403020202020204" pitchFamily="34" charset="0"/>
              </a:rPr>
              <a:t>Perform </a:t>
            </a:r>
            <a:r>
              <a:rPr lang="en-GB" altLang="en-US" b="1" dirty="0">
                <a:solidFill>
                  <a:srgbClr val="797A7D"/>
                </a:solidFill>
                <a:latin typeface="HelveticaNeueLT Pro 45 Lt" panose="020B0403020202020204" pitchFamily="34" charset="0"/>
              </a:rPr>
              <a:t>compound actions/steps.  </a:t>
            </a:r>
          </a:p>
          <a:p>
            <a:pPr marL="285750" indent="-285750" eaLnBrk="1" hangingPunct="1">
              <a:spcBef>
                <a:spcPts val="600"/>
              </a:spcBef>
              <a:buClr>
                <a:srgbClr val="797A7D"/>
              </a:buClr>
              <a:buFont typeface="Arial" panose="020B0604020202020204" pitchFamily="34" charset="0"/>
              <a:buChar char="•"/>
            </a:pPr>
            <a:r>
              <a:rPr lang="en-GB" altLang="en-US" b="1" dirty="0">
                <a:solidFill>
                  <a:srgbClr val="797A7D"/>
                </a:solidFill>
                <a:latin typeface="HelveticaNeueLT Pro 45 Lt" panose="020B0403020202020204" pitchFamily="34" charset="0"/>
              </a:rPr>
              <a:t>Tip Counting included </a:t>
            </a:r>
            <a:r>
              <a:rPr lang="en-GB" altLang="en-US" dirty="0">
                <a:solidFill>
                  <a:srgbClr val="797A7D"/>
                </a:solidFill>
                <a:latin typeface="HelveticaNeueLT Pro 45 Lt" panose="020B0403020202020204" pitchFamily="34" charset="0"/>
              </a:rPr>
              <a:t>in pipetting steps.</a:t>
            </a:r>
          </a:p>
          <a:p>
            <a:pPr marL="285750" indent="-285750" eaLnBrk="1" hangingPunct="1">
              <a:spcBef>
                <a:spcPts val="600"/>
              </a:spcBef>
              <a:buClr>
                <a:srgbClr val="797A7D"/>
              </a:buClr>
              <a:buFont typeface="Arial" panose="020B0604020202020204" pitchFamily="34" charset="0"/>
              <a:buChar char="•"/>
            </a:pPr>
            <a:r>
              <a:rPr lang="en-GB" altLang="en-US" b="1" dirty="0">
                <a:solidFill>
                  <a:srgbClr val="797A7D"/>
                </a:solidFill>
                <a:latin typeface="HelveticaNeueLT Pro 45 Lt" panose="020B0403020202020204" pitchFamily="34" charset="0"/>
              </a:rPr>
              <a:t>Full</a:t>
            </a:r>
            <a:r>
              <a:rPr lang="en-GB" altLang="en-US" dirty="0">
                <a:solidFill>
                  <a:srgbClr val="797A7D"/>
                </a:solidFill>
                <a:latin typeface="HelveticaNeueLT Pro 45 Lt" panose="020B0403020202020204" pitchFamily="34" charset="0"/>
              </a:rPr>
              <a:t> range of </a:t>
            </a:r>
            <a:r>
              <a:rPr lang="en-GB" altLang="en-US" b="1" dirty="0">
                <a:solidFill>
                  <a:srgbClr val="797A7D"/>
                </a:solidFill>
                <a:latin typeface="HelveticaNeueLT Pro 45 Lt" panose="020B0403020202020204" pitchFamily="34" charset="0"/>
              </a:rPr>
              <a:t>Error Handling</a:t>
            </a:r>
            <a:r>
              <a:rPr lang="en-GB" altLang="en-US" dirty="0">
                <a:solidFill>
                  <a:srgbClr val="797A7D"/>
                </a:solidFill>
                <a:latin typeface="HelveticaNeueLT Pro 45 Lt" panose="020B0403020202020204" pitchFamily="34" charset="0"/>
              </a:rPr>
              <a:t>.</a:t>
            </a: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06" y="4135985"/>
            <a:ext cx="282575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1" name="Text Box 4"/>
          <p:cNvSpPr txBox="1">
            <a:spLocks noChangeArrowheads="1"/>
          </p:cNvSpPr>
          <p:nvPr/>
        </p:nvSpPr>
        <p:spPr bwMode="auto">
          <a:xfrm>
            <a:off x="4305300" y="4032148"/>
            <a:ext cx="4379006"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34950" eaLnBrk="0" hangingPunct="0">
              <a:defRPr>
                <a:solidFill>
                  <a:schemeClr val="tx1"/>
                </a:solidFill>
                <a:latin typeface="Arial" panose="020B0604020202020204" pitchFamily="34" charset="0"/>
              </a:defRPr>
            </a:lvl1pPr>
            <a:lvl2pPr marL="742950" indent="-285750" defTabSz="234950" eaLnBrk="0" hangingPunct="0">
              <a:defRPr>
                <a:solidFill>
                  <a:schemeClr val="tx1"/>
                </a:solidFill>
                <a:latin typeface="Arial" panose="020B0604020202020204" pitchFamily="34" charset="0"/>
              </a:defRPr>
            </a:lvl2pPr>
            <a:lvl3pPr marL="1143000" indent="-228600" defTabSz="234950" eaLnBrk="0" hangingPunct="0">
              <a:defRPr>
                <a:solidFill>
                  <a:schemeClr val="tx1"/>
                </a:solidFill>
                <a:latin typeface="Arial" panose="020B0604020202020204" pitchFamily="34" charset="0"/>
              </a:defRPr>
            </a:lvl3pPr>
            <a:lvl4pPr marL="1600200" indent="-228600" defTabSz="234950" eaLnBrk="0" hangingPunct="0">
              <a:defRPr>
                <a:solidFill>
                  <a:schemeClr val="tx1"/>
                </a:solidFill>
                <a:latin typeface="Arial" panose="020B0604020202020204" pitchFamily="34" charset="0"/>
              </a:defRPr>
            </a:lvl4pPr>
            <a:lvl5pPr marL="2057400" indent="-228600" defTabSz="234950" eaLnBrk="0" hangingPunct="0">
              <a:defRPr>
                <a:solidFill>
                  <a:schemeClr val="tx1"/>
                </a:solidFill>
                <a:latin typeface="Arial" panose="020B0604020202020204" pitchFamily="34" charset="0"/>
              </a:defRPr>
            </a:lvl5pPr>
            <a:lvl6pPr marL="2514600" indent="-228600" defTabSz="234950" eaLnBrk="0" fontAlgn="base" hangingPunct="0">
              <a:spcBef>
                <a:spcPct val="0"/>
              </a:spcBef>
              <a:spcAft>
                <a:spcPct val="0"/>
              </a:spcAft>
              <a:defRPr>
                <a:solidFill>
                  <a:schemeClr val="tx1"/>
                </a:solidFill>
                <a:latin typeface="Arial" panose="020B0604020202020204" pitchFamily="34" charset="0"/>
              </a:defRPr>
            </a:lvl6pPr>
            <a:lvl7pPr marL="2971800" indent="-228600" defTabSz="234950" eaLnBrk="0" fontAlgn="base" hangingPunct="0">
              <a:spcBef>
                <a:spcPct val="0"/>
              </a:spcBef>
              <a:spcAft>
                <a:spcPct val="0"/>
              </a:spcAft>
              <a:defRPr>
                <a:solidFill>
                  <a:schemeClr val="tx1"/>
                </a:solidFill>
                <a:latin typeface="Arial" panose="020B0604020202020204" pitchFamily="34" charset="0"/>
              </a:defRPr>
            </a:lvl7pPr>
            <a:lvl8pPr marL="3429000" indent="-228600" defTabSz="234950" eaLnBrk="0" fontAlgn="base" hangingPunct="0">
              <a:spcBef>
                <a:spcPct val="0"/>
              </a:spcBef>
              <a:spcAft>
                <a:spcPct val="0"/>
              </a:spcAft>
              <a:defRPr>
                <a:solidFill>
                  <a:schemeClr val="tx1"/>
                </a:solidFill>
                <a:latin typeface="Arial" panose="020B0604020202020204" pitchFamily="34" charset="0"/>
              </a:defRPr>
            </a:lvl8pPr>
            <a:lvl9pPr marL="3886200" indent="-228600" defTabSz="23495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600"/>
              </a:spcBef>
              <a:buClr>
                <a:srgbClr val="797A7D"/>
              </a:buClr>
            </a:pPr>
            <a:r>
              <a:rPr lang="en-US" altLang="en-US" sz="2000" b="1" dirty="0">
                <a:solidFill>
                  <a:srgbClr val="5B9BD5"/>
                </a:solidFill>
                <a:latin typeface="HelveticaNeueLT Pro 45 Lt" panose="020B0403020202020204" pitchFamily="34" charset="0"/>
              </a:rPr>
              <a:t>Smart Steps</a:t>
            </a:r>
            <a:endParaRPr lang="en-GB" altLang="en-US" sz="2000" b="1" dirty="0">
              <a:solidFill>
                <a:srgbClr val="797A7D"/>
              </a:solidFill>
              <a:latin typeface="HelveticaNeueLT Pro 45 Lt" panose="020B0403020202020204" pitchFamily="34" charset="0"/>
            </a:endParaRPr>
          </a:p>
          <a:p>
            <a:pPr marL="285750" indent="-285750" eaLnBrk="1" hangingPunct="1">
              <a:spcBef>
                <a:spcPts val="600"/>
              </a:spcBef>
              <a:buClr>
                <a:srgbClr val="797A7D"/>
              </a:buClr>
              <a:buFont typeface="Arial" panose="020B0604020202020204" pitchFamily="34" charset="0"/>
              <a:buChar char="•"/>
            </a:pPr>
            <a:r>
              <a:rPr lang="en-GB" altLang="en-US" dirty="0">
                <a:solidFill>
                  <a:srgbClr val="797A7D"/>
                </a:solidFill>
                <a:latin typeface="HelveticaNeueLT Pro 45 Lt" panose="020B0403020202020204" pitchFamily="34" charset="0"/>
              </a:rPr>
              <a:t>Grouped under STAR Smart Steps tab or tree dropdown.  </a:t>
            </a:r>
          </a:p>
          <a:p>
            <a:pPr marL="285750" indent="-285750" eaLnBrk="1" hangingPunct="1">
              <a:spcBef>
                <a:spcPts val="600"/>
              </a:spcBef>
              <a:buClr>
                <a:srgbClr val="797A7D"/>
              </a:buClr>
              <a:buFont typeface="Arial" panose="020B0604020202020204" pitchFamily="34" charset="0"/>
              <a:buChar char="•"/>
            </a:pPr>
            <a:r>
              <a:rPr lang="en-GB" altLang="en-US" dirty="0">
                <a:solidFill>
                  <a:srgbClr val="797A7D"/>
                </a:solidFill>
                <a:latin typeface="HelveticaNeueLT Pro 45 Lt" panose="020B0403020202020204" pitchFamily="34" charset="0"/>
              </a:rPr>
              <a:t>Performs </a:t>
            </a:r>
            <a:r>
              <a:rPr lang="en-GB" altLang="en-US" b="1" dirty="0">
                <a:solidFill>
                  <a:srgbClr val="797A7D"/>
                </a:solidFill>
                <a:latin typeface="HelveticaNeueLT Pro 45 Lt" panose="020B0403020202020204" pitchFamily="34" charset="0"/>
              </a:rPr>
              <a:t>compound actions </a:t>
            </a:r>
            <a:r>
              <a:rPr lang="en-GB" altLang="en-US" dirty="0">
                <a:solidFill>
                  <a:srgbClr val="797A7D"/>
                </a:solidFill>
                <a:latin typeface="HelveticaNeueLT Pro 45 Lt" panose="020B0403020202020204" pitchFamily="34" charset="0"/>
              </a:rPr>
              <a:t>through use of “</a:t>
            </a:r>
            <a:r>
              <a:rPr lang="en-GB" altLang="en-US" b="1" dirty="0">
                <a:solidFill>
                  <a:srgbClr val="797A7D"/>
                </a:solidFill>
                <a:latin typeface="HelveticaNeueLT Pro 45 Lt" panose="020B0403020202020204" pitchFamily="34" charset="0"/>
              </a:rPr>
              <a:t>Wizard</a:t>
            </a:r>
            <a:r>
              <a:rPr lang="en-GB" altLang="en-US" dirty="0">
                <a:solidFill>
                  <a:srgbClr val="797A7D"/>
                </a:solidFill>
                <a:latin typeface="HelveticaNeueLT Pro 45 Lt" panose="020B0403020202020204" pitchFamily="34" charset="0"/>
              </a:rPr>
              <a:t>” style interfaces.  	</a:t>
            </a:r>
          </a:p>
          <a:p>
            <a:pPr marL="285750" indent="-285750" eaLnBrk="1" hangingPunct="1">
              <a:spcBef>
                <a:spcPts val="600"/>
              </a:spcBef>
              <a:buClr>
                <a:srgbClr val="797A7D"/>
              </a:buClr>
              <a:buFont typeface="Arial" panose="020B0604020202020204" pitchFamily="34" charset="0"/>
              <a:buChar char="•"/>
            </a:pPr>
            <a:r>
              <a:rPr lang="en-GB" altLang="en-US" b="1" dirty="0">
                <a:solidFill>
                  <a:srgbClr val="797A7D"/>
                </a:solidFill>
                <a:latin typeface="HelveticaNeueLT Pro 45 Lt" panose="020B0403020202020204" pitchFamily="34" charset="0"/>
              </a:rPr>
              <a:t>Tip Counting </a:t>
            </a:r>
            <a:r>
              <a:rPr lang="en-GB" altLang="en-US" dirty="0">
                <a:solidFill>
                  <a:srgbClr val="797A7D"/>
                </a:solidFill>
                <a:latin typeface="HelveticaNeueLT Pro 45 Lt" panose="020B0403020202020204" pitchFamily="34" charset="0"/>
              </a:rPr>
              <a:t>and </a:t>
            </a:r>
            <a:r>
              <a:rPr lang="en-GB" altLang="en-US" b="1" dirty="0">
                <a:solidFill>
                  <a:srgbClr val="797A7D"/>
                </a:solidFill>
                <a:latin typeface="HelveticaNeueLT Pro 45 Lt" panose="020B0403020202020204" pitchFamily="34" charset="0"/>
              </a:rPr>
              <a:t>Sequence Handling included</a:t>
            </a:r>
            <a:r>
              <a:rPr lang="en-GB" altLang="en-US" dirty="0">
                <a:solidFill>
                  <a:srgbClr val="797A7D"/>
                </a:solidFill>
                <a:latin typeface="HelveticaNeueLT Pro 45 Lt" panose="020B0403020202020204" pitchFamily="34" charset="0"/>
              </a:rPr>
              <a:t>. </a:t>
            </a:r>
          </a:p>
          <a:p>
            <a:pPr marL="285750" indent="-285750" eaLnBrk="1" hangingPunct="1">
              <a:spcBef>
                <a:spcPts val="600"/>
              </a:spcBef>
              <a:buClr>
                <a:srgbClr val="797A7D"/>
              </a:buClr>
              <a:buFont typeface="Arial" panose="020B0604020202020204" pitchFamily="34" charset="0"/>
              <a:buChar char="•"/>
            </a:pPr>
            <a:r>
              <a:rPr lang="en-GB" altLang="en-US" b="1" dirty="0">
                <a:solidFill>
                  <a:srgbClr val="797A7D"/>
                </a:solidFill>
                <a:latin typeface="HelveticaNeueLT Pro 45 Lt" panose="020B0403020202020204" pitchFamily="34" charset="0"/>
              </a:rPr>
              <a:t>Limited</a:t>
            </a:r>
            <a:r>
              <a:rPr lang="en-GB" altLang="en-US" dirty="0">
                <a:solidFill>
                  <a:srgbClr val="797A7D"/>
                </a:solidFill>
                <a:latin typeface="HelveticaNeueLT Pro 45 Lt" panose="020B0403020202020204" pitchFamily="34" charset="0"/>
              </a:rPr>
              <a:t> range of </a:t>
            </a:r>
            <a:r>
              <a:rPr lang="en-GB" altLang="en-US" b="1" dirty="0">
                <a:solidFill>
                  <a:srgbClr val="797A7D"/>
                </a:solidFill>
                <a:latin typeface="HelveticaNeueLT Pro 45 Lt" panose="020B0403020202020204" pitchFamily="34" charset="0"/>
              </a:rPr>
              <a:t>Error Handling</a:t>
            </a:r>
            <a:r>
              <a:rPr lang="en-GB" altLang="en-US" dirty="0">
                <a:solidFill>
                  <a:srgbClr val="797A7D"/>
                </a:solidFill>
                <a:latin typeface="HelveticaNeueLT Pro 45 Lt" panose="020B0403020202020204" pitchFamily="34" charset="0"/>
              </a:rPr>
              <a:t>.</a:t>
            </a:r>
          </a:p>
        </p:txBody>
      </p:sp>
      <p:sp>
        <p:nvSpPr>
          <p:cNvPr id="4" name="Title 3"/>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Gold Steps &amp; Smart Steps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7"/>
          <p:cNvSpPr>
            <a:spLocks noChangeArrowheads="1"/>
          </p:cNvSpPr>
          <p:nvPr/>
        </p:nvSpPr>
        <p:spPr bwMode="auto">
          <a:xfrm>
            <a:off x="4343400" y="1672691"/>
            <a:ext cx="4343400" cy="460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234950" eaLnBrk="0" hangingPunct="0">
              <a:defRPr>
                <a:solidFill>
                  <a:schemeClr val="tx1"/>
                </a:solidFill>
                <a:latin typeface="Arial" panose="020B0604020202020204" pitchFamily="34" charset="0"/>
              </a:defRPr>
            </a:lvl1pPr>
            <a:lvl2pPr marL="742950" indent="-285750" defTabSz="234950" eaLnBrk="0" hangingPunct="0">
              <a:defRPr>
                <a:solidFill>
                  <a:schemeClr val="tx1"/>
                </a:solidFill>
                <a:latin typeface="Arial" panose="020B0604020202020204" pitchFamily="34" charset="0"/>
              </a:defRPr>
            </a:lvl2pPr>
            <a:lvl3pPr marL="1143000" indent="-228600" defTabSz="234950" eaLnBrk="0" hangingPunct="0">
              <a:defRPr>
                <a:solidFill>
                  <a:schemeClr val="tx1"/>
                </a:solidFill>
                <a:latin typeface="Arial" panose="020B0604020202020204" pitchFamily="34" charset="0"/>
              </a:defRPr>
            </a:lvl3pPr>
            <a:lvl4pPr marL="1600200" indent="-228600" defTabSz="234950" eaLnBrk="0" hangingPunct="0">
              <a:defRPr>
                <a:solidFill>
                  <a:schemeClr val="tx1"/>
                </a:solidFill>
                <a:latin typeface="Arial" panose="020B0604020202020204" pitchFamily="34" charset="0"/>
              </a:defRPr>
            </a:lvl4pPr>
            <a:lvl5pPr marL="2057400" indent="-228600" defTabSz="234950" eaLnBrk="0" hangingPunct="0">
              <a:defRPr>
                <a:solidFill>
                  <a:schemeClr val="tx1"/>
                </a:solidFill>
                <a:latin typeface="Arial" panose="020B0604020202020204" pitchFamily="34" charset="0"/>
              </a:defRPr>
            </a:lvl5pPr>
            <a:lvl6pPr marL="2514600" indent="-228600" defTabSz="234950" eaLnBrk="0" fontAlgn="base" hangingPunct="0">
              <a:spcBef>
                <a:spcPct val="0"/>
              </a:spcBef>
              <a:spcAft>
                <a:spcPct val="0"/>
              </a:spcAft>
              <a:defRPr>
                <a:solidFill>
                  <a:schemeClr val="tx1"/>
                </a:solidFill>
                <a:latin typeface="Arial" panose="020B0604020202020204" pitchFamily="34" charset="0"/>
              </a:defRPr>
            </a:lvl6pPr>
            <a:lvl7pPr marL="2971800" indent="-228600" defTabSz="234950" eaLnBrk="0" fontAlgn="base" hangingPunct="0">
              <a:spcBef>
                <a:spcPct val="0"/>
              </a:spcBef>
              <a:spcAft>
                <a:spcPct val="0"/>
              </a:spcAft>
              <a:defRPr>
                <a:solidFill>
                  <a:schemeClr val="tx1"/>
                </a:solidFill>
                <a:latin typeface="Arial" panose="020B0604020202020204" pitchFamily="34" charset="0"/>
              </a:defRPr>
            </a:lvl7pPr>
            <a:lvl8pPr marL="3429000" indent="-228600" defTabSz="234950" eaLnBrk="0" fontAlgn="base" hangingPunct="0">
              <a:spcBef>
                <a:spcPct val="0"/>
              </a:spcBef>
              <a:spcAft>
                <a:spcPct val="0"/>
              </a:spcAft>
              <a:defRPr>
                <a:solidFill>
                  <a:schemeClr val="tx1"/>
                </a:solidFill>
                <a:latin typeface="Arial" panose="020B0604020202020204" pitchFamily="34" charset="0"/>
              </a:defRPr>
            </a:lvl8pPr>
            <a:lvl9pPr marL="3886200" indent="-228600" defTabSz="23495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Clr>
                <a:srgbClr val="797A7D"/>
              </a:buClr>
            </a:pPr>
            <a:r>
              <a:rPr lang="en-US" altLang="en-US" dirty="0">
                <a:solidFill>
                  <a:srgbClr val="797A7D"/>
                </a:solidFill>
                <a:latin typeface="HelveticaNeueLT Pro 45 Lt" panose="020B0403020202020204" pitchFamily="34" charset="0"/>
              </a:rPr>
              <a:t>The General Steps tab or dropdown form a group </a:t>
            </a:r>
            <a:r>
              <a:rPr lang="en-US" altLang="en-US" b="1" dirty="0">
                <a:solidFill>
                  <a:srgbClr val="797A7D"/>
                </a:solidFill>
                <a:latin typeface="HelveticaNeueLT Pro 45 Lt" panose="020B0403020202020204" pitchFamily="34" charset="0"/>
              </a:rPr>
              <a:t>hardware independent </a:t>
            </a:r>
            <a:r>
              <a:rPr lang="en-US" altLang="en-US" dirty="0">
                <a:solidFill>
                  <a:srgbClr val="797A7D"/>
                </a:solidFill>
                <a:latin typeface="HelveticaNeueLT Pro 45 Lt" panose="020B0403020202020204" pitchFamily="34" charset="0"/>
              </a:rPr>
              <a:t>steps that perform a </a:t>
            </a:r>
            <a:r>
              <a:rPr lang="en-US" altLang="en-US" b="1" dirty="0">
                <a:solidFill>
                  <a:srgbClr val="797A7D"/>
                </a:solidFill>
                <a:latin typeface="HelveticaNeueLT Pro 45 Lt" panose="020B0403020202020204" pitchFamily="34" charset="0"/>
              </a:rPr>
              <a:t>variety</a:t>
            </a:r>
            <a:r>
              <a:rPr lang="en-US" altLang="en-US" dirty="0">
                <a:solidFill>
                  <a:srgbClr val="797A7D"/>
                </a:solidFill>
                <a:latin typeface="HelveticaNeueLT Pro 45 Lt" panose="020B0403020202020204" pitchFamily="34" charset="0"/>
              </a:rPr>
              <a:t> of </a:t>
            </a:r>
            <a:r>
              <a:rPr lang="en-US" altLang="en-US" b="1" dirty="0">
                <a:solidFill>
                  <a:srgbClr val="797A7D"/>
                </a:solidFill>
                <a:latin typeface="HelveticaNeueLT Pro 45 Lt" panose="020B0403020202020204" pitchFamily="34" charset="0"/>
              </a:rPr>
              <a:t>functions</a:t>
            </a:r>
            <a:r>
              <a:rPr lang="en-US" altLang="en-US" dirty="0">
                <a:solidFill>
                  <a:srgbClr val="797A7D"/>
                </a:solidFill>
                <a:latin typeface="HelveticaNeueLT Pro 45 Lt" panose="020B0403020202020204" pitchFamily="34" charset="0"/>
              </a:rPr>
              <a:t>.  </a:t>
            </a:r>
          </a:p>
          <a:p>
            <a:pPr eaLnBrk="1" hangingPunct="1">
              <a:spcAft>
                <a:spcPts val="600"/>
              </a:spcAft>
              <a:buClr>
                <a:srgbClr val="797A7D"/>
              </a:buClr>
            </a:pPr>
            <a:r>
              <a:rPr lang="en-US" altLang="en-US" u="sng" dirty="0">
                <a:solidFill>
                  <a:schemeClr val="accent6"/>
                </a:solidFill>
                <a:latin typeface="HelveticaNeueLT Pro 45 Lt" panose="020B0403020202020204" pitchFamily="34" charset="0"/>
              </a:rPr>
              <a:t>Functions - </a:t>
            </a:r>
          </a:p>
          <a:p>
            <a:pPr marL="285750" indent="-285750" eaLnBrk="1" hangingPunct="1">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Basic Sequence handling functions.  </a:t>
            </a:r>
          </a:p>
          <a:p>
            <a:pPr marL="285750" indent="-285750" eaLnBrk="1" hangingPunct="1">
              <a:lnSpc>
                <a:spcPct val="110000"/>
              </a:lnSpc>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User </a:t>
            </a:r>
            <a:r>
              <a:rPr lang="en-US" altLang="en-US" dirty="0" err="1">
                <a:solidFill>
                  <a:srgbClr val="797A7D"/>
                </a:solidFill>
                <a:latin typeface="HelveticaNeueLT Pro 45 Lt" panose="020B0403020202020204" pitchFamily="34" charset="0"/>
              </a:rPr>
              <a:t>Input/Output</a:t>
            </a:r>
            <a:r>
              <a:rPr lang="en-US" altLang="en-US" dirty="0">
                <a:solidFill>
                  <a:srgbClr val="797A7D"/>
                </a:solidFill>
                <a:latin typeface="HelveticaNeueLT Pro 45 Lt" panose="020B0403020202020204" pitchFamily="34" charset="0"/>
              </a:rPr>
              <a:t> Dialogs.</a:t>
            </a:r>
          </a:p>
          <a:p>
            <a:pPr marL="285750" indent="-285750" eaLnBrk="1" hangingPunct="1">
              <a:lnSpc>
                <a:spcPct val="110000"/>
              </a:lnSpc>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Conditionals using If/Else.</a:t>
            </a:r>
          </a:p>
          <a:p>
            <a:pPr marL="285750" indent="-285750" eaLnBrk="1" hangingPunct="1">
              <a:lnSpc>
                <a:spcPct val="110000"/>
              </a:lnSpc>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Basic File handling.</a:t>
            </a:r>
          </a:p>
          <a:p>
            <a:pPr marL="285750" indent="-285750" eaLnBrk="1" hangingPunct="1">
              <a:lnSpc>
                <a:spcPct val="110000"/>
              </a:lnSpc>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Basic Communication commands.  </a:t>
            </a:r>
          </a:p>
          <a:p>
            <a:pPr marL="285750" indent="-285750" eaLnBrk="1" hangingPunct="1">
              <a:lnSpc>
                <a:spcPct val="110000"/>
              </a:lnSpc>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Basic Array handling functions</a:t>
            </a:r>
          </a:p>
          <a:p>
            <a:pPr marL="285750" indent="-285750" eaLnBrk="1" hangingPunct="1">
              <a:lnSpc>
                <a:spcPct val="110000"/>
              </a:lnSpc>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Timer and Timer Manipulation commands.</a:t>
            </a:r>
          </a:p>
          <a:p>
            <a:pPr marL="285750" indent="-285750" eaLnBrk="1" hangingPunct="1">
              <a:lnSpc>
                <a:spcPct val="110000"/>
              </a:lnSpc>
              <a:spcAft>
                <a:spcPts val="600"/>
              </a:spcAft>
              <a:buClr>
                <a:srgbClr val="797A7D"/>
              </a:buClr>
              <a:buFont typeface="Arial" panose="020B0604020202020204" pitchFamily="34" charset="0"/>
              <a:buChar char="•"/>
            </a:pPr>
            <a:r>
              <a:rPr lang="en-US" altLang="en-US" dirty="0">
                <a:solidFill>
                  <a:srgbClr val="797A7D"/>
                </a:solidFill>
                <a:latin typeface="HelveticaNeueLT Pro 45 Lt" panose="020B0403020202020204" pitchFamily="34" charset="0"/>
              </a:rPr>
              <a:t>Parallel Process handling.</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General Steps</a:t>
            </a:r>
          </a:p>
        </p:txBody>
      </p:sp>
      <p:pic>
        <p:nvPicPr>
          <p:cNvPr id="4" name="Picture 3"/>
          <p:cNvPicPr>
            <a:picLocks noChangeAspect="1"/>
          </p:cNvPicPr>
          <p:nvPr/>
        </p:nvPicPr>
        <p:blipFill>
          <a:blip r:embed="rId3"/>
          <a:stretch>
            <a:fillRect/>
          </a:stretch>
        </p:blipFill>
        <p:spPr>
          <a:xfrm>
            <a:off x="454706" y="1447799"/>
            <a:ext cx="3202894" cy="50572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
          <p:cNvSpPr txBox="1">
            <a:spLocks noChangeArrowheads="1"/>
          </p:cNvSpPr>
          <p:nvPr/>
        </p:nvSpPr>
        <p:spPr bwMode="auto">
          <a:xfrm>
            <a:off x="433924" y="1504123"/>
            <a:ext cx="6924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a:solidFill>
                  <a:srgbClr val="797A7D"/>
                </a:solidFill>
                <a:latin typeface="HelveticaNeueLT Pro 45 Lt" panose="020B0403020202020204" pitchFamily="34" charset="0"/>
              </a:rPr>
              <a:t>Certified </a:t>
            </a:r>
            <a:r>
              <a:rPr lang="en-US" altLang="en-US" sz="2000" b="1" dirty="0" err="1">
                <a:solidFill>
                  <a:srgbClr val="797A7D"/>
                </a:solidFill>
                <a:latin typeface="HelveticaNeueLT Pro 45 Lt" panose="020B0403020202020204" pitchFamily="34" charset="0"/>
              </a:rPr>
              <a:t>RNAse</a:t>
            </a:r>
            <a:r>
              <a:rPr lang="en-US" altLang="en-US" sz="2000" b="1" dirty="0">
                <a:solidFill>
                  <a:srgbClr val="797A7D"/>
                </a:solidFill>
                <a:latin typeface="HelveticaNeueLT Pro 45 Lt" panose="020B0403020202020204" pitchFamily="34" charset="0"/>
              </a:rPr>
              <a:t>, </a:t>
            </a:r>
            <a:r>
              <a:rPr lang="en-US" altLang="en-US" sz="2000" b="1" dirty="0" err="1">
                <a:solidFill>
                  <a:srgbClr val="797A7D"/>
                </a:solidFill>
                <a:latin typeface="HelveticaNeueLT Pro 45 Lt" panose="020B0403020202020204" pitchFamily="34" charset="0"/>
              </a:rPr>
              <a:t>DNAse</a:t>
            </a:r>
            <a:r>
              <a:rPr lang="en-US" altLang="en-US" sz="2000" b="1" dirty="0">
                <a:solidFill>
                  <a:srgbClr val="797A7D"/>
                </a:solidFill>
                <a:latin typeface="HelveticaNeueLT Pro 45 Lt" panose="020B0403020202020204" pitchFamily="34" charset="0"/>
              </a:rPr>
              <a:t> and Pyrogen free</a:t>
            </a:r>
          </a:p>
        </p:txBody>
      </p:sp>
      <p:sp>
        <p:nvSpPr>
          <p:cNvPr id="3" name="Title 2"/>
          <p:cNvSpPr>
            <a:spLocks noGrp="1"/>
          </p:cNvSpPr>
          <p:nvPr>
            <p:ph type="title"/>
          </p:nvPr>
        </p:nvSpPr>
        <p:spPr/>
        <p:txBody>
          <a:bodyPr/>
          <a:lstStyle/>
          <a:p>
            <a:r>
              <a:rPr lang="en-US" dirty="0">
                <a:latin typeface="HelveticaNeueLT Pro 45 Lt" panose="020B0403020202020204" pitchFamily="34" charset="0"/>
              </a:rPr>
              <a:t>Microlab</a:t>
            </a:r>
            <a:r>
              <a:rPr lang="en-US" sz="3200" baseline="30000" dirty="0">
                <a:latin typeface="HelveticaNeueLT Pro 45 Lt" panose="020B0403020202020204" pitchFamily="34" charset="0"/>
              </a:rPr>
              <a:t>®</a:t>
            </a:r>
            <a:r>
              <a:rPr lang="en-US" dirty="0">
                <a:latin typeface="HelveticaNeueLT Pro 45 Lt" panose="020B0403020202020204" pitchFamily="34" charset="0"/>
              </a:rPr>
              <a:t> STAR</a:t>
            </a:r>
          </a:p>
        </p:txBody>
      </p:sp>
      <p:sp>
        <p:nvSpPr>
          <p:cNvPr id="14" name="Text Placeholder 13"/>
          <p:cNvSpPr>
            <a:spLocks noGrp="1"/>
          </p:cNvSpPr>
          <p:nvPr>
            <p:ph type="body" sz="quarter" idx="11"/>
          </p:nvPr>
        </p:nvSpPr>
        <p:spPr/>
        <p:txBody>
          <a:bodyPr/>
          <a:lstStyle/>
          <a:p>
            <a:r>
              <a:rPr lang="en-US" dirty="0">
                <a:latin typeface="HelveticaNeueLT Pro 45 Lt" panose="020B0403020202020204" pitchFamily="34" charset="0"/>
              </a:rPr>
              <a:t>Tips</a:t>
            </a:r>
          </a:p>
        </p:txBody>
      </p:sp>
      <p:pic>
        <p:nvPicPr>
          <p:cNvPr id="1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368" y="2130014"/>
            <a:ext cx="1668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
          <p:cNvSpPr txBox="1">
            <a:spLocks noChangeArrowheads="1"/>
          </p:cNvSpPr>
          <p:nvPr/>
        </p:nvSpPr>
        <p:spPr bwMode="auto">
          <a:xfrm>
            <a:off x="433924" y="2082793"/>
            <a:ext cx="4784725"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103313" eaLnBrk="0" hangingPunct="0">
              <a:defRPr>
                <a:solidFill>
                  <a:schemeClr val="tx1"/>
                </a:solidFill>
                <a:latin typeface="Arial" panose="020B0604020202020204" pitchFamily="34" charset="0"/>
              </a:defRPr>
            </a:lvl1pPr>
            <a:lvl2pPr marL="742950" indent="-285750" defTabSz="1103313" eaLnBrk="0" hangingPunct="0">
              <a:defRPr>
                <a:solidFill>
                  <a:schemeClr val="tx1"/>
                </a:solidFill>
                <a:latin typeface="Arial" panose="020B0604020202020204" pitchFamily="34" charset="0"/>
              </a:defRPr>
            </a:lvl2pPr>
            <a:lvl3pPr marL="1143000" indent="-228600" defTabSz="1103313" eaLnBrk="0" hangingPunct="0">
              <a:defRPr>
                <a:solidFill>
                  <a:schemeClr val="tx1"/>
                </a:solidFill>
                <a:latin typeface="Arial" panose="020B0604020202020204" pitchFamily="34" charset="0"/>
              </a:defRPr>
            </a:lvl3pPr>
            <a:lvl4pPr marL="1600200" indent="-228600" defTabSz="1103313" eaLnBrk="0" hangingPunct="0">
              <a:defRPr>
                <a:solidFill>
                  <a:schemeClr val="tx1"/>
                </a:solidFill>
                <a:latin typeface="Arial" panose="020B0604020202020204" pitchFamily="34" charset="0"/>
              </a:defRPr>
            </a:lvl4pPr>
            <a:lvl5pPr marL="2057400" indent="-228600" defTabSz="1103313" eaLnBrk="0" hangingPunct="0">
              <a:defRPr>
                <a:solidFill>
                  <a:schemeClr val="tx1"/>
                </a:solidFill>
                <a:latin typeface="Arial" panose="020B0604020202020204" pitchFamily="34" charset="0"/>
              </a:defRPr>
            </a:lvl5pPr>
            <a:lvl6pPr marL="2514600" indent="-228600" defTabSz="1103313" eaLnBrk="0" fontAlgn="base" hangingPunct="0">
              <a:spcBef>
                <a:spcPct val="0"/>
              </a:spcBef>
              <a:spcAft>
                <a:spcPct val="0"/>
              </a:spcAft>
              <a:defRPr>
                <a:solidFill>
                  <a:schemeClr val="tx1"/>
                </a:solidFill>
                <a:latin typeface="Arial" panose="020B0604020202020204" pitchFamily="34" charset="0"/>
              </a:defRPr>
            </a:lvl6pPr>
            <a:lvl7pPr marL="2971800" indent="-228600" defTabSz="1103313" eaLnBrk="0" fontAlgn="base" hangingPunct="0">
              <a:spcBef>
                <a:spcPct val="0"/>
              </a:spcBef>
              <a:spcAft>
                <a:spcPct val="0"/>
              </a:spcAft>
              <a:defRPr>
                <a:solidFill>
                  <a:schemeClr val="tx1"/>
                </a:solidFill>
                <a:latin typeface="Arial" panose="020B0604020202020204" pitchFamily="34" charset="0"/>
              </a:defRPr>
            </a:lvl7pPr>
            <a:lvl8pPr marL="3429000" indent="-228600" defTabSz="1103313" eaLnBrk="0" fontAlgn="base" hangingPunct="0">
              <a:spcBef>
                <a:spcPct val="0"/>
              </a:spcBef>
              <a:spcAft>
                <a:spcPct val="0"/>
              </a:spcAft>
              <a:defRPr>
                <a:solidFill>
                  <a:schemeClr val="tx1"/>
                </a:solidFill>
                <a:latin typeface="Arial" panose="020B0604020202020204" pitchFamily="34" charset="0"/>
              </a:defRPr>
            </a:lvl8pPr>
            <a:lvl9pPr marL="3886200" indent="-228600" defTabSz="1103313"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5B9BD5"/>
                </a:solidFill>
                <a:latin typeface="HelveticaNeueLT Pro 45 Lt" panose="020B0403020202020204" pitchFamily="34" charset="0"/>
              </a:rPr>
              <a:t>Disposable Tips for 1000µL Channel </a:t>
            </a:r>
            <a:endParaRPr lang="en-US" altLang="en-US" dirty="0">
              <a:solidFill>
                <a:srgbClr val="797A7D"/>
              </a:solidFill>
              <a:latin typeface="HelveticaNeueLT Pro 45 Lt" panose="020B0403020202020204" pitchFamily="34" charset="0"/>
            </a:endParaRPr>
          </a:p>
          <a:p>
            <a:pPr marL="342900" indent="-34290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sym typeface="Symbol" panose="05050102010706020507" pitchFamily="18" charset="2"/>
              </a:rPr>
              <a:t>Filtered and Non-Filtered Types</a:t>
            </a:r>
          </a:p>
          <a:p>
            <a:pPr marL="342900" indent="-34290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10</a:t>
            </a:r>
            <a:r>
              <a:rPr lang="el-GR" altLang="en-US" dirty="0">
                <a:solidFill>
                  <a:srgbClr val="797A7D"/>
                </a:solidFill>
                <a:latin typeface="HelveticaNeueLT Pro 45 Lt" panose="020B0403020202020204" pitchFamily="34" charset="0"/>
                <a:sym typeface="Symbol" panose="05050102010706020507" pitchFamily="18" charset="2"/>
              </a:rPr>
              <a:t>μ</a:t>
            </a:r>
            <a:r>
              <a:rPr lang="en-US" altLang="en-US" dirty="0">
                <a:solidFill>
                  <a:srgbClr val="797A7D"/>
                </a:solidFill>
                <a:latin typeface="HelveticaNeueLT Pro 45 Lt" panose="020B0403020202020204" pitchFamily="34" charset="0"/>
                <a:sym typeface="Symbol" panose="05050102010706020507" pitchFamily="18" charset="2"/>
              </a:rPr>
              <a:t>L Low Volume</a:t>
            </a:r>
          </a:p>
          <a:p>
            <a:pPr marL="342900" indent="-34290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sym typeface="Symbol" panose="05050102010706020507" pitchFamily="18" charset="2"/>
              </a:rPr>
              <a:t>50</a:t>
            </a:r>
            <a:r>
              <a:rPr lang="el-GR" altLang="en-US" dirty="0">
                <a:solidFill>
                  <a:srgbClr val="797A7D"/>
                </a:solidFill>
                <a:latin typeface="HelveticaNeueLT Pro 45 Lt" panose="020B0403020202020204" pitchFamily="34" charset="0"/>
                <a:sym typeface="Symbol" panose="05050102010706020507" pitchFamily="18" charset="2"/>
              </a:rPr>
              <a:t>μ</a:t>
            </a:r>
            <a:r>
              <a:rPr lang="en-US" altLang="en-US" dirty="0">
                <a:solidFill>
                  <a:srgbClr val="797A7D"/>
                </a:solidFill>
                <a:latin typeface="HelveticaNeueLT Pro 45 Lt" panose="020B0403020202020204" pitchFamily="34" charset="0"/>
                <a:sym typeface="Symbol" panose="05050102010706020507" pitchFamily="18" charset="2"/>
              </a:rPr>
              <a:t>L 	Mid-Volume</a:t>
            </a:r>
          </a:p>
          <a:p>
            <a:pPr marL="342900" indent="-34290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sym typeface="Symbol" panose="05050102010706020507" pitchFamily="18" charset="2"/>
              </a:rPr>
              <a:t>300</a:t>
            </a:r>
            <a:r>
              <a:rPr lang="el-GR" altLang="en-US" dirty="0">
                <a:solidFill>
                  <a:srgbClr val="797A7D"/>
                </a:solidFill>
                <a:latin typeface="HelveticaNeueLT Pro 45 Lt" panose="020B0403020202020204" pitchFamily="34" charset="0"/>
                <a:sym typeface="Symbol" panose="05050102010706020507" pitchFamily="18" charset="2"/>
              </a:rPr>
              <a:t>μ</a:t>
            </a:r>
            <a:r>
              <a:rPr lang="en-US" altLang="en-US" dirty="0">
                <a:solidFill>
                  <a:srgbClr val="797A7D"/>
                </a:solidFill>
                <a:latin typeface="HelveticaNeueLT Pro 45 Lt" panose="020B0403020202020204" pitchFamily="34" charset="0"/>
                <a:sym typeface="Symbol" panose="05050102010706020507" pitchFamily="18" charset="2"/>
              </a:rPr>
              <a:t>L Standard Volume</a:t>
            </a:r>
          </a:p>
          <a:p>
            <a:pPr marL="342900" indent="-34290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sym typeface="Symbol" panose="05050102010706020507" pitchFamily="18" charset="2"/>
              </a:rPr>
              <a:t>1000</a:t>
            </a:r>
            <a:r>
              <a:rPr lang="el-GR" altLang="en-US" dirty="0">
                <a:solidFill>
                  <a:srgbClr val="797A7D"/>
                </a:solidFill>
                <a:latin typeface="HelveticaNeueLT Pro 45 Lt" panose="020B0403020202020204" pitchFamily="34" charset="0"/>
                <a:sym typeface="Symbol" panose="05050102010706020507" pitchFamily="18" charset="2"/>
              </a:rPr>
              <a:t>μ</a:t>
            </a:r>
            <a:r>
              <a:rPr lang="en-US" altLang="en-US" dirty="0">
                <a:solidFill>
                  <a:srgbClr val="797A7D"/>
                </a:solidFill>
                <a:latin typeface="HelveticaNeueLT Pro 45 Lt" panose="020B0403020202020204" pitchFamily="34" charset="0"/>
                <a:sym typeface="Symbol" panose="05050102010706020507" pitchFamily="18" charset="2"/>
              </a:rPr>
              <a:t>L High Volume</a:t>
            </a:r>
          </a:p>
          <a:p>
            <a:pPr eaLnBrk="1" hangingPunct="1"/>
            <a:endParaRPr lang="en-US" altLang="en-US" dirty="0">
              <a:solidFill>
                <a:srgbClr val="797A7D"/>
              </a:solidFill>
              <a:latin typeface="HelveticaNeueLT Pro 45 Lt" panose="020B0403020202020204" pitchFamily="34" charset="0"/>
              <a:sym typeface="Symbol" panose="05050102010706020507" pitchFamily="18" charset="2"/>
            </a:endParaRPr>
          </a:p>
          <a:p>
            <a:pPr eaLnBrk="1" hangingPunct="1"/>
            <a:r>
              <a:rPr lang="en-US" altLang="en-US" dirty="0">
                <a:solidFill>
                  <a:srgbClr val="5B9BD5"/>
                </a:solidFill>
                <a:latin typeface="HelveticaNeueLT Pro 45 Lt" panose="020B0403020202020204" pitchFamily="34" charset="0"/>
              </a:rPr>
              <a:t>Disposable Tips for 5mL Channel </a:t>
            </a:r>
          </a:p>
          <a:p>
            <a:pPr marL="342900" indent="-34290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5mL Filtered and Non-Filtered</a:t>
            </a:r>
          </a:p>
          <a:p>
            <a:pPr marL="1085850" lvl="1" indent="-34290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Liquid capacity reduced to 4mL for filtered tips.</a:t>
            </a:r>
          </a:p>
          <a:p>
            <a:pPr lvl="1" indent="0" eaLnBrk="1" hangingPunct="1"/>
            <a:endParaRPr lang="en-US" altLang="en-US" dirty="0">
              <a:solidFill>
                <a:srgbClr val="797A7D"/>
              </a:solidFill>
              <a:latin typeface="HelveticaNeueLT Pro 45 Lt" panose="020B0403020202020204" pitchFamily="34" charset="0"/>
            </a:endParaRPr>
          </a:p>
          <a:p>
            <a:pPr eaLnBrk="1" hangingPunct="1"/>
            <a:r>
              <a:rPr lang="en-US" altLang="en-US" dirty="0">
                <a:solidFill>
                  <a:srgbClr val="5B9BD5"/>
                </a:solidFill>
                <a:latin typeface="HelveticaNeueLT Pro 45 Lt" panose="020B0403020202020204" pitchFamily="34" charset="0"/>
              </a:rPr>
              <a:t>Reusable Steel Needles</a:t>
            </a:r>
          </a:p>
          <a:p>
            <a:pPr eaLnBrk="1" hangingPunct="1"/>
            <a:r>
              <a:rPr lang="en-US" altLang="en-US" dirty="0">
                <a:solidFill>
                  <a:srgbClr val="797A7D"/>
                </a:solidFill>
                <a:latin typeface="HelveticaNeueLT Pro 45 Lt" panose="020B0403020202020204" pitchFamily="34" charset="0"/>
              </a:rPr>
              <a:t>Offered in various volumes with tip washing station for high throughput applications.  </a:t>
            </a:r>
          </a:p>
          <a:p>
            <a:pPr lvl="1" indent="0" eaLnBrk="1" hangingPunct="1"/>
            <a:r>
              <a:rPr lang="en-US" altLang="en-US" sz="2000" dirty="0">
                <a:solidFill>
                  <a:srgbClr val="797A7D"/>
                </a:solidFill>
                <a:latin typeface="HelveticaNeueLT Pro 45 Lt" panose="020B0403020202020204" pitchFamily="34" charset="0"/>
              </a:rPr>
              <a:t>  </a:t>
            </a:r>
          </a:p>
          <a:p>
            <a:pPr eaLnBrk="1" hangingPunct="1"/>
            <a:endParaRPr lang="en-US" altLang="en-US" sz="2000" dirty="0">
              <a:solidFill>
                <a:srgbClr val="797A7D"/>
              </a:solidFill>
              <a:latin typeface="HelveticaNeueLT Pro 45 Lt" panose="020B0403020202020204" pitchFamily="34" charset="0"/>
              <a:sym typeface="Symbol" panose="05050102010706020507" pitchFamily="18" charset="2"/>
            </a:endParaRPr>
          </a:p>
        </p:txBody>
      </p:sp>
      <p:pic>
        <p:nvPicPr>
          <p:cNvPr id="21" name="Picture 7" descr="4mlTF_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434" y="3467472"/>
            <a:ext cx="1728788"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5486400"/>
            <a:ext cx="13747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454706" y="1414689"/>
            <a:ext cx="8229600" cy="497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800"/>
              </a:spcAft>
            </a:pPr>
            <a:r>
              <a:rPr lang="en-US" altLang="en-US" sz="1400" b="1" dirty="0">
                <a:solidFill>
                  <a:srgbClr val="797A7D"/>
                </a:solidFill>
                <a:latin typeface="HelveticaNeueLT Pro 45 Lt" panose="020B0403020202020204" pitchFamily="34" charset="0"/>
              </a:rPr>
              <a:t>Tip Handling steps </a:t>
            </a:r>
            <a:r>
              <a:rPr lang="en-US" altLang="en-US" sz="1400" dirty="0">
                <a:solidFill>
                  <a:srgbClr val="797A7D"/>
                </a:solidFill>
                <a:latin typeface="HelveticaNeueLT Pro 45 Lt" panose="020B0403020202020204" pitchFamily="34" charset="0"/>
              </a:rPr>
              <a:t>can be found under </a:t>
            </a:r>
            <a:r>
              <a:rPr lang="en-US" altLang="en-US" sz="1400" b="1" dirty="0">
                <a:solidFill>
                  <a:srgbClr val="797A7D"/>
                </a:solidFill>
                <a:latin typeface="HelveticaNeueLT Pro 45 Lt" panose="020B0403020202020204" pitchFamily="34" charset="0"/>
              </a:rPr>
              <a:t>ML_STAR tab </a:t>
            </a:r>
            <a:r>
              <a:rPr lang="en-US" altLang="en-US" sz="1400" dirty="0">
                <a:solidFill>
                  <a:srgbClr val="797A7D"/>
                </a:solidFill>
                <a:latin typeface="HelveticaNeueLT Pro 45 Lt" panose="020B0403020202020204" pitchFamily="34" charset="0"/>
              </a:rPr>
              <a:t>or tree dropdown.  </a:t>
            </a:r>
          </a:p>
          <a:p>
            <a:pPr eaLnBrk="1" hangingPunct="1">
              <a:spcAft>
                <a:spcPts val="1800"/>
              </a:spcAft>
            </a:pPr>
            <a:endParaRPr lang="en-US" altLang="en-US" sz="1400" dirty="0">
              <a:solidFill>
                <a:srgbClr val="797A7D"/>
              </a:solidFill>
              <a:latin typeface="HelveticaNeueLT Pro 45 Lt" panose="020B0403020202020204" pitchFamily="34" charset="0"/>
            </a:endParaRPr>
          </a:p>
          <a:p>
            <a:pPr eaLnBrk="1" hangingPunct="1">
              <a:spcAft>
                <a:spcPts val="1800"/>
              </a:spcAft>
            </a:pPr>
            <a:r>
              <a:rPr lang="en-US" altLang="en-US" sz="1400" dirty="0">
                <a:solidFill>
                  <a:srgbClr val="797A7D"/>
                </a:solidFill>
                <a:latin typeface="HelveticaNeueLT Pro 45 Lt" panose="020B0403020202020204" pitchFamily="34" charset="0"/>
              </a:rPr>
              <a:t>Require a </a:t>
            </a:r>
            <a:r>
              <a:rPr lang="en-US" altLang="en-US" sz="1400" b="1" dirty="0">
                <a:solidFill>
                  <a:srgbClr val="797A7D"/>
                </a:solidFill>
                <a:latin typeface="HelveticaNeueLT Pro 45 Lt" panose="020B0403020202020204" pitchFamily="34" charset="0"/>
              </a:rPr>
              <a:t>Tip sequence </a:t>
            </a:r>
            <a:r>
              <a:rPr lang="en-US" altLang="en-US" sz="1400" dirty="0">
                <a:solidFill>
                  <a:srgbClr val="797A7D"/>
                </a:solidFill>
                <a:latin typeface="HelveticaNeueLT Pro 45 Lt" panose="020B0403020202020204" pitchFamily="34" charset="0"/>
              </a:rPr>
              <a:t>to perform action.  Sequence can either be a “</a:t>
            </a:r>
            <a:r>
              <a:rPr lang="en-US" altLang="en-US" sz="1400" b="1" dirty="0">
                <a:solidFill>
                  <a:srgbClr val="797A7D"/>
                </a:solidFill>
                <a:latin typeface="HelveticaNeueLT Pro 45 Lt" panose="020B0403020202020204" pitchFamily="34" charset="0"/>
              </a:rPr>
              <a:t>System Managed Sequence</a:t>
            </a:r>
            <a:r>
              <a:rPr lang="en-US" altLang="en-US" sz="1400" dirty="0">
                <a:solidFill>
                  <a:srgbClr val="797A7D"/>
                </a:solidFill>
                <a:latin typeface="HelveticaNeueLT Pro 45 Lt" panose="020B0403020202020204" pitchFamily="34" charset="0"/>
              </a:rPr>
              <a:t>” or a </a:t>
            </a:r>
            <a:r>
              <a:rPr lang="en-US" altLang="en-US" sz="1400" b="1" dirty="0">
                <a:solidFill>
                  <a:srgbClr val="797A7D"/>
                </a:solidFill>
                <a:latin typeface="HelveticaNeueLT Pro 45 Lt" panose="020B0403020202020204" pitchFamily="34" charset="0"/>
              </a:rPr>
              <a:t>special Tip sequence defined by programmer</a:t>
            </a:r>
            <a:r>
              <a:rPr lang="en-US" altLang="en-US" sz="1400" dirty="0">
                <a:solidFill>
                  <a:srgbClr val="797A7D"/>
                </a:solidFill>
                <a:latin typeface="HelveticaNeueLT Pro 45 Lt" panose="020B0403020202020204" pitchFamily="34" charset="0"/>
              </a:rPr>
              <a:t>.  </a:t>
            </a:r>
          </a:p>
          <a:p>
            <a:pPr eaLnBrk="1" hangingPunct="1">
              <a:spcAft>
                <a:spcPts val="1800"/>
              </a:spcAft>
            </a:pPr>
            <a:endParaRPr lang="en-US" altLang="en-US" sz="1400" dirty="0">
              <a:solidFill>
                <a:srgbClr val="797A7D"/>
              </a:solidFill>
              <a:latin typeface="HelveticaNeueLT Pro 45 Lt" panose="020B0403020202020204" pitchFamily="34" charset="0"/>
            </a:endParaRPr>
          </a:p>
          <a:p>
            <a:pPr eaLnBrk="1" hangingPunct="1">
              <a:spcAft>
                <a:spcPts val="1800"/>
              </a:spcAft>
            </a:pPr>
            <a:r>
              <a:rPr lang="en-US" altLang="en-US" sz="1400" dirty="0">
                <a:solidFill>
                  <a:srgbClr val="797A7D"/>
                </a:solidFill>
                <a:latin typeface="HelveticaNeueLT Pro 45 Lt" panose="020B0403020202020204" pitchFamily="34" charset="0"/>
              </a:rPr>
              <a:t>Sequence counting can be “</a:t>
            </a:r>
            <a:r>
              <a:rPr lang="en-US" altLang="en-US" sz="1400" b="1" dirty="0">
                <a:solidFill>
                  <a:srgbClr val="797A7D"/>
                </a:solidFill>
                <a:latin typeface="HelveticaNeueLT Pro 45 Lt" panose="020B0403020202020204" pitchFamily="34" charset="0"/>
              </a:rPr>
              <a:t>Manual</a:t>
            </a:r>
            <a:r>
              <a:rPr lang="en-US" altLang="en-US" sz="1400" dirty="0">
                <a:solidFill>
                  <a:srgbClr val="797A7D"/>
                </a:solidFill>
                <a:latin typeface="HelveticaNeueLT Pro 45 Lt" panose="020B0403020202020204" pitchFamily="34" charset="0"/>
              </a:rPr>
              <a:t>” or “</a:t>
            </a:r>
            <a:r>
              <a:rPr lang="en-US" altLang="en-US" sz="1400" b="1" dirty="0">
                <a:solidFill>
                  <a:srgbClr val="797A7D"/>
                </a:solidFill>
                <a:latin typeface="HelveticaNeueLT Pro 45 Lt" panose="020B0403020202020204" pitchFamily="34" charset="0"/>
              </a:rPr>
              <a:t>Automatic</a:t>
            </a:r>
            <a:r>
              <a:rPr lang="en-US" altLang="en-US" sz="1400" dirty="0">
                <a:solidFill>
                  <a:srgbClr val="797A7D"/>
                </a:solidFill>
                <a:latin typeface="HelveticaNeueLT Pro 45 Lt" panose="020B0403020202020204" pitchFamily="34" charset="0"/>
              </a:rPr>
              <a:t>” and should only be set to “</a:t>
            </a:r>
            <a:r>
              <a:rPr lang="en-US" altLang="en-US" sz="1400" b="1" dirty="0">
                <a:solidFill>
                  <a:srgbClr val="797A7D"/>
                </a:solidFill>
                <a:latin typeface="HelveticaNeueLT Pro 45 Lt" panose="020B0403020202020204" pitchFamily="34" charset="0"/>
              </a:rPr>
              <a:t>Manual</a:t>
            </a:r>
            <a:r>
              <a:rPr lang="en-US" altLang="en-US" sz="1400" dirty="0">
                <a:solidFill>
                  <a:srgbClr val="797A7D"/>
                </a:solidFill>
                <a:latin typeface="HelveticaNeueLT Pro 45 Lt" panose="020B0403020202020204" pitchFamily="34" charset="0"/>
              </a:rPr>
              <a:t>” when the tips will be </a:t>
            </a:r>
            <a:r>
              <a:rPr lang="en-US" altLang="en-US" sz="1400" b="1" dirty="0">
                <a:solidFill>
                  <a:srgbClr val="797A7D"/>
                </a:solidFill>
                <a:latin typeface="HelveticaNeueLT Pro 45 Lt" panose="020B0403020202020204" pitchFamily="34" charset="0"/>
              </a:rPr>
              <a:t>ejected </a:t>
            </a:r>
            <a:r>
              <a:rPr lang="en-US" altLang="en-US" sz="1400" dirty="0">
                <a:solidFill>
                  <a:srgbClr val="797A7D"/>
                </a:solidFill>
                <a:latin typeface="HelveticaNeueLT Pro 45 Lt" panose="020B0403020202020204" pitchFamily="34" charset="0"/>
              </a:rPr>
              <a:t>to the </a:t>
            </a:r>
            <a:r>
              <a:rPr lang="en-US" altLang="en-US" sz="1400" b="1" dirty="0">
                <a:solidFill>
                  <a:srgbClr val="797A7D"/>
                </a:solidFill>
                <a:latin typeface="HelveticaNeueLT Pro 45 Lt" panose="020B0403020202020204" pitchFamily="34" charset="0"/>
              </a:rPr>
              <a:t>same location </a:t>
            </a:r>
            <a:r>
              <a:rPr lang="en-US" altLang="en-US" sz="1400" dirty="0">
                <a:solidFill>
                  <a:srgbClr val="797A7D"/>
                </a:solidFill>
                <a:latin typeface="HelveticaNeueLT Pro 45 Lt" panose="020B0403020202020204" pitchFamily="34" charset="0"/>
              </a:rPr>
              <a:t>as </a:t>
            </a:r>
            <a:r>
              <a:rPr lang="en-US" altLang="en-US" sz="1400" b="1" dirty="0">
                <a:solidFill>
                  <a:srgbClr val="797A7D"/>
                </a:solidFill>
                <a:latin typeface="HelveticaNeueLT Pro 45 Lt" panose="020B0403020202020204" pitchFamily="34" charset="0"/>
              </a:rPr>
              <a:t>Tip Pickup</a:t>
            </a:r>
            <a:r>
              <a:rPr lang="en-US" altLang="en-US" sz="1400" dirty="0">
                <a:solidFill>
                  <a:srgbClr val="797A7D"/>
                </a:solidFill>
                <a:latin typeface="HelveticaNeueLT Pro 45 Lt" panose="020B0403020202020204" pitchFamily="34" charset="0"/>
              </a:rPr>
              <a:t>.  </a:t>
            </a:r>
          </a:p>
          <a:p>
            <a:pPr eaLnBrk="1" hangingPunct="1">
              <a:spcAft>
                <a:spcPts val="1800"/>
              </a:spcAft>
            </a:pPr>
            <a:endParaRPr lang="en-US" altLang="en-US" sz="1400" dirty="0">
              <a:solidFill>
                <a:srgbClr val="797A7D"/>
              </a:solidFill>
              <a:latin typeface="HelveticaNeueLT Pro 45 Lt" panose="020B0403020202020204" pitchFamily="34" charset="0"/>
            </a:endParaRPr>
          </a:p>
          <a:p>
            <a:pPr eaLnBrk="1" hangingPunct="1">
              <a:spcAft>
                <a:spcPts val="1800"/>
              </a:spcAft>
            </a:pPr>
            <a:endParaRPr lang="en-US" altLang="en-US" sz="1400" dirty="0">
              <a:solidFill>
                <a:srgbClr val="797A7D"/>
              </a:solidFill>
              <a:latin typeface="HelveticaNeueLT Pro 45 Lt" panose="020B0403020202020204" pitchFamily="34" charset="0"/>
            </a:endParaRPr>
          </a:p>
          <a:p>
            <a:pPr eaLnBrk="1" hangingPunct="1">
              <a:spcAft>
                <a:spcPts val="1800"/>
              </a:spcAft>
            </a:pPr>
            <a:endParaRPr lang="en-US" altLang="en-US" sz="1400" dirty="0">
              <a:solidFill>
                <a:srgbClr val="797A7D"/>
              </a:solidFill>
              <a:latin typeface="HelveticaNeueLT Pro 45 Lt" panose="020B0403020202020204" pitchFamily="34" charset="0"/>
            </a:endParaRPr>
          </a:p>
          <a:p>
            <a:pPr eaLnBrk="1" hangingPunct="1">
              <a:spcAft>
                <a:spcPts val="1800"/>
              </a:spcAft>
            </a:pPr>
            <a:endParaRPr lang="en-US" altLang="en-US" sz="1400" dirty="0">
              <a:solidFill>
                <a:srgbClr val="797A7D"/>
              </a:solidFill>
              <a:latin typeface="HelveticaNeueLT Pro 45 Lt" panose="020B0403020202020204" pitchFamily="34" charset="0"/>
            </a:endParaRPr>
          </a:p>
          <a:p>
            <a:pPr eaLnBrk="1" hangingPunct="1">
              <a:spcAft>
                <a:spcPts val="1800"/>
              </a:spcAft>
            </a:pPr>
            <a:r>
              <a:rPr lang="en-US" altLang="en-US" sz="1400" dirty="0">
                <a:solidFill>
                  <a:srgbClr val="797A7D"/>
                </a:solidFill>
                <a:latin typeface="HelveticaNeueLT Pro 45 Lt" panose="020B0403020202020204" pitchFamily="34" charset="0"/>
              </a:rPr>
              <a:t>Tips by </a:t>
            </a:r>
            <a:r>
              <a:rPr lang="en-US" altLang="en-US" sz="1400" b="1" dirty="0">
                <a:solidFill>
                  <a:srgbClr val="797A7D"/>
                </a:solidFill>
                <a:latin typeface="HelveticaNeueLT Pro 45 Lt" panose="020B0403020202020204" pitchFamily="34" charset="0"/>
              </a:rPr>
              <a:t>default</a:t>
            </a:r>
            <a:r>
              <a:rPr lang="en-US" altLang="en-US" sz="1400" dirty="0">
                <a:solidFill>
                  <a:srgbClr val="797A7D"/>
                </a:solidFill>
                <a:latin typeface="HelveticaNeueLT Pro 45 Lt" panose="020B0403020202020204" pitchFamily="34" charset="0"/>
              </a:rPr>
              <a:t> are ejected to </a:t>
            </a:r>
            <a:r>
              <a:rPr lang="en-US" altLang="en-US" sz="1400" b="1" dirty="0">
                <a:solidFill>
                  <a:srgbClr val="797A7D"/>
                </a:solidFill>
                <a:latin typeface="HelveticaNeueLT Pro 45 Lt" panose="020B0403020202020204" pitchFamily="34" charset="0"/>
              </a:rPr>
              <a:t>system specified waste locations</a:t>
            </a:r>
            <a:r>
              <a:rPr lang="en-US" altLang="en-US" sz="1400" dirty="0">
                <a:solidFill>
                  <a:srgbClr val="797A7D"/>
                </a:solidFill>
                <a:latin typeface="HelveticaNeueLT Pro 45 Lt" panose="020B0403020202020204" pitchFamily="34" charset="0"/>
              </a:rPr>
              <a:t>, but a </a:t>
            </a:r>
            <a:r>
              <a:rPr lang="en-US" altLang="en-US" sz="1400" b="1" dirty="0">
                <a:solidFill>
                  <a:srgbClr val="797A7D"/>
                </a:solidFill>
                <a:latin typeface="HelveticaNeueLT Pro 45 Lt" panose="020B0403020202020204" pitchFamily="34" charset="0"/>
              </a:rPr>
              <a:t>specific eject sequence </a:t>
            </a:r>
            <a:r>
              <a:rPr lang="en-US" altLang="en-US" sz="1400" dirty="0">
                <a:solidFill>
                  <a:srgbClr val="797A7D"/>
                </a:solidFill>
                <a:latin typeface="HelveticaNeueLT Pro 45 Lt" panose="020B0403020202020204" pitchFamily="34" charset="0"/>
              </a:rPr>
              <a:t>can be selected as well.  </a:t>
            </a:r>
          </a:p>
        </p:txBody>
      </p:sp>
      <p:pic>
        <p:nvPicPr>
          <p:cNvPr id="10138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711" y="1706563"/>
            <a:ext cx="3240690" cy="58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385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8106" y="3717700"/>
            <a:ext cx="3886200" cy="181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Tip Handling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Tip Pickup and Tip Eject</a:t>
            </a:r>
          </a:p>
        </p:txBody>
      </p:sp>
      <p:pic>
        <p:nvPicPr>
          <p:cNvPr id="3687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06" y="4020710"/>
            <a:ext cx="4191000" cy="1205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4"/>
          <p:cNvSpPr>
            <a:spLocks noChangeArrowheads="1"/>
          </p:cNvSpPr>
          <p:nvPr/>
        </p:nvSpPr>
        <p:spPr bwMode="auto">
          <a:xfrm>
            <a:off x="454706" y="1752600"/>
            <a:ext cx="8227828"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nchor="ctr">
            <a:spAutoFit/>
          </a:bodyPr>
          <a:lstStyle>
            <a:lvl1pPr eaLnBrk="0" hangingPunct="0">
              <a:tabLst>
                <a:tab pos="285750" algn="l"/>
              </a:tabLst>
              <a:defRPr>
                <a:solidFill>
                  <a:schemeClr val="tx1"/>
                </a:solidFill>
                <a:latin typeface="Arial" panose="020B0604020202020204" pitchFamily="34" charset="0"/>
              </a:defRPr>
            </a:lvl1pPr>
            <a:lvl2pPr marL="742950" indent="-285750" eaLnBrk="0" hangingPunct="0">
              <a:tabLst>
                <a:tab pos="285750" algn="l"/>
              </a:tabLst>
              <a:defRPr>
                <a:solidFill>
                  <a:schemeClr val="tx1"/>
                </a:solidFill>
                <a:latin typeface="Arial" panose="020B0604020202020204" pitchFamily="34" charset="0"/>
              </a:defRPr>
            </a:lvl2pPr>
            <a:lvl3pPr marL="1143000" indent="-228600" eaLnBrk="0" hangingPunct="0">
              <a:tabLst>
                <a:tab pos="285750" algn="l"/>
              </a:tabLst>
              <a:defRPr>
                <a:solidFill>
                  <a:schemeClr val="tx1"/>
                </a:solidFill>
                <a:latin typeface="Arial" panose="020B0604020202020204" pitchFamily="34" charset="0"/>
              </a:defRPr>
            </a:lvl3pPr>
            <a:lvl4pPr marL="1600200" indent="-228600" eaLnBrk="0" hangingPunct="0">
              <a:tabLst>
                <a:tab pos="285750" algn="l"/>
              </a:tabLst>
              <a:defRPr>
                <a:solidFill>
                  <a:schemeClr val="tx1"/>
                </a:solidFill>
                <a:latin typeface="Arial" panose="020B0604020202020204" pitchFamily="34" charset="0"/>
              </a:defRPr>
            </a:lvl4pPr>
            <a:lvl5pPr marL="2057400" indent="-228600" eaLnBrk="0" hangingPunct="0">
              <a:tabLst>
                <a:tab pos="2857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857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857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857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85750" algn="l"/>
              </a:tabLst>
              <a:defRPr>
                <a:solidFill>
                  <a:schemeClr val="tx1"/>
                </a:solidFill>
                <a:latin typeface="Arial" panose="020B0604020202020204" pitchFamily="34" charset="0"/>
              </a:defRPr>
            </a:lvl9pPr>
          </a:lstStyle>
          <a:p>
            <a:pPr eaLnBrk="1" hangingPunct="1">
              <a:spcAft>
                <a:spcPts val="1200"/>
              </a:spcAft>
              <a:buClr>
                <a:srgbClr val="797A7D"/>
              </a:buClr>
            </a:pPr>
            <a:r>
              <a:rPr lang="en-US" altLang="en-US" b="1" dirty="0">
                <a:solidFill>
                  <a:schemeClr val="accent6"/>
                </a:solidFill>
                <a:latin typeface="HelveticaNeueLT Pro 45 Lt" panose="020B0403020202020204" pitchFamily="34" charset="0"/>
              </a:rPr>
              <a:t>Liquid Level Detection </a:t>
            </a:r>
            <a:r>
              <a:rPr lang="en-US" altLang="en-US" dirty="0">
                <a:solidFill>
                  <a:schemeClr val="accent6"/>
                </a:solidFill>
                <a:latin typeface="HelveticaNeueLT Pro 45 Lt" panose="020B0403020202020204" pitchFamily="34" charset="0"/>
              </a:rPr>
              <a:t>is technology used by the STAR channels to </a:t>
            </a:r>
            <a:r>
              <a:rPr lang="en-US" altLang="en-US" b="1" dirty="0">
                <a:solidFill>
                  <a:schemeClr val="accent6"/>
                </a:solidFill>
                <a:latin typeface="HelveticaNeueLT Pro 45 Lt" panose="020B0403020202020204" pitchFamily="34" charset="0"/>
              </a:rPr>
              <a:t>detect</a:t>
            </a:r>
            <a:r>
              <a:rPr lang="en-US" altLang="en-US" dirty="0">
                <a:solidFill>
                  <a:schemeClr val="accent6"/>
                </a:solidFill>
                <a:latin typeface="HelveticaNeueLT Pro 45 Lt" panose="020B0403020202020204" pitchFamily="34" charset="0"/>
              </a:rPr>
              <a:t> the </a:t>
            </a:r>
            <a:r>
              <a:rPr lang="en-US" altLang="en-US" b="1" dirty="0">
                <a:solidFill>
                  <a:schemeClr val="accent6"/>
                </a:solidFill>
                <a:latin typeface="HelveticaNeueLT Pro 45 Lt" panose="020B0403020202020204" pitchFamily="34" charset="0"/>
              </a:rPr>
              <a:t>surface</a:t>
            </a:r>
            <a:r>
              <a:rPr lang="en-US" altLang="en-US" dirty="0">
                <a:solidFill>
                  <a:schemeClr val="accent6"/>
                </a:solidFill>
                <a:latin typeface="HelveticaNeueLT Pro 45 Lt" panose="020B0403020202020204" pitchFamily="34" charset="0"/>
              </a:rPr>
              <a:t> of a </a:t>
            </a:r>
            <a:r>
              <a:rPr lang="en-US" altLang="en-US" b="1" dirty="0">
                <a:solidFill>
                  <a:schemeClr val="accent6"/>
                </a:solidFill>
                <a:latin typeface="HelveticaNeueLT Pro 45 Lt" panose="020B0403020202020204" pitchFamily="34" charset="0"/>
              </a:rPr>
              <a:t>liquid</a:t>
            </a:r>
            <a:r>
              <a:rPr lang="en-US" altLang="en-US" dirty="0">
                <a:solidFill>
                  <a:schemeClr val="accent6"/>
                </a:solidFill>
                <a:latin typeface="HelveticaNeueLT Pro 45 Lt" panose="020B0403020202020204" pitchFamily="34" charset="0"/>
              </a:rPr>
              <a:t>.  Used in both </a:t>
            </a:r>
            <a:r>
              <a:rPr lang="en-US" altLang="en-US" b="1" dirty="0">
                <a:solidFill>
                  <a:schemeClr val="accent6"/>
                </a:solidFill>
                <a:latin typeface="HelveticaNeueLT Pro 45 Lt" panose="020B0403020202020204" pitchFamily="34" charset="0"/>
              </a:rPr>
              <a:t>aspiration</a:t>
            </a:r>
            <a:r>
              <a:rPr lang="en-US" altLang="en-US" dirty="0">
                <a:solidFill>
                  <a:schemeClr val="accent6"/>
                </a:solidFill>
                <a:latin typeface="HelveticaNeueLT Pro 45 Lt" panose="020B0403020202020204" pitchFamily="34" charset="0"/>
              </a:rPr>
              <a:t> and </a:t>
            </a:r>
            <a:r>
              <a:rPr lang="en-US" altLang="en-US" b="1" dirty="0">
                <a:solidFill>
                  <a:schemeClr val="accent6"/>
                </a:solidFill>
                <a:latin typeface="HelveticaNeueLT Pro 45 Lt" panose="020B0403020202020204" pitchFamily="34" charset="0"/>
              </a:rPr>
              <a:t>dispense</a:t>
            </a:r>
            <a:r>
              <a:rPr lang="en-US" altLang="en-US" dirty="0">
                <a:solidFill>
                  <a:schemeClr val="accent6"/>
                </a:solidFill>
                <a:latin typeface="HelveticaNeueLT Pro 45 Lt" panose="020B0403020202020204" pitchFamily="34" charset="0"/>
              </a:rPr>
              <a:t> (depending on the dispense </a:t>
            </a:r>
            <a:r>
              <a:rPr lang="en-US" altLang="en-US" b="1" dirty="0">
                <a:solidFill>
                  <a:schemeClr val="accent6"/>
                </a:solidFill>
                <a:latin typeface="HelveticaNeueLT Pro 45 Lt" panose="020B0403020202020204" pitchFamily="34" charset="0"/>
              </a:rPr>
              <a:t>mode</a:t>
            </a:r>
            <a:r>
              <a:rPr lang="en-US" altLang="en-US" dirty="0">
                <a:solidFill>
                  <a:schemeClr val="accent6"/>
                </a:solidFill>
                <a:latin typeface="HelveticaNeueLT Pro 45 Lt" panose="020B0403020202020204" pitchFamily="34" charset="0"/>
              </a:rPr>
              <a:t>) to achieve </a:t>
            </a:r>
            <a:r>
              <a:rPr lang="en-US" altLang="en-US" b="1" dirty="0">
                <a:solidFill>
                  <a:schemeClr val="accent6"/>
                </a:solidFill>
                <a:latin typeface="HelveticaNeueLT Pro 45 Lt" panose="020B0403020202020204" pitchFamily="34" charset="0"/>
              </a:rPr>
              <a:t>greater pipetting accuracy </a:t>
            </a:r>
            <a:r>
              <a:rPr lang="en-US" altLang="en-US" dirty="0">
                <a:solidFill>
                  <a:schemeClr val="accent6"/>
                </a:solidFill>
                <a:latin typeface="HelveticaNeueLT Pro 45 Lt" panose="020B0403020202020204" pitchFamily="34" charset="0"/>
              </a:rPr>
              <a:t>and to </a:t>
            </a:r>
            <a:r>
              <a:rPr lang="en-US" altLang="en-US" b="1" dirty="0">
                <a:solidFill>
                  <a:schemeClr val="accent6"/>
                </a:solidFill>
                <a:latin typeface="HelveticaNeueLT Pro 45 Lt" panose="020B0403020202020204" pitchFamily="34" charset="0"/>
              </a:rPr>
              <a:t>reduce</a:t>
            </a:r>
            <a:r>
              <a:rPr lang="en-US" altLang="en-US" dirty="0">
                <a:solidFill>
                  <a:schemeClr val="accent6"/>
                </a:solidFill>
                <a:latin typeface="HelveticaNeueLT Pro 45 Lt" panose="020B0403020202020204" pitchFamily="34" charset="0"/>
              </a:rPr>
              <a:t> the amount of </a:t>
            </a:r>
            <a:r>
              <a:rPr lang="en-US" altLang="en-US" b="1" dirty="0">
                <a:solidFill>
                  <a:schemeClr val="accent6"/>
                </a:solidFill>
                <a:latin typeface="HelveticaNeueLT Pro 45 Lt" panose="020B0403020202020204" pitchFamily="34" charset="0"/>
              </a:rPr>
              <a:t>liquid</a:t>
            </a:r>
            <a:r>
              <a:rPr lang="en-US" altLang="en-US" dirty="0">
                <a:solidFill>
                  <a:schemeClr val="accent6"/>
                </a:solidFill>
                <a:latin typeface="HelveticaNeueLT Pro 45 Lt" panose="020B0403020202020204" pitchFamily="34" charset="0"/>
              </a:rPr>
              <a:t> </a:t>
            </a:r>
            <a:r>
              <a:rPr lang="en-US" altLang="en-US" b="1" dirty="0">
                <a:solidFill>
                  <a:schemeClr val="accent6"/>
                </a:solidFill>
                <a:latin typeface="HelveticaNeueLT Pro 45 Lt" panose="020B0403020202020204" pitchFamily="34" charset="0"/>
              </a:rPr>
              <a:t>present</a:t>
            </a:r>
            <a:r>
              <a:rPr lang="en-US" altLang="en-US" dirty="0">
                <a:solidFill>
                  <a:schemeClr val="accent6"/>
                </a:solidFill>
                <a:latin typeface="HelveticaNeueLT Pro 45 Lt" panose="020B0403020202020204" pitchFamily="34" charset="0"/>
              </a:rPr>
              <a:t> on the </a:t>
            </a:r>
            <a:r>
              <a:rPr lang="en-US" altLang="en-US" b="1" dirty="0">
                <a:solidFill>
                  <a:schemeClr val="accent6"/>
                </a:solidFill>
                <a:latin typeface="HelveticaNeueLT Pro 45 Lt" panose="020B0403020202020204" pitchFamily="34" charset="0"/>
              </a:rPr>
              <a:t>outside</a:t>
            </a:r>
            <a:r>
              <a:rPr lang="en-US" altLang="en-US" dirty="0">
                <a:solidFill>
                  <a:schemeClr val="accent6"/>
                </a:solidFill>
                <a:latin typeface="HelveticaNeueLT Pro 45 Lt" panose="020B0403020202020204" pitchFamily="34" charset="0"/>
              </a:rPr>
              <a:t> of the tips. There are </a:t>
            </a:r>
            <a:r>
              <a:rPr lang="en-US" altLang="en-US" b="1" dirty="0">
                <a:solidFill>
                  <a:schemeClr val="accent6"/>
                </a:solidFill>
                <a:latin typeface="HelveticaNeueLT Pro 45 Lt" panose="020B0403020202020204" pitchFamily="34" charset="0"/>
              </a:rPr>
              <a:t>two types </a:t>
            </a:r>
            <a:r>
              <a:rPr lang="en-US" altLang="en-US" dirty="0">
                <a:solidFill>
                  <a:schemeClr val="accent6"/>
                </a:solidFill>
                <a:latin typeface="HelveticaNeueLT Pro 45 Lt" panose="020B0403020202020204" pitchFamily="34" charset="0"/>
              </a:rPr>
              <a:t>of </a:t>
            </a:r>
            <a:r>
              <a:rPr lang="en-US" altLang="en-US" b="1" dirty="0">
                <a:solidFill>
                  <a:schemeClr val="accent6"/>
                </a:solidFill>
                <a:latin typeface="HelveticaNeueLT Pro 45 Lt" panose="020B0403020202020204" pitchFamily="34" charset="0"/>
              </a:rPr>
              <a:t>LLD</a:t>
            </a:r>
            <a:r>
              <a:rPr lang="en-US" altLang="en-US" dirty="0">
                <a:solidFill>
                  <a:schemeClr val="accent6"/>
                </a:solidFill>
                <a:latin typeface="HelveticaNeueLT Pro 45 Lt" panose="020B0403020202020204" pitchFamily="34" charset="0"/>
              </a:rPr>
              <a:t> present on the Hamilton STAR.  </a:t>
            </a:r>
          </a:p>
          <a:p>
            <a:pPr eaLnBrk="1" hangingPunct="1">
              <a:spcAft>
                <a:spcPts val="1200"/>
              </a:spcAft>
              <a:buClr>
                <a:srgbClr val="797A7D"/>
              </a:buClr>
            </a:pPr>
            <a:r>
              <a:rPr lang="en-US" altLang="en-US" dirty="0">
                <a:solidFill>
                  <a:schemeClr val="accent6"/>
                </a:solidFill>
                <a:latin typeface="HelveticaNeueLT Pro 45 Lt" panose="020B0403020202020204" pitchFamily="34" charset="0"/>
              </a:rPr>
              <a:t> </a:t>
            </a:r>
          </a:p>
          <a:p>
            <a:pPr marL="285750" indent="-285750" eaLnBrk="1" hangingPunct="1">
              <a:spcAft>
                <a:spcPts val="1200"/>
              </a:spcAft>
              <a:buClr>
                <a:srgbClr val="797A7D"/>
              </a:buClr>
              <a:buFont typeface="Arial" panose="020B0604020202020204" pitchFamily="34" charset="0"/>
              <a:buChar char="•"/>
            </a:pPr>
            <a:r>
              <a:rPr lang="en-US" altLang="en-US" b="1" dirty="0">
                <a:solidFill>
                  <a:srgbClr val="797A7D"/>
                </a:solidFill>
                <a:latin typeface="HelveticaNeueLT Pro 45 Lt" panose="020B0403020202020204" pitchFamily="34" charset="0"/>
              </a:rPr>
              <a:t>Capacitive Liquid Level Detection (cLLD)</a:t>
            </a:r>
            <a:r>
              <a:rPr lang="en-US" altLang="en-US" dirty="0">
                <a:solidFill>
                  <a:srgbClr val="797A7D"/>
                </a:solidFill>
                <a:latin typeface="HelveticaNeueLT Pro 45 Lt" panose="020B0403020202020204" pitchFamily="34" charset="0"/>
              </a:rPr>
              <a:t> can detect liquids that are </a:t>
            </a:r>
            <a:r>
              <a:rPr lang="en-US" altLang="en-US" b="1" dirty="0">
                <a:solidFill>
                  <a:srgbClr val="797A7D"/>
                </a:solidFill>
                <a:latin typeface="HelveticaNeueLT Pro 45 Lt" panose="020B0403020202020204" pitchFamily="34" charset="0"/>
              </a:rPr>
              <a:t>polar/conductive</a:t>
            </a:r>
            <a:r>
              <a:rPr lang="en-US" altLang="en-US" dirty="0">
                <a:solidFill>
                  <a:srgbClr val="797A7D"/>
                </a:solidFill>
                <a:latin typeface="HelveticaNeueLT Pro 45 Lt" panose="020B0403020202020204" pitchFamily="34" charset="0"/>
              </a:rPr>
              <a:t>.  Available on </a:t>
            </a:r>
            <a:r>
              <a:rPr lang="en-US" altLang="en-US" b="1" dirty="0">
                <a:solidFill>
                  <a:srgbClr val="797A7D"/>
                </a:solidFill>
                <a:latin typeface="HelveticaNeueLT Pro 45 Lt" panose="020B0403020202020204" pitchFamily="34" charset="0"/>
              </a:rPr>
              <a:t>1000µL Channels </a:t>
            </a:r>
            <a:r>
              <a:rPr lang="en-US" altLang="en-US" dirty="0">
                <a:solidFill>
                  <a:srgbClr val="797A7D"/>
                </a:solidFill>
                <a:latin typeface="HelveticaNeueLT Pro 45 Lt" panose="020B0403020202020204" pitchFamily="34" charset="0"/>
              </a:rPr>
              <a:t>and the </a:t>
            </a:r>
            <a:r>
              <a:rPr lang="en-US" altLang="en-US" b="1" dirty="0">
                <a:solidFill>
                  <a:srgbClr val="797A7D"/>
                </a:solidFill>
                <a:latin typeface="HelveticaNeueLT Pro 45 Lt" panose="020B0403020202020204" pitchFamily="34" charset="0"/>
              </a:rPr>
              <a:t>96MPH</a:t>
            </a:r>
            <a:r>
              <a:rPr lang="en-US" altLang="en-US" dirty="0">
                <a:solidFill>
                  <a:srgbClr val="797A7D"/>
                </a:solidFill>
                <a:latin typeface="HelveticaNeueLT Pro 45 Lt" panose="020B0403020202020204" pitchFamily="34" charset="0"/>
              </a:rPr>
              <a:t> in positions </a:t>
            </a:r>
            <a:r>
              <a:rPr lang="en-US" altLang="en-US" b="1" dirty="0">
                <a:solidFill>
                  <a:srgbClr val="797A7D"/>
                </a:solidFill>
                <a:latin typeface="HelveticaNeueLT Pro 45 Lt" panose="020B0403020202020204" pitchFamily="34" charset="0"/>
              </a:rPr>
              <a:t>A1</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B2</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G11</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H12</a:t>
            </a:r>
            <a:r>
              <a:rPr lang="en-US" altLang="en-US" dirty="0">
                <a:solidFill>
                  <a:srgbClr val="797A7D"/>
                </a:solidFill>
                <a:latin typeface="HelveticaNeueLT Pro 45 Lt" panose="020B0403020202020204" pitchFamily="34" charset="0"/>
              </a:rPr>
              <a:t>.  </a:t>
            </a:r>
          </a:p>
          <a:p>
            <a:pPr marL="285750" indent="-285750" eaLnBrk="1" hangingPunct="1">
              <a:spcAft>
                <a:spcPts val="1200"/>
              </a:spcAft>
              <a:buClr>
                <a:srgbClr val="797A7D"/>
              </a:buClr>
              <a:buFont typeface="Arial" panose="020B0604020202020204" pitchFamily="34" charset="0"/>
              <a:buChar char="•"/>
            </a:pPr>
            <a:r>
              <a:rPr lang="en-US" altLang="en-US" b="1" dirty="0">
                <a:solidFill>
                  <a:srgbClr val="797A7D"/>
                </a:solidFill>
                <a:latin typeface="HelveticaNeueLT Pro 45 Lt" panose="020B0403020202020204" pitchFamily="34" charset="0"/>
              </a:rPr>
              <a:t>Pressure Liquid Level Detection (pLLD)</a:t>
            </a:r>
            <a:r>
              <a:rPr lang="en-US" altLang="en-US" dirty="0">
                <a:solidFill>
                  <a:srgbClr val="797A7D"/>
                </a:solidFill>
                <a:latin typeface="HelveticaNeueLT Pro 45 Lt" panose="020B0403020202020204" pitchFamily="34" charset="0"/>
              </a:rPr>
              <a:t> can detect </a:t>
            </a:r>
            <a:r>
              <a:rPr lang="en-US" altLang="en-US" b="1" dirty="0">
                <a:solidFill>
                  <a:srgbClr val="797A7D"/>
                </a:solidFill>
                <a:latin typeface="HelveticaNeueLT Pro 45 Lt" panose="020B0403020202020204" pitchFamily="34" charset="0"/>
              </a:rPr>
              <a:t>all types </a:t>
            </a:r>
            <a:r>
              <a:rPr lang="en-US" altLang="en-US" dirty="0">
                <a:solidFill>
                  <a:srgbClr val="797A7D"/>
                </a:solidFill>
                <a:latin typeface="HelveticaNeueLT Pro 45 Lt" panose="020B0403020202020204" pitchFamily="34" charset="0"/>
              </a:rPr>
              <a:t>of liquids, both polar and non-polar, however, is only </a:t>
            </a:r>
            <a:r>
              <a:rPr lang="en-US" altLang="en-US" b="1" dirty="0">
                <a:solidFill>
                  <a:srgbClr val="797A7D"/>
                </a:solidFill>
                <a:latin typeface="HelveticaNeueLT Pro 45 Lt" panose="020B0403020202020204" pitchFamily="34" charset="0"/>
              </a:rPr>
              <a:t>available</a:t>
            </a:r>
            <a:r>
              <a:rPr lang="en-US" altLang="en-US" dirty="0">
                <a:solidFill>
                  <a:srgbClr val="797A7D"/>
                </a:solidFill>
                <a:latin typeface="HelveticaNeueLT Pro 45 Lt" panose="020B0403020202020204" pitchFamily="34" charset="0"/>
              </a:rPr>
              <a:t> during </a:t>
            </a:r>
            <a:r>
              <a:rPr lang="en-US" altLang="en-US" b="1" dirty="0">
                <a:solidFill>
                  <a:srgbClr val="797A7D"/>
                </a:solidFill>
                <a:latin typeface="HelveticaNeueLT Pro 45 Lt" panose="020B0403020202020204" pitchFamily="34" charset="0"/>
              </a:rPr>
              <a:t>aspiration</a:t>
            </a:r>
            <a:r>
              <a:rPr lang="en-US" altLang="en-US" dirty="0">
                <a:solidFill>
                  <a:srgbClr val="797A7D"/>
                </a:solidFill>
                <a:latin typeface="HelveticaNeueLT Pro 45 Lt" panose="020B0403020202020204" pitchFamily="34" charset="0"/>
              </a:rPr>
              <a:t> with </a:t>
            </a:r>
            <a:r>
              <a:rPr lang="en-US" altLang="en-US" b="1" i="1" dirty="0">
                <a:solidFill>
                  <a:srgbClr val="797A7D"/>
                </a:solidFill>
                <a:latin typeface="HelveticaNeueLT Pro 45 Lt" panose="020B0403020202020204" pitchFamily="34" charset="0"/>
              </a:rPr>
              <a:t>dry</a:t>
            </a:r>
            <a:r>
              <a:rPr lang="en-US" altLang="en-US" i="1" dirty="0">
                <a:solidFill>
                  <a:srgbClr val="797A7D"/>
                </a:solidFill>
                <a:latin typeface="HelveticaNeueLT Pro 45 Lt" panose="020B0403020202020204" pitchFamily="34" charset="0"/>
              </a:rPr>
              <a:t> </a:t>
            </a:r>
            <a:r>
              <a:rPr lang="en-US" altLang="en-US" b="1" i="1" dirty="0">
                <a:solidFill>
                  <a:srgbClr val="797A7D"/>
                </a:solidFill>
                <a:latin typeface="HelveticaNeueLT Pro 45 Lt" panose="020B0403020202020204" pitchFamily="34" charset="0"/>
              </a:rPr>
              <a:t>tips</a:t>
            </a:r>
            <a:r>
              <a:rPr lang="en-US" altLang="en-US" i="1" dirty="0">
                <a:solidFill>
                  <a:srgbClr val="797A7D"/>
                </a:solidFill>
                <a:latin typeface="HelveticaNeueLT Pro 45 Lt" panose="020B0403020202020204" pitchFamily="34" charset="0"/>
              </a:rPr>
              <a:t>.</a:t>
            </a:r>
          </a:p>
        </p:txBody>
      </p:sp>
      <p:sp>
        <p:nvSpPr>
          <p:cNvPr id="4" name="Title 3"/>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5" name="Text Placeholder 4"/>
          <p:cNvSpPr>
            <a:spLocks noGrp="1"/>
          </p:cNvSpPr>
          <p:nvPr>
            <p:ph type="body" sz="quarter" idx="11"/>
          </p:nvPr>
        </p:nvSpPr>
        <p:spPr/>
        <p:txBody>
          <a:bodyPr/>
          <a:lstStyle/>
          <a:p>
            <a:r>
              <a:rPr lang="en-US" dirty="0">
                <a:latin typeface="HelveticaNeueLT Pro 45 Lt" panose="020B0403020202020204" pitchFamily="34" charset="0"/>
              </a:rPr>
              <a:t>Liquid Level Detection (LLD)</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524000"/>
            <a:ext cx="4809694" cy="449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4345" name="Rectangle 50"/>
          <p:cNvSpPr>
            <a:spLocks noChangeArrowheads="1"/>
          </p:cNvSpPr>
          <p:nvPr/>
        </p:nvSpPr>
        <p:spPr bwMode="auto">
          <a:xfrm>
            <a:off x="5340350" y="1526177"/>
            <a:ext cx="3343956"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u="sng" dirty="0">
                <a:solidFill>
                  <a:schemeClr val="accent6"/>
                </a:solidFill>
                <a:latin typeface="HelveticaNeueLT Pro 45 Lt" panose="020B0403020202020204" pitchFamily="34" charset="0"/>
              </a:rPr>
              <a:t>Aspiration Overview</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Located in </a:t>
            </a:r>
            <a:r>
              <a:rPr lang="en-US" altLang="en-US" b="1" dirty="0">
                <a:solidFill>
                  <a:srgbClr val="797A7D"/>
                </a:solidFill>
                <a:latin typeface="HelveticaNeueLT Pro 45 Lt" panose="020B0403020202020204" pitchFamily="34" charset="0"/>
              </a:rPr>
              <a:t>ML_STAR tab </a:t>
            </a:r>
            <a:r>
              <a:rPr lang="en-US" altLang="en-US" dirty="0">
                <a:solidFill>
                  <a:srgbClr val="797A7D"/>
                </a:solidFill>
                <a:latin typeface="HelveticaNeueLT Pro 45 Lt" panose="020B0403020202020204" pitchFamily="34" charset="0"/>
              </a:rPr>
              <a:t>or tree dropdown.  </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Requires a </a:t>
            </a:r>
            <a:r>
              <a:rPr lang="en-US" altLang="en-US" b="1" dirty="0">
                <a:solidFill>
                  <a:srgbClr val="797A7D"/>
                </a:solidFill>
                <a:latin typeface="HelveticaNeueLT Pro 45 Lt" panose="020B0403020202020204" pitchFamily="34" charset="0"/>
              </a:rPr>
              <a:t>source sequence</a:t>
            </a:r>
            <a:r>
              <a:rPr lang="en-US" altLang="en-US" dirty="0">
                <a:solidFill>
                  <a:srgbClr val="797A7D"/>
                </a:solidFill>
                <a:latin typeface="HelveticaNeueLT Pro 45 Lt" panose="020B0403020202020204" pitchFamily="34" charset="0"/>
              </a:rPr>
              <a:t>.</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Sequence </a:t>
            </a:r>
            <a:r>
              <a:rPr lang="en-US" altLang="en-US" b="1" dirty="0">
                <a:solidFill>
                  <a:srgbClr val="797A7D"/>
                </a:solidFill>
                <a:latin typeface="HelveticaNeueLT Pro 45 Lt" panose="020B0403020202020204" pitchFamily="34" charset="0"/>
              </a:rPr>
              <a:t>counting</a:t>
            </a:r>
            <a:r>
              <a:rPr lang="en-US" altLang="en-US" dirty="0">
                <a:solidFill>
                  <a:srgbClr val="797A7D"/>
                </a:solidFill>
                <a:latin typeface="HelveticaNeueLT Pro 45 Lt" panose="020B0403020202020204" pitchFamily="34" charset="0"/>
              </a:rPr>
              <a:t> can be </a:t>
            </a:r>
            <a:r>
              <a:rPr lang="en-US" altLang="en-US" b="1" dirty="0">
                <a:solidFill>
                  <a:srgbClr val="797A7D"/>
                </a:solidFill>
                <a:latin typeface="HelveticaNeueLT Pro 45 Lt" panose="020B0403020202020204" pitchFamily="34" charset="0"/>
              </a:rPr>
              <a:t>Automatic</a:t>
            </a:r>
            <a:r>
              <a:rPr lang="en-US" altLang="en-US" dirty="0">
                <a:solidFill>
                  <a:srgbClr val="797A7D"/>
                </a:solidFill>
                <a:latin typeface="HelveticaNeueLT Pro 45 Lt" panose="020B0403020202020204" pitchFamily="34" charset="0"/>
              </a:rPr>
              <a:t> or </a:t>
            </a:r>
            <a:r>
              <a:rPr lang="en-US" altLang="en-US" b="1" dirty="0">
                <a:solidFill>
                  <a:srgbClr val="797A7D"/>
                </a:solidFill>
                <a:latin typeface="HelveticaNeueLT Pro 45 Lt" panose="020B0403020202020204" pitchFamily="34" charset="0"/>
              </a:rPr>
              <a:t>Manual</a:t>
            </a:r>
            <a:r>
              <a:rPr lang="en-US" altLang="en-US" dirty="0">
                <a:solidFill>
                  <a:srgbClr val="797A7D"/>
                </a:solidFill>
                <a:latin typeface="HelveticaNeueLT Pro 45 Lt" panose="020B0403020202020204" pitchFamily="34" charset="0"/>
              </a:rPr>
              <a:t>.</a:t>
            </a:r>
          </a:p>
          <a:p>
            <a:pPr marL="285750" indent="-285750" eaLnBrk="1" hangingPunct="1">
              <a:buFont typeface="Arial" panose="020B0604020202020204" pitchFamily="34" charset="0"/>
              <a:buChar char="•"/>
            </a:pPr>
            <a:r>
              <a:rPr lang="en-US" altLang="en-US" b="1" dirty="0">
                <a:solidFill>
                  <a:srgbClr val="797A7D"/>
                </a:solidFill>
                <a:latin typeface="HelveticaNeueLT Pro 45 Lt" panose="020B0403020202020204" pitchFamily="34" charset="0"/>
              </a:rPr>
              <a:t>Volumes</a:t>
            </a:r>
            <a:r>
              <a:rPr lang="en-US" altLang="en-US" dirty="0">
                <a:solidFill>
                  <a:srgbClr val="797A7D"/>
                </a:solidFill>
                <a:latin typeface="HelveticaNeueLT Pro 45 Lt" panose="020B0403020202020204" pitchFamily="34" charset="0"/>
              </a:rPr>
              <a:t> can be </a:t>
            </a:r>
            <a:r>
              <a:rPr lang="en-US" altLang="en-US" b="1" dirty="0">
                <a:solidFill>
                  <a:srgbClr val="797A7D"/>
                </a:solidFill>
                <a:latin typeface="HelveticaNeueLT Pro 45 Lt" panose="020B0403020202020204" pitchFamily="34" charset="0"/>
              </a:rPr>
              <a:t>hard-coded</a:t>
            </a:r>
            <a:r>
              <a:rPr lang="en-US" altLang="en-US" dirty="0">
                <a:solidFill>
                  <a:srgbClr val="797A7D"/>
                </a:solidFill>
                <a:latin typeface="HelveticaNeueLT Pro 45 Lt" panose="020B0403020202020204" pitchFamily="34" charset="0"/>
              </a:rPr>
              <a:t> or can use a </a:t>
            </a:r>
            <a:r>
              <a:rPr lang="en-US" altLang="en-US" b="1" dirty="0">
                <a:solidFill>
                  <a:srgbClr val="797A7D"/>
                </a:solidFill>
                <a:latin typeface="HelveticaNeueLT Pro 45 Lt" panose="020B0403020202020204" pitchFamily="34" charset="0"/>
              </a:rPr>
              <a:t>variable</a:t>
            </a:r>
            <a:r>
              <a:rPr lang="en-US" altLang="en-US" dirty="0">
                <a:solidFill>
                  <a:srgbClr val="797A7D"/>
                </a:solidFill>
                <a:latin typeface="HelveticaNeueLT Pro 45 Lt" panose="020B0403020202020204" pitchFamily="34" charset="0"/>
              </a:rPr>
              <a:t>.  </a:t>
            </a:r>
          </a:p>
          <a:p>
            <a:pPr marL="285750" indent="-285750" eaLnBrk="1" hangingPunct="1">
              <a:buFont typeface="Arial" panose="020B0604020202020204" pitchFamily="34" charset="0"/>
              <a:buChar char="•"/>
            </a:pPr>
            <a:r>
              <a:rPr lang="en-US" altLang="en-US" b="1" dirty="0">
                <a:solidFill>
                  <a:srgbClr val="797A7D"/>
                </a:solidFill>
                <a:latin typeface="HelveticaNeueLT Pro 45 Lt" panose="020B0403020202020204" pitchFamily="34" charset="0"/>
              </a:rPr>
              <a:t>Individual volumes </a:t>
            </a:r>
            <a:r>
              <a:rPr lang="en-US" altLang="en-US" dirty="0">
                <a:solidFill>
                  <a:srgbClr val="797A7D"/>
                </a:solidFill>
                <a:latin typeface="HelveticaNeueLT Pro 45 Lt" panose="020B0403020202020204" pitchFamily="34" charset="0"/>
              </a:rPr>
              <a:t>can be specified for each channel.   </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Aspiration </a:t>
            </a:r>
            <a:r>
              <a:rPr lang="en-US" altLang="en-US" b="1" dirty="0">
                <a:solidFill>
                  <a:srgbClr val="797A7D"/>
                </a:solidFill>
                <a:latin typeface="HelveticaNeueLT Pro 45 Lt" panose="020B0403020202020204" pitchFamily="34" charset="0"/>
              </a:rPr>
              <a:t>parameters</a:t>
            </a:r>
            <a:r>
              <a:rPr lang="en-US" altLang="en-US" dirty="0">
                <a:solidFill>
                  <a:srgbClr val="797A7D"/>
                </a:solidFill>
                <a:latin typeface="HelveticaNeueLT Pro 45 Lt" panose="020B0403020202020204" pitchFamily="34" charset="0"/>
              </a:rPr>
              <a:t> are </a:t>
            </a:r>
            <a:r>
              <a:rPr lang="en-US" altLang="en-US" b="1" dirty="0">
                <a:solidFill>
                  <a:srgbClr val="797A7D"/>
                </a:solidFill>
                <a:latin typeface="HelveticaNeueLT Pro 45 Lt" panose="020B0403020202020204" pitchFamily="34" charset="0"/>
              </a:rPr>
              <a:t>directly related </a:t>
            </a:r>
            <a:r>
              <a:rPr lang="en-US" altLang="en-US" dirty="0">
                <a:solidFill>
                  <a:srgbClr val="797A7D"/>
                </a:solidFill>
                <a:latin typeface="HelveticaNeueLT Pro 45 Lt" panose="020B0403020202020204" pitchFamily="34" charset="0"/>
              </a:rPr>
              <a:t>to the 1000uL Channel </a:t>
            </a:r>
            <a:r>
              <a:rPr lang="en-US" altLang="en-US" b="1" dirty="0">
                <a:solidFill>
                  <a:srgbClr val="797A7D"/>
                </a:solidFill>
                <a:latin typeface="HelveticaNeueLT Pro 45 Lt" panose="020B0403020202020204" pitchFamily="34" charset="0"/>
              </a:rPr>
              <a:t>Dispense</a:t>
            </a:r>
            <a:r>
              <a:rPr lang="en-US" altLang="en-US" dirty="0">
                <a:solidFill>
                  <a:srgbClr val="797A7D"/>
                </a:solidFill>
                <a:latin typeface="HelveticaNeueLT Pro 45 Lt" panose="020B0403020202020204" pitchFamily="34" charset="0"/>
              </a:rPr>
              <a:t>. </a:t>
            </a:r>
          </a:p>
          <a:p>
            <a:pPr marL="285750" indent="-285750" eaLnBrk="1" hangingPunct="1">
              <a:buFont typeface="Arial" panose="020B0604020202020204" pitchFamily="34" charset="0"/>
              <a:buChar char="•"/>
            </a:pPr>
            <a:r>
              <a:rPr lang="en-US" altLang="en-US" b="1" dirty="0">
                <a:solidFill>
                  <a:srgbClr val="797A7D"/>
                </a:solidFill>
                <a:latin typeface="HelveticaNeueLT Pro 45 Lt" panose="020B0403020202020204" pitchFamily="34" charset="0"/>
              </a:rPr>
              <a:t>Pipetting Behaviors</a:t>
            </a:r>
            <a:r>
              <a:rPr lang="en-US" altLang="en-US" dirty="0">
                <a:solidFill>
                  <a:srgbClr val="797A7D"/>
                </a:solidFill>
                <a:latin typeface="HelveticaNeueLT Pro 45 Lt" panose="020B0403020202020204" pitchFamily="34" charset="0"/>
              </a:rPr>
              <a:t>, such as </a:t>
            </a:r>
            <a:r>
              <a:rPr lang="en-US" altLang="en-US" b="1" dirty="0">
                <a:solidFill>
                  <a:srgbClr val="797A7D"/>
                </a:solidFill>
                <a:latin typeface="HelveticaNeueLT Pro 45 Lt" panose="020B0403020202020204" pitchFamily="34" charset="0"/>
              </a:rPr>
              <a:t>LLD</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settings</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pipette</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position</a:t>
            </a:r>
            <a:r>
              <a:rPr lang="en-US" altLang="en-US" dirty="0">
                <a:solidFill>
                  <a:srgbClr val="797A7D"/>
                </a:solidFill>
                <a:latin typeface="HelveticaNeueLT Pro 45 Lt" panose="020B0403020202020204" pitchFamily="34" charset="0"/>
              </a:rPr>
              <a:t> can be specified.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1000µL Channel Aspirate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415327"/>
            <a:ext cx="286702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nvGrpSpPr>
          <p:cNvPr id="105476" name="Group 31"/>
          <p:cNvGrpSpPr>
            <a:grpSpLocks/>
          </p:cNvGrpSpPr>
          <p:nvPr/>
        </p:nvGrpSpPr>
        <p:grpSpPr bwMode="auto">
          <a:xfrm>
            <a:off x="1035731" y="3075496"/>
            <a:ext cx="2286000" cy="3340456"/>
            <a:chOff x="5181600" y="3006231"/>
            <a:chExt cx="2286000" cy="3810000"/>
          </a:xfrm>
        </p:grpSpPr>
        <p:sp>
          <p:nvSpPr>
            <p:cNvPr id="31" name="Rectangle 30"/>
            <p:cNvSpPr/>
            <p:nvPr/>
          </p:nvSpPr>
          <p:spPr bwMode="auto">
            <a:xfrm>
              <a:off x="5181600" y="3006231"/>
              <a:ext cx="2286000" cy="3810000"/>
            </a:xfrm>
            <a:prstGeom prst="rect">
              <a:avLst/>
            </a:prstGeom>
            <a:solidFill>
              <a:schemeClr val="accent6"/>
            </a:solidFill>
            <a:ln w="38100" cap="flat" cmpd="sng" algn="ctr">
              <a:noFill/>
              <a:prstDash val="solid"/>
              <a:round/>
              <a:headEnd type="none" w="med" len="med"/>
              <a:tailEnd type="triangle" w="med" len="med"/>
            </a:ln>
            <a:effectLst/>
          </p:spPr>
          <p:txBody>
            <a:bodyPr/>
            <a:lstStyle/>
            <a:p>
              <a:pPr>
                <a:defRPr/>
              </a:pPr>
              <a:endParaRPr lang="en-US" dirty="0">
                <a:latin typeface="HelveticaNeueLT Pro 45 Lt" panose="020B0403020202020204" pitchFamily="34" charset="0"/>
              </a:endParaRPr>
            </a:p>
          </p:txBody>
        </p:sp>
        <p:grpSp>
          <p:nvGrpSpPr>
            <p:cNvPr id="105482" name="Group 34"/>
            <p:cNvGrpSpPr>
              <a:grpSpLocks/>
            </p:cNvGrpSpPr>
            <p:nvPr/>
          </p:nvGrpSpPr>
          <p:grpSpPr bwMode="auto">
            <a:xfrm>
              <a:off x="5334000" y="3200400"/>
              <a:ext cx="1981200" cy="3591000"/>
              <a:chOff x="219075" y="2117725"/>
              <a:chExt cx="3286125" cy="4585483"/>
            </a:xfrm>
          </p:grpSpPr>
          <p:grpSp>
            <p:nvGrpSpPr>
              <p:cNvPr id="105483" name="Group 10"/>
              <p:cNvGrpSpPr>
                <a:grpSpLocks/>
              </p:cNvGrpSpPr>
              <p:nvPr/>
            </p:nvGrpSpPr>
            <p:grpSpPr bwMode="auto">
              <a:xfrm>
                <a:off x="219075" y="2117725"/>
                <a:ext cx="1143000" cy="4270375"/>
                <a:chOff x="1981200" y="2057400"/>
                <a:chExt cx="1143000" cy="4270283"/>
              </a:xfrm>
            </p:grpSpPr>
            <p:sp>
              <p:nvSpPr>
                <p:cNvPr id="105495" name="Rectangle 5"/>
                <p:cNvSpPr>
                  <a:spLocks noChangeArrowheads="1"/>
                </p:cNvSpPr>
                <p:nvPr/>
              </p:nvSpPr>
              <p:spPr bwMode="auto">
                <a:xfrm>
                  <a:off x="1981200" y="2057400"/>
                  <a:ext cx="1143000" cy="1066800"/>
                </a:xfrm>
                <a:prstGeom prst="rect">
                  <a:avLst/>
                </a:prstGeom>
                <a:solidFill>
                  <a:srgbClr val="FEF8E2"/>
                </a:solidFill>
                <a:ln w="25400" algn="ctr">
                  <a:solidFill>
                    <a:schemeClr val="tx1"/>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05496" name="Isosceles Triangle 7"/>
                <p:cNvSpPr>
                  <a:spLocks noChangeArrowheads="1"/>
                </p:cNvSpPr>
                <p:nvPr/>
              </p:nvSpPr>
              <p:spPr bwMode="auto">
                <a:xfrm rot="10800000">
                  <a:off x="2057400" y="3124200"/>
                  <a:ext cx="990600" cy="3200400"/>
                </a:xfrm>
                <a:prstGeom prst="triangle">
                  <a:avLst>
                    <a:gd name="adj" fmla="val 50000"/>
                  </a:avLst>
                </a:prstGeom>
                <a:solidFill>
                  <a:srgbClr val="FEF8E2"/>
                </a:solidFill>
                <a:ln w="25400" algn="ctr">
                  <a:solidFill>
                    <a:schemeClr val="tx1"/>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29" name="Trapezoid 28"/>
                <p:cNvSpPr/>
                <p:nvPr/>
              </p:nvSpPr>
              <p:spPr bwMode="auto">
                <a:xfrm rot="10800000">
                  <a:off x="2057559" y="3123652"/>
                  <a:ext cx="990051" cy="304064"/>
                </a:xfrm>
                <a:prstGeom prst="trapezoid">
                  <a:avLst>
                    <a:gd name="adj" fmla="val 15902"/>
                  </a:avLst>
                </a:prstGeom>
                <a:blipFill>
                  <a:blip r:embed="rId4" cstate="email"/>
                  <a:tile tx="0" ty="0" sx="100000" sy="100000" flip="none" algn="tl"/>
                </a:blipFill>
                <a:ln w="25400" cap="flat" cmpd="sng" algn="ctr">
                  <a:solidFill>
                    <a:schemeClr val="tx1"/>
                  </a:solidFill>
                  <a:prstDash val="solid"/>
                  <a:round/>
                  <a:headEnd type="none" w="med" len="med"/>
                  <a:tailEnd type="triangle" w="med" len="med"/>
                </a:ln>
                <a:effectLst/>
              </p:spPr>
              <p:txBody>
                <a:bodyPr/>
                <a:lstStyle/>
                <a:p>
                  <a:pPr>
                    <a:defRPr/>
                  </a:pPr>
                  <a:endParaRPr lang="en-US" dirty="0">
                    <a:latin typeface="HelveticaNeueLT Pro 45 Lt" panose="020B0403020202020204" pitchFamily="34" charset="0"/>
                  </a:endParaRPr>
                </a:p>
              </p:txBody>
            </p:sp>
            <p:sp>
              <p:nvSpPr>
                <p:cNvPr id="105498" name="Isosceles Triangle 9"/>
                <p:cNvSpPr>
                  <a:spLocks noChangeArrowheads="1"/>
                </p:cNvSpPr>
                <p:nvPr/>
              </p:nvSpPr>
              <p:spPr bwMode="auto">
                <a:xfrm rot="10800000">
                  <a:off x="2166937" y="3805238"/>
                  <a:ext cx="769144" cy="2522445"/>
                </a:xfrm>
                <a:prstGeom prst="triangle">
                  <a:avLst>
                    <a:gd name="adj" fmla="val 50000"/>
                  </a:avLst>
                </a:prstGeom>
                <a:solidFill>
                  <a:srgbClr val="003060"/>
                </a:solidFill>
                <a:ln w="25400" algn="ctr">
                  <a:solidFill>
                    <a:schemeClr val="tx1"/>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grpSp>
          <p:sp>
            <p:nvSpPr>
              <p:cNvPr id="105484" name="Rectangle 11"/>
              <p:cNvSpPr>
                <a:spLocks noChangeArrowheads="1"/>
              </p:cNvSpPr>
              <p:nvPr/>
            </p:nvSpPr>
            <p:spPr bwMode="auto">
              <a:xfrm>
                <a:off x="1523999" y="3946524"/>
                <a:ext cx="1828800" cy="85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latin typeface="HelveticaNeueLT Pro 45 Lt" panose="020B0403020202020204" pitchFamily="34" charset="0"/>
                  </a:rPr>
                  <a:t>Blow-out  Air </a:t>
                </a:r>
              </a:p>
            </p:txBody>
          </p:sp>
          <p:sp>
            <p:nvSpPr>
              <p:cNvPr id="105485" name="Isosceles Triangle 12"/>
              <p:cNvSpPr>
                <a:spLocks noChangeArrowheads="1"/>
              </p:cNvSpPr>
              <p:nvPr/>
            </p:nvSpPr>
            <p:spPr bwMode="auto">
              <a:xfrm rot="10800000">
                <a:off x="700088" y="5791200"/>
                <a:ext cx="179387" cy="615950"/>
              </a:xfrm>
              <a:prstGeom prst="triangle">
                <a:avLst>
                  <a:gd name="adj" fmla="val 50000"/>
                </a:avLst>
              </a:prstGeom>
              <a:solidFill>
                <a:srgbClr val="FEF8E2"/>
              </a:solidFill>
              <a:ln w="25400" algn="ctr">
                <a:solidFill>
                  <a:schemeClr val="tx1"/>
                </a:solidFill>
                <a:round/>
                <a:headEnd/>
                <a:tailEnd type="triangle" w="med" len="me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05486" name="Rectangle 13"/>
              <p:cNvSpPr>
                <a:spLocks noChangeArrowheads="1"/>
              </p:cNvSpPr>
              <p:nvPr/>
            </p:nvSpPr>
            <p:spPr bwMode="auto">
              <a:xfrm>
                <a:off x="1523999" y="4860925"/>
                <a:ext cx="1602034" cy="493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latin typeface="HelveticaNeueLT Pro 45 Lt" panose="020B0403020202020204" pitchFamily="34" charset="0"/>
                  </a:rPr>
                  <a:t>Liquid</a:t>
                </a:r>
              </a:p>
            </p:txBody>
          </p:sp>
          <p:sp>
            <p:nvSpPr>
              <p:cNvPr id="105487" name="Rectangle 14"/>
              <p:cNvSpPr>
                <a:spLocks noChangeArrowheads="1"/>
              </p:cNvSpPr>
              <p:nvPr/>
            </p:nvSpPr>
            <p:spPr bwMode="auto">
              <a:xfrm>
                <a:off x="1523999" y="5851526"/>
                <a:ext cx="1981201" cy="85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latin typeface="HelveticaNeueLT Pro 45 Lt" panose="020B0403020202020204" pitchFamily="34" charset="0"/>
                  </a:rPr>
                  <a:t>Transport  </a:t>
                </a:r>
              </a:p>
              <a:p>
                <a:pPr eaLnBrk="1" hangingPunct="1"/>
                <a:r>
                  <a:rPr lang="en-US" altLang="en-US" sz="1600">
                    <a:latin typeface="HelveticaNeueLT Pro 45 Lt" panose="020B0403020202020204" pitchFamily="34" charset="0"/>
                  </a:rPr>
                  <a:t>Air</a:t>
                </a:r>
              </a:p>
            </p:txBody>
          </p:sp>
          <p:sp>
            <p:nvSpPr>
              <p:cNvPr id="105488" name="Rectangle 15"/>
              <p:cNvSpPr>
                <a:spLocks noChangeArrowheads="1"/>
              </p:cNvSpPr>
              <p:nvPr/>
            </p:nvSpPr>
            <p:spPr bwMode="auto">
              <a:xfrm>
                <a:off x="1523999" y="3108324"/>
                <a:ext cx="1602032" cy="493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latin typeface="HelveticaNeueLT Pro 45 Lt" panose="020B0403020202020204" pitchFamily="34" charset="0"/>
                  </a:rPr>
                  <a:t>**Filter </a:t>
                </a:r>
              </a:p>
            </p:txBody>
          </p:sp>
          <p:sp>
            <p:nvSpPr>
              <p:cNvPr id="105489" name="Rectangle 16"/>
              <p:cNvSpPr>
                <a:spLocks noChangeArrowheads="1"/>
              </p:cNvSpPr>
              <p:nvPr/>
            </p:nvSpPr>
            <p:spPr bwMode="auto">
              <a:xfrm>
                <a:off x="1523998" y="2270126"/>
                <a:ext cx="1981201" cy="85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latin typeface="HelveticaNeueLT Pro 45 Lt" panose="020B0403020202020204" pitchFamily="34" charset="0"/>
                  </a:rPr>
                  <a:t>Tip Shoulder </a:t>
                </a:r>
              </a:p>
            </p:txBody>
          </p:sp>
          <p:cxnSp>
            <p:nvCxnSpPr>
              <p:cNvPr id="105490" name="Straight Connector 18"/>
              <p:cNvCxnSpPr>
                <a:cxnSpLocks noChangeShapeType="1"/>
              </p:cNvCxnSpPr>
              <p:nvPr/>
            </p:nvCxnSpPr>
            <p:spPr bwMode="auto">
              <a:xfrm rot="10800000" flipV="1">
                <a:off x="866775" y="2476500"/>
                <a:ext cx="728663" cy="3175"/>
              </a:xfrm>
              <a:prstGeom prst="line">
                <a:avLst/>
              </a:prstGeom>
              <a:noFill/>
              <a:ln w="41275" algn="ctr">
                <a:solidFill>
                  <a:schemeClr val="accent3"/>
                </a:solidFill>
                <a:round/>
                <a:headEnd/>
                <a:tailEnd type="triangle" w="med" len="med"/>
              </a:ln>
              <a:extLst>
                <a:ext uri="{909E8E84-426E-40DD-AFC4-6F175D3DCCD1}">
                  <a14:hiddenFill xmlns:a14="http://schemas.microsoft.com/office/drawing/2010/main">
                    <a:noFill/>
                  </a14:hiddenFill>
                </a:ext>
              </a:extLst>
            </p:spPr>
          </p:cxnSp>
          <p:cxnSp>
            <p:nvCxnSpPr>
              <p:cNvPr id="105491" name="Straight Connector 22"/>
              <p:cNvCxnSpPr>
                <a:cxnSpLocks noChangeShapeType="1"/>
              </p:cNvCxnSpPr>
              <p:nvPr/>
            </p:nvCxnSpPr>
            <p:spPr bwMode="auto">
              <a:xfrm rot="10800000">
                <a:off x="876300" y="3308350"/>
                <a:ext cx="719138" cy="4763"/>
              </a:xfrm>
              <a:prstGeom prst="line">
                <a:avLst/>
              </a:prstGeom>
              <a:noFill/>
              <a:ln w="41275" algn="ctr">
                <a:solidFill>
                  <a:schemeClr val="accent3"/>
                </a:solidFill>
                <a:round/>
                <a:headEnd/>
                <a:tailEnd type="triangle" w="med" len="med"/>
              </a:ln>
              <a:extLst>
                <a:ext uri="{909E8E84-426E-40DD-AFC4-6F175D3DCCD1}">
                  <a14:hiddenFill xmlns:a14="http://schemas.microsoft.com/office/drawing/2010/main">
                    <a:noFill/>
                  </a14:hiddenFill>
                </a:ext>
              </a:extLst>
            </p:spPr>
          </p:cxnSp>
          <p:cxnSp>
            <p:nvCxnSpPr>
              <p:cNvPr id="105492" name="Straight Connector 23"/>
              <p:cNvCxnSpPr>
                <a:cxnSpLocks noChangeShapeType="1"/>
              </p:cNvCxnSpPr>
              <p:nvPr/>
            </p:nvCxnSpPr>
            <p:spPr bwMode="auto">
              <a:xfrm rot="10800000">
                <a:off x="904875" y="3717925"/>
                <a:ext cx="690563" cy="439738"/>
              </a:xfrm>
              <a:prstGeom prst="line">
                <a:avLst/>
              </a:prstGeom>
              <a:noFill/>
              <a:ln w="41275" algn="ctr">
                <a:solidFill>
                  <a:schemeClr val="accent3"/>
                </a:solidFill>
                <a:round/>
                <a:headEnd/>
                <a:tailEnd type="triangle" w="med" len="med"/>
              </a:ln>
              <a:extLst>
                <a:ext uri="{909E8E84-426E-40DD-AFC4-6F175D3DCCD1}">
                  <a14:hiddenFill xmlns:a14="http://schemas.microsoft.com/office/drawing/2010/main">
                    <a:noFill/>
                  </a14:hiddenFill>
                </a:ext>
              </a:extLst>
            </p:spPr>
          </p:cxnSp>
          <p:cxnSp>
            <p:nvCxnSpPr>
              <p:cNvPr id="105493" name="Straight Connector 24"/>
              <p:cNvCxnSpPr>
                <a:cxnSpLocks noChangeShapeType="1"/>
              </p:cNvCxnSpPr>
              <p:nvPr/>
            </p:nvCxnSpPr>
            <p:spPr bwMode="auto">
              <a:xfrm rot="10800000">
                <a:off x="866775" y="5051425"/>
                <a:ext cx="728663" cy="3175"/>
              </a:xfrm>
              <a:prstGeom prst="line">
                <a:avLst/>
              </a:prstGeom>
              <a:noFill/>
              <a:ln w="41275" algn="ctr">
                <a:solidFill>
                  <a:schemeClr val="accent3"/>
                </a:solidFill>
                <a:round/>
                <a:headEnd/>
                <a:tailEnd type="triangle" w="med" len="med"/>
              </a:ln>
              <a:extLst>
                <a:ext uri="{909E8E84-426E-40DD-AFC4-6F175D3DCCD1}">
                  <a14:hiddenFill xmlns:a14="http://schemas.microsoft.com/office/drawing/2010/main">
                    <a:noFill/>
                  </a14:hiddenFill>
                </a:ext>
              </a:extLst>
            </p:spPr>
          </p:cxnSp>
          <p:cxnSp>
            <p:nvCxnSpPr>
              <p:cNvPr id="105494" name="Straight Connector 25"/>
              <p:cNvCxnSpPr>
                <a:cxnSpLocks noChangeShapeType="1"/>
              </p:cNvCxnSpPr>
              <p:nvPr/>
            </p:nvCxnSpPr>
            <p:spPr bwMode="auto">
              <a:xfrm rot="10800000">
                <a:off x="857250" y="6051550"/>
                <a:ext cx="738188" cy="12700"/>
              </a:xfrm>
              <a:prstGeom prst="line">
                <a:avLst/>
              </a:prstGeom>
              <a:noFill/>
              <a:ln w="41275" algn="ctr">
                <a:solidFill>
                  <a:schemeClr val="accent3"/>
                </a:solidFill>
                <a:round/>
                <a:headEnd/>
                <a:tailEnd type="triangle" w="med" len="med"/>
              </a:ln>
              <a:extLst>
                <a:ext uri="{909E8E84-426E-40DD-AFC4-6F175D3DCCD1}">
                  <a14:hiddenFill xmlns:a14="http://schemas.microsoft.com/office/drawing/2010/main">
                    <a:noFill/>
                  </a14:hiddenFill>
                </a:ext>
              </a:extLst>
            </p:spPr>
          </p:cxnSp>
        </p:grpSp>
      </p:grpSp>
      <p:sp>
        <p:nvSpPr>
          <p:cNvPr id="78854" name="Text Box 4"/>
          <p:cNvSpPr txBox="1">
            <a:spLocks noChangeArrowheads="1"/>
          </p:cNvSpPr>
          <p:nvPr/>
        </p:nvSpPr>
        <p:spPr bwMode="auto">
          <a:xfrm>
            <a:off x="3886200" y="1487428"/>
            <a:ext cx="4844916"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solidFill>
                  <a:srgbClr val="5B9BD5"/>
                </a:solidFill>
                <a:latin typeface="HelveticaNeueLT Pro 45 Lt" panose="020B0403020202020204" pitchFamily="34" charset="0"/>
              </a:rPr>
              <a:t>Aspiration (default) (0)</a:t>
            </a:r>
            <a:br>
              <a:rPr lang="en-US" altLang="en-US" sz="1600" dirty="0">
                <a:solidFill>
                  <a:srgbClr val="797A7D"/>
                </a:solidFill>
                <a:latin typeface="HelveticaNeueLT Pro 45 Lt" panose="020B0403020202020204" pitchFamily="34" charset="0"/>
              </a:rPr>
            </a:br>
            <a:r>
              <a:rPr lang="en-US" altLang="en-US" sz="1600" b="1" dirty="0">
                <a:solidFill>
                  <a:srgbClr val="797A7D"/>
                </a:solidFill>
                <a:latin typeface="HelveticaNeueLT Pro 45 Lt" panose="020B0403020202020204" pitchFamily="34" charset="0"/>
              </a:rPr>
              <a:t>Blow-Out Air </a:t>
            </a:r>
            <a:r>
              <a:rPr lang="en-US" altLang="en-US" sz="1600" dirty="0">
                <a:solidFill>
                  <a:srgbClr val="797A7D"/>
                </a:solidFill>
                <a:latin typeface="HelveticaNeueLT Pro 45 Lt" panose="020B0403020202020204" pitchFamily="34" charset="0"/>
              </a:rPr>
              <a:t>is aspirated while the tips are </a:t>
            </a:r>
            <a:r>
              <a:rPr lang="en-US" altLang="en-US" sz="1600" b="1" dirty="0">
                <a:solidFill>
                  <a:srgbClr val="797A7D"/>
                </a:solidFill>
                <a:latin typeface="HelveticaNeueLT Pro 45 Lt" panose="020B0403020202020204" pitchFamily="34" charset="0"/>
              </a:rPr>
              <a:t>above Liquid Level </a:t>
            </a:r>
            <a:r>
              <a:rPr lang="en-US" altLang="en-US" sz="1600" dirty="0">
                <a:solidFill>
                  <a:srgbClr val="797A7D"/>
                </a:solidFill>
                <a:latin typeface="HelveticaNeueLT Pro 45 Lt" panose="020B0403020202020204" pitchFamily="34" charset="0"/>
              </a:rPr>
              <a:t>and is then used </a:t>
            </a:r>
            <a:r>
              <a:rPr lang="en-US" altLang="en-US" sz="1600" b="1" dirty="0">
                <a:solidFill>
                  <a:srgbClr val="797A7D"/>
                </a:solidFill>
                <a:latin typeface="HelveticaNeueLT Pro 45 Lt" panose="020B0403020202020204" pitchFamily="34" charset="0"/>
              </a:rPr>
              <a:t>post-dispense</a:t>
            </a:r>
            <a:r>
              <a:rPr lang="en-US" altLang="en-US" sz="1600" dirty="0">
                <a:solidFill>
                  <a:srgbClr val="797A7D"/>
                </a:solidFill>
                <a:latin typeface="HelveticaNeueLT Pro 45 Lt" panose="020B0403020202020204" pitchFamily="34" charset="0"/>
              </a:rPr>
              <a:t> to dispense the </a:t>
            </a:r>
            <a:r>
              <a:rPr lang="en-US" altLang="en-US" sz="1600" b="1" dirty="0">
                <a:solidFill>
                  <a:srgbClr val="797A7D"/>
                </a:solidFill>
                <a:latin typeface="HelveticaNeueLT Pro 45 Lt" panose="020B0403020202020204" pitchFamily="34" charset="0"/>
              </a:rPr>
              <a:t>remaining liquid </a:t>
            </a:r>
            <a:r>
              <a:rPr lang="en-US" altLang="en-US" sz="1600" dirty="0">
                <a:solidFill>
                  <a:srgbClr val="797A7D"/>
                </a:solidFill>
                <a:latin typeface="HelveticaNeueLT Pro 45 Lt" panose="020B0403020202020204" pitchFamily="34" charset="0"/>
              </a:rPr>
              <a:t>from the tip.  </a:t>
            </a:r>
          </a:p>
          <a:p>
            <a:pPr eaLnBrk="1" hangingPunct="1"/>
            <a:endParaRPr lang="en-US" altLang="en-US" sz="1600" dirty="0">
              <a:solidFill>
                <a:srgbClr val="797A7D"/>
              </a:solidFill>
              <a:latin typeface="HelveticaNeueLT Pro 45 Lt" panose="020B0403020202020204" pitchFamily="34" charset="0"/>
            </a:endParaRPr>
          </a:p>
          <a:p>
            <a:pPr eaLnBrk="1" hangingPunct="1"/>
            <a:r>
              <a:rPr lang="en-US" altLang="en-US" sz="1600" dirty="0">
                <a:solidFill>
                  <a:srgbClr val="5B9BD5"/>
                </a:solidFill>
                <a:latin typeface="HelveticaNeueLT Pro 45 Lt" panose="020B0403020202020204" pitchFamily="34" charset="0"/>
              </a:rPr>
              <a:t>Consecutive aspiration (1) *</a:t>
            </a:r>
            <a:br>
              <a:rPr lang="en-US" altLang="en-US" sz="1600" dirty="0">
                <a:solidFill>
                  <a:srgbClr val="797A7D"/>
                </a:solidFill>
                <a:latin typeface="HelveticaNeueLT Pro 45 Lt" panose="020B0403020202020204" pitchFamily="34" charset="0"/>
              </a:rPr>
            </a:br>
            <a:r>
              <a:rPr lang="en-US" altLang="en-US" sz="1600" dirty="0">
                <a:solidFill>
                  <a:srgbClr val="797A7D"/>
                </a:solidFill>
                <a:latin typeface="HelveticaNeueLT Pro 45 Lt" panose="020B0403020202020204" pitchFamily="34" charset="0"/>
              </a:rPr>
              <a:t>Allows for an </a:t>
            </a:r>
            <a:r>
              <a:rPr lang="en-US" altLang="en-US" sz="1600" b="1" dirty="0">
                <a:solidFill>
                  <a:srgbClr val="797A7D"/>
                </a:solidFill>
                <a:latin typeface="HelveticaNeueLT Pro 45 Lt" panose="020B0403020202020204" pitchFamily="34" charset="0"/>
              </a:rPr>
              <a:t>additional aspiration </a:t>
            </a:r>
            <a:r>
              <a:rPr lang="en-US" altLang="en-US" sz="1600" dirty="0">
                <a:solidFill>
                  <a:srgbClr val="797A7D"/>
                </a:solidFill>
                <a:latin typeface="HelveticaNeueLT Pro 45 Lt" panose="020B0403020202020204" pitchFamily="34" charset="0"/>
              </a:rPr>
              <a:t>to follow up a </a:t>
            </a:r>
            <a:r>
              <a:rPr lang="en-US" altLang="en-US" sz="1600" b="1" dirty="0">
                <a:solidFill>
                  <a:srgbClr val="797A7D"/>
                </a:solidFill>
                <a:latin typeface="HelveticaNeueLT Pro 45 Lt" panose="020B0403020202020204" pitchFamily="34" charset="0"/>
              </a:rPr>
              <a:t>previous</a:t>
            </a:r>
            <a:r>
              <a:rPr lang="en-US" altLang="en-US" sz="1600" dirty="0">
                <a:solidFill>
                  <a:srgbClr val="797A7D"/>
                </a:solidFill>
                <a:latin typeface="HelveticaNeueLT Pro 45 Lt" panose="020B0403020202020204" pitchFamily="34" charset="0"/>
              </a:rPr>
              <a:t> one by </a:t>
            </a:r>
            <a:r>
              <a:rPr lang="en-US" altLang="en-US" sz="1600" u="sng" dirty="0">
                <a:solidFill>
                  <a:srgbClr val="797A7D"/>
                </a:solidFill>
                <a:latin typeface="HelveticaNeueLT Pro 45 Lt" panose="020B0403020202020204" pitchFamily="34" charset="0"/>
              </a:rPr>
              <a:t>not aspirating</a:t>
            </a:r>
            <a:r>
              <a:rPr lang="en-US" altLang="en-US" sz="1600" dirty="0">
                <a:solidFill>
                  <a:srgbClr val="797A7D"/>
                </a:solidFill>
                <a:latin typeface="HelveticaNeueLT Pro 45 Lt" panose="020B0403020202020204" pitchFamily="34" charset="0"/>
              </a:rPr>
              <a:t> Blow-Out Air again.</a:t>
            </a:r>
          </a:p>
          <a:p>
            <a:pPr eaLnBrk="1" hangingPunct="1"/>
            <a:endParaRPr lang="en-US" altLang="en-US" sz="1600" dirty="0">
              <a:solidFill>
                <a:srgbClr val="797A7D"/>
              </a:solidFill>
              <a:latin typeface="HelveticaNeueLT Pro 45 Lt" panose="020B0403020202020204" pitchFamily="34" charset="0"/>
            </a:endParaRPr>
          </a:p>
          <a:p>
            <a:pPr eaLnBrk="1" hangingPunct="1"/>
            <a:r>
              <a:rPr lang="en-US" altLang="en-US" sz="1600" dirty="0">
                <a:solidFill>
                  <a:srgbClr val="5B9BD5"/>
                </a:solidFill>
                <a:latin typeface="HelveticaNeueLT Pro 45 Lt" panose="020B0403020202020204" pitchFamily="34" charset="0"/>
              </a:rPr>
              <a:t>Aspirate all (2)</a:t>
            </a:r>
          </a:p>
          <a:p>
            <a:pPr eaLnBrk="1" hangingPunct="1"/>
            <a:r>
              <a:rPr lang="en-US" altLang="en-US" sz="1600" dirty="0">
                <a:solidFill>
                  <a:srgbClr val="797A7D"/>
                </a:solidFill>
                <a:latin typeface="HelveticaNeueLT Pro 45 Lt" panose="020B0403020202020204" pitchFamily="34" charset="0"/>
              </a:rPr>
              <a:t>Used when the </a:t>
            </a:r>
            <a:r>
              <a:rPr lang="en-US" altLang="en-US" sz="1600" b="1" dirty="0">
                <a:solidFill>
                  <a:srgbClr val="797A7D"/>
                </a:solidFill>
                <a:latin typeface="HelveticaNeueLT Pro 45 Lt" panose="020B0403020202020204" pitchFamily="34" charset="0"/>
              </a:rPr>
              <a:t>aspiration volume </a:t>
            </a:r>
            <a:r>
              <a:rPr lang="en-US" altLang="en-US" sz="1600" dirty="0">
                <a:solidFill>
                  <a:srgbClr val="797A7D"/>
                </a:solidFill>
                <a:latin typeface="HelveticaNeueLT Pro 45 Lt" panose="020B0403020202020204" pitchFamily="34" charset="0"/>
              </a:rPr>
              <a:t>is </a:t>
            </a:r>
            <a:r>
              <a:rPr lang="en-US" altLang="en-US" sz="1600" b="1" dirty="0">
                <a:solidFill>
                  <a:srgbClr val="797A7D"/>
                </a:solidFill>
                <a:latin typeface="HelveticaNeueLT Pro 45 Lt" panose="020B0403020202020204" pitchFamily="34" charset="0"/>
              </a:rPr>
              <a:t>greater</a:t>
            </a:r>
            <a:r>
              <a:rPr lang="en-US" altLang="en-US" sz="1600" dirty="0">
                <a:solidFill>
                  <a:srgbClr val="797A7D"/>
                </a:solidFill>
                <a:latin typeface="HelveticaNeueLT Pro 45 Lt" panose="020B0403020202020204" pitchFamily="34" charset="0"/>
              </a:rPr>
              <a:t> than </a:t>
            </a:r>
            <a:r>
              <a:rPr lang="en-US" altLang="en-US" sz="1600" b="1" dirty="0">
                <a:solidFill>
                  <a:srgbClr val="797A7D"/>
                </a:solidFill>
                <a:latin typeface="HelveticaNeueLT Pro 45 Lt" panose="020B0403020202020204" pitchFamily="34" charset="0"/>
              </a:rPr>
              <a:t>calculated container volume</a:t>
            </a:r>
            <a:r>
              <a:rPr lang="en-US" altLang="en-US" sz="1600" dirty="0">
                <a:solidFill>
                  <a:srgbClr val="797A7D"/>
                </a:solidFill>
                <a:latin typeface="HelveticaNeueLT Pro 45 Lt" panose="020B0403020202020204" pitchFamily="34" charset="0"/>
              </a:rPr>
              <a:t>.  The tip will </a:t>
            </a:r>
            <a:r>
              <a:rPr lang="en-US" altLang="en-US" sz="1600" b="1" dirty="0">
                <a:solidFill>
                  <a:srgbClr val="797A7D"/>
                </a:solidFill>
                <a:latin typeface="HelveticaNeueLT Pro 45 Lt" panose="020B0403020202020204" pitchFamily="34" charset="0"/>
              </a:rPr>
              <a:t>follow</a:t>
            </a:r>
            <a:r>
              <a:rPr lang="en-US" altLang="en-US" sz="1600" dirty="0">
                <a:solidFill>
                  <a:srgbClr val="797A7D"/>
                </a:solidFill>
                <a:latin typeface="HelveticaNeueLT Pro 45 Lt" panose="020B0403020202020204" pitchFamily="34" charset="0"/>
              </a:rPr>
              <a:t> the </a:t>
            </a:r>
            <a:r>
              <a:rPr lang="en-US" altLang="en-US" sz="1600" b="1" dirty="0">
                <a:solidFill>
                  <a:srgbClr val="797A7D"/>
                </a:solidFill>
                <a:latin typeface="HelveticaNeueLT Pro 45 Lt" panose="020B0403020202020204" pitchFamily="34" charset="0"/>
              </a:rPr>
              <a:t>liquid level </a:t>
            </a:r>
            <a:r>
              <a:rPr lang="en-US" altLang="en-US" sz="1600" dirty="0">
                <a:solidFill>
                  <a:srgbClr val="797A7D"/>
                </a:solidFill>
                <a:latin typeface="HelveticaNeueLT Pro 45 Lt" panose="020B0403020202020204" pitchFamily="34" charset="0"/>
              </a:rPr>
              <a:t>(if enabled) to the </a:t>
            </a:r>
            <a:r>
              <a:rPr lang="en-US" altLang="en-US" sz="1600" b="1" dirty="0">
                <a:solidFill>
                  <a:srgbClr val="797A7D"/>
                </a:solidFill>
                <a:latin typeface="HelveticaNeueLT Pro 45 Lt" panose="020B0403020202020204" pitchFamily="34" charset="0"/>
              </a:rPr>
              <a:t>container bottom </a:t>
            </a:r>
            <a:r>
              <a:rPr lang="en-US" altLang="en-US" sz="1600" dirty="0">
                <a:solidFill>
                  <a:srgbClr val="797A7D"/>
                </a:solidFill>
                <a:latin typeface="HelveticaNeueLT Pro 45 Lt" panose="020B0403020202020204" pitchFamily="34" charset="0"/>
              </a:rPr>
              <a:t>and remain there until </a:t>
            </a:r>
            <a:r>
              <a:rPr lang="en-US" altLang="en-US" sz="1600" b="1" dirty="0">
                <a:solidFill>
                  <a:srgbClr val="797A7D"/>
                </a:solidFill>
                <a:latin typeface="HelveticaNeueLT Pro 45 Lt" panose="020B0403020202020204" pitchFamily="34" charset="0"/>
              </a:rPr>
              <a:t>requested volume </a:t>
            </a:r>
            <a:r>
              <a:rPr lang="en-US" altLang="en-US" sz="1600" dirty="0">
                <a:solidFill>
                  <a:srgbClr val="797A7D"/>
                </a:solidFill>
                <a:latin typeface="HelveticaNeueLT Pro 45 Lt" panose="020B0403020202020204" pitchFamily="34" charset="0"/>
              </a:rPr>
              <a:t>is aspirated - </a:t>
            </a:r>
            <a:r>
              <a:rPr lang="en-US" altLang="en-US" sz="1600" b="1" dirty="0">
                <a:solidFill>
                  <a:srgbClr val="797A7D"/>
                </a:solidFill>
                <a:latin typeface="HelveticaNeueLT Pro 45 Lt" panose="020B0403020202020204" pitchFamily="34" charset="0"/>
              </a:rPr>
              <a:t>MAD</a:t>
            </a:r>
            <a:r>
              <a:rPr lang="en-US" altLang="en-US" sz="1600" dirty="0">
                <a:solidFill>
                  <a:srgbClr val="797A7D"/>
                </a:solidFill>
                <a:latin typeface="HelveticaNeueLT Pro 45 Lt" panose="020B0403020202020204" pitchFamily="34" charset="0"/>
              </a:rPr>
              <a:t> is </a:t>
            </a:r>
            <a:r>
              <a:rPr lang="en-US" altLang="en-US" sz="1600" b="1" dirty="0">
                <a:solidFill>
                  <a:srgbClr val="797A7D"/>
                </a:solidFill>
                <a:latin typeface="HelveticaNeueLT Pro 45 Lt" panose="020B0403020202020204" pitchFamily="34" charset="0"/>
              </a:rPr>
              <a:t>deactivated</a:t>
            </a:r>
            <a:r>
              <a:rPr lang="en-US" altLang="en-US" sz="1600" dirty="0">
                <a:solidFill>
                  <a:srgbClr val="797A7D"/>
                </a:solidFill>
                <a:latin typeface="HelveticaNeueLT Pro 45 Lt" panose="020B0403020202020204" pitchFamily="34" charset="0"/>
              </a:rPr>
              <a:t> so as to </a:t>
            </a:r>
            <a:r>
              <a:rPr lang="en-US" altLang="en-US" sz="1600" b="1" dirty="0">
                <a:solidFill>
                  <a:srgbClr val="797A7D"/>
                </a:solidFill>
                <a:latin typeface="HelveticaNeueLT Pro 45 Lt" panose="020B0403020202020204" pitchFamily="34" charset="0"/>
              </a:rPr>
              <a:t>avoid Liquid Level detection errors</a:t>
            </a:r>
            <a:r>
              <a:rPr lang="en-US" altLang="en-US" sz="1600" dirty="0">
                <a:solidFill>
                  <a:srgbClr val="797A7D"/>
                </a:solidFill>
                <a:latin typeface="HelveticaNeueLT Pro 45 Lt" panose="020B0403020202020204" pitchFamily="34" charset="0"/>
              </a:rPr>
              <a:t>.  </a:t>
            </a:r>
          </a:p>
          <a:p>
            <a:pPr eaLnBrk="1" hangingPunct="1"/>
            <a:endParaRPr lang="en-US" altLang="en-US" dirty="0">
              <a:solidFill>
                <a:srgbClr val="797A7D"/>
              </a:solidFill>
              <a:latin typeface="HelveticaNeueLT Pro 45 Lt" panose="020B0403020202020204" pitchFamily="34" charset="0"/>
            </a:endParaRPr>
          </a:p>
          <a:p>
            <a:pPr eaLnBrk="1" hangingPunct="1"/>
            <a:endParaRPr lang="en-US" altLang="en-US" dirty="0">
              <a:solidFill>
                <a:srgbClr val="797A7D"/>
              </a:solidFill>
              <a:latin typeface="HelveticaNeueLT Pro 45 Lt" panose="020B0403020202020204" pitchFamily="34" charset="0"/>
            </a:endParaRPr>
          </a:p>
          <a:p>
            <a:pPr algn="r" eaLnBrk="1" hangingPunct="1"/>
            <a:r>
              <a:rPr lang="en-US" altLang="en-US" sz="1600" dirty="0">
                <a:solidFill>
                  <a:srgbClr val="797A7D"/>
                </a:solidFill>
                <a:latin typeface="HelveticaNeueLT Pro 45 Lt" panose="020B0403020202020204" pitchFamily="34" charset="0"/>
              </a:rPr>
              <a:t> </a:t>
            </a:r>
            <a:r>
              <a:rPr lang="en-US" altLang="en-US" sz="1400" dirty="0">
                <a:solidFill>
                  <a:srgbClr val="797A7D"/>
                </a:solidFill>
                <a:latin typeface="HelveticaNeueLT Pro 45 Lt" panose="020B0403020202020204" pitchFamily="34" charset="0"/>
              </a:rPr>
              <a:t>*Cannot be 1</a:t>
            </a:r>
            <a:r>
              <a:rPr lang="en-US" altLang="en-US" sz="1400" baseline="30000" dirty="0">
                <a:solidFill>
                  <a:srgbClr val="797A7D"/>
                </a:solidFill>
                <a:latin typeface="HelveticaNeueLT Pro 45 Lt" panose="020B0403020202020204" pitchFamily="34" charset="0"/>
              </a:rPr>
              <a:t>st</a:t>
            </a:r>
            <a:r>
              <a:rPr lang="en-US" altLang="en-US" sz="1400" dirty="0">
                <a:solidFill>
                  <a:srgbClr val="797A7D"/>
                </a:solidFill>
                <a:latin typeface="HelveticaNeueLT Pro 45 Lt" panose="020B0403020202020204" pitchFamily="34" charset="0"/>
              </a:rPr>
              <a:t> Aspiration</a:t>
            </a:r>
          </a:p>
          <a:p>
            <a:pPr algn="r" eaLnBrk="1" hangingPunct="1"/>
            <a:r>
              <a:rPr lang="en-US" altLang="en-US" sz="1400" dirty="0">
                <a:solidFill>
                  <a:srgbClr val="797A7D"/>
                </a:solidFill>
                <a:latin typeface="HelveticaNeueLT Pro 45 Lt" panose="020B0403020202020204" pitchFamily="34" charset="0"/>
              </a:rPr>
              <a:t>**Filters Optional</a:t>
            </a:r>
          </a:p>
        </p:txBody>
      </p:sp>
      <p:sp>
        <p:nvSpPr>
          <p:cNvPr id="105478" name="Rounded Rectangle 33"/>
          <p:cNvSpPr>
            <a:spLocks noChangeArrowheads="1"/>
          </p:cNvSpPr>
          <p:nvPr/>
        </p:nvSpPr>
        <p:spPr bwMode="auto">
          <a:xfrm>
            <a:off x="1265237" y="2471737"/>
            <a:ext cx="1905000" cy="533400"/>
          </a:xfrm>
          <a:prstGeom prst="roundRect">
            <a:avLst>
              <a:gd name="adj" fmla="val 16667"/>
            </a:avLst>
          </a:prstGeom>
          <a:noFill/>
          <a:ln w="38100" algn="ctr">
            <a:solidFill>
              <a:schemeClr val="accent4"/>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Aspiration Modes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ChangeArrowheads="1"/>
          </p:cNvSpPr>
          <p:nvPr/>
        </p:nvSpPr>
        <p:spPr bwMode="auto">
          <a:xfrm>
            <a:off x="454706" y="3070392"/>
            <a:ext cx="8229600" cy="306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spcAft>
                <a:spcPts val="600"/>
              </a:spcAft>
              <a:buClr>
                <a:srgbClr val="797A7D"/>
              </a:buClr>
            </a:pPr>
            <a:r>
              <a:rPr lang="en-US" altLang="en-US" sz="1400" dirty="0">
                <a:solidFill>
                  <a:schemeClr val="accent6"/>
                </a:solidFill>
                <a:latin typeface="HelveticaNeueLT Pro 45 Lt" panose="020B0403020202020204" pitchFamily="34" charset="0"/>
              </a:rPr>
              <a:t>During the Aspiration, we want to optimize our Pipetting Behavior to ensure the tips are submerged throughout the duration of the aspiration.  </a:t>
            </a:r>
          </a:p>
          <a:p>
            <a:pPr marL="342900" indent="-342900" eaLnBrk="1" hangingPunct="1">
              <a:spcAft>
                <a:spcPts val="6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Capacitive LLD</a:t>
            </a:r>
            <a:r>
              <a:rPr lang="en-US" altLang="en-US" sz="1400" dirty="0">
                <a:solidFill>
                  <a:srgbClr val="797A7D"/>
                </a:solidFill>
                <a:latin typeface="HelveticaNeueLT Pro 45 Lt" panose="020B0403020202020204" pitchFamily="34" charset="0"/>
              </a:rPr>
              <a:t>: Enables and sets sensitivity for cLLD.  Appropriate for </a:t>
            </a:r>
            <a:r>
              <a:rPr lang="en-US" altLang="en-US" sz="1400" b="1" dirty="0">
                <a:solidFill>
                  <a:srgbClr val="797A7D"/>
                </a:solidFill>
                <a:latin typeface="HelveticaNeueLT Pro 45 Lt" panose="020B0403020202020204" pitchFamily="34" charset="0"/>
              </a:rPr>
              <a:t>polar/conductive</a:t>
            </a:r>
            <a:r>
              <a:rPr lang="en-US" altLang="en-US" sz="1400" dirty="0">
                <a:solidFill>
                  <a:srgbClr val="797A7D"/>
                </a:solidFill>
                <a:latin typeface="HelveticaNeueLT Pro 45 Lt" panose="020B0403020202020204" pitchFamily="34" charset="0"/>
              </a:rPr>
              <a:t> liquids</a:t>
            </a:r>
          </a:p>
          <a:p>
            <a:pPr marL="342900" indent="-342900" eaLnBrk="1" hangingPunct="1">
              <a:spcAft>
                <a:spcPts val="6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Pressure LLD</a:t>
            </a:r>
            <a:r>
              <a:rPr lang="en-US" altLang="en-US" sz="1400" dirty="0">
                <a:solidFill>
                  <a:srgbClr val="797A7D"/>
                </a:solidFill>
                <a:latin typeface="HelveticaNeueLT Pro 45 Lt" panose="020B0403020202020204" pitchFamily="34" charset="0"/>
              </a:rPr>
              <a:t>: Enables and sets sensitivity for pLLD.  Appropriate for </a:t>
            </a:r>
            <a:r>
              <a:rPr lang="en-US" altLang="en-US" sz="1400" b="1" dirty="0">
                <a:solidFill>
                  <a:srgbClr val="797A7D"/>
                </a:solidFill>
                <a:latin typeface="HelveticaNeueLT Pro 45 Lt" panose="020B0403020202020204" pitchFamily="34" charset="0"/>
              </a:rPr>
              <a:t>non-polar/non-conductive</a:t>
            </a:r>
            <a:r>
              <a:rPr lang="en-US" altLang="en-US" sz="1400" dirty="0">
                <a:solidFill>
                  <a:srgbClr val="797A7D"/>
                </a:solidFill>
                <a:latin typeface="HelveticaNeueLT Pro 45 Lt" panose="020B0403020202020204" pitchFamily="34" charset="0"/>
              </a:rPr>
              <a:t> liquids or Labware.</a:t>
            </a:r>
          </a:p>
          <a:p>
            <a:pPr marL="342900" indent="-342900" eaLnBrk="1" hangingPunct="1">
              <a:spcAft>
                <a:spcPts val="6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Fix height from bottom [mm]</a:t>
            </a:r>
            <a:r>
              <a:rPr lang="en-US" altLang="en-US" sz="1400" dirty="0">
                <a:solidFill>
                  <a:srgbClr val="797A7D"/>
                </a:solidFill>
                <a:latin typeface="HelveticaNeueLT Pro 45 Lt" panose="020B0403020202020204" pitchFamily="34" charset="0"/>
              </a:rPr>
              <a:t>:</a:t>
            </a:r>
            <a:r>
              <a:rPr lang="en-US" altLang="en-US" sz="1400" b="1" dirty="0">
                <a:solidFill>
                  <a:srgbClr val="797A7D"/>
                </a:solidFill>
                <a:latin typeface="HelveticaNeueLT Pro 45 Lt" panose="020B0403020202020204" pitchFamily="34" charset="0"/>
              </a:rPr>
              <a:t> </a:t>
            </a:r>
            <a:r>
              <a:rPr lang="en-US" altLang="en-US" sz="1400" dirty="0">
                <a:solidFill>
                  <a:srgbClr val="797A7D"/>
                </a:solidFill>
                <a:latin typeface="HelveticaNeueLT Pro 45 Lt" panose="020B0403020202020204" pitchFamily="34" charset="0"/>
              </a:rPr>
              <a:t>When </a:t>
            </a:r>
            <a:r>
              <a:rPr lang="en-US" altLang="en-US" sz="1400" b="1" dirty="0">
                <a:solidFill>
                  <a:srgbClr val="797A7D"/>
                </a:solidFill>
                <a:latin typeface="HelveticaNeueLT Pro 45 Lt" panose="020B0403020202020204" pitchFamily="34" charset="0"/>
              </a:rPr>
              <a:t>both LLD’s </a:t>
            </a:r>
            <a:r>
              <a:rPr lang="en-US" altLang="en-US" sz="1400" dirty="0">
                <a:solidFill>
                  <a:srgbClr val="797A7D"/>
                </a:solidFill>
                <a:latin typeface="HelveticaNeueLT Pro 45 Lt" panose="020B0403020202020204" pitchFamily="34" charset="0"/>
              </a:rPr>
              <a:t>have been </a:t>
            </a:r>
            <a:r>
              <a:rPr lang="en-US" altLang="en-US" sz="1400" b="1" dirty="0">
                <a:solidFill>
                  <a:srgbClr val="797A7D"/>
                </a:solidFill>
                <a:latin typeface="HelveticaNeueLT Pro 45 Lt" panose="020B0403020202020204" pitchFamily="34" charset="0"/>
              </a:rPr>
              <a:t>disabled</a:t>
            </a:r>
            <a:r>
              <a:rPr lang="en-US" altLang="en-US" sz="1400" dirty="0">
                <a:solidFill>
                  <a:srgbClr val="797A7D"/>
                </a:solidFill>
                <a:latin typeface="HelveticaNeueLT Pro 45 Lt" panose="020B0403020202020204" pitchFamily="34" charset="0"/>
              </a:rPr>
              <a:t>, allows the programmer to specify a </a:t>
            </a:r>
            <a:r>
              <a:rPr lang="en-US" altLang="en-US" sz="1400" b="1" dirty="0">
                <a:solidFill>
                  <a:srgbClr val="797A7D"/>
                </a:solidFill>
                <a:latin typeface="HelveticaNeueLT Pro 45 Lt" panose="020B0403020202020204" pitchFamily="34" charset="0"/>
              </a:rPr>
              <a:t>fixed height </a:t>
            </a:r>
            <a:r>
              <a:rPr lang="en-US" altLang="en-US" sz="1400" dirty="0">
                <a:solidFill>
                  <a:srgbClr val="797A7D"/>
                </a:solidFill>
                <a:latin typeface="HelveticaNeueLT Pro 45 Lt" panose="020B0403020202020204" pitchFamily="34" charset="0"/>
              </a:rPr>
              <a:t>from </a:t>
            </a:r>
            <a:r>
              <a:rPr lang="en-US" altLang="en-US" sz="1400" b="1" dirty="0">
                <a:solidFill>
                  <a:srgbClr val="797A7D"/>
                </a:solidFill>
                <a:latin typeface="HelveticaNeueLT Pro 45 Lt" panose="020B0403020202020204" pitchFamily="34" charset="0"/>
              </a:rPr>
              <a:t>the labware bottom </a:t>
            </a:r>
            <a:r>
              <a:rPr lang="en-US" altLang="en-US" sz="1400" dirty="0">
                <a:solidFill>
                  <a:srgbClr val="797A7D"/>
                </a:solidFill>
                <a:latin typeface="HelveticaNeueLT Pro 45 Lt" panose="020B0403020202020204" pitchFamily="34" charset="0"/>
              </a:rPr>
              <a:t>where the </a:t>
            </a:r>
            <a:r>
              <a:rPr lang="en-US" altLang="en-US" sz="1400" b="1" dirty="0">
                <a:solidFill>
                  <a:srgbClr val="797A7D"/>
                </a:solidFill>
                <a:latin typeface="HelveticaNeueLT Pro 45 Lt" panose="020B0403020202020204" pitchFamily="34" charset="0"/>
              </a:rPr>
              <a:t>aspiration occurs</a:t>
            </a:r>
            <a:r>
              <a:rPr lang="en-US" altLang="en-US" sz="1400" dirty="0">
                <a:solidFill>
                  <a:srgbClr val="797A7D"/>
                </a:solidFill>
                <a:latin typeface="HelveticaNeueLT Pro 45 Lt" panose="020B0403020202020204" pitchFamily="34" charset="0"/>
              </a:rPr>
              <a:t>.  </a:t>
            </a:r>
            <a:endParaRPr lang="en-US" altLang="en-US" sz="1400" b="1" dirty="0">
              <a:solidFill>
                <a:srgbClr val="797A7D"/>
              </a:solidFill>
              <a:latin typeface="HelveticaNeueLT Pro 45 Lt" panose="020B0403020202020204" pitchFamily="34" charset="0"/>
            </a:endParaRPr>
          </a:p>
          <a:p>
            <a:pPr marL="342900" indent="-342900" eaLnBrk="1" hangingPunct="1">
              <a:spcAft>
                <a:spcPts val="6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Submerge Depth</a:t>
            </a:r>
            <a:r>
              <a:rPr lang="en-US" altLang="en-US" sz="1400" dirty="0">
                <a:solidFill>
                  <a:srgbClr val="797A7D"/>
                </a:solidFill>
                <a:latin typeface="HelveticaNeueLT Pro 45 Lt" panose="020B0403020202020204" pitchFamily="34" charset="0"/>
              </a:rPr>
              <a:t>: When </a:t>
            </a:r>
            <a:r>
              <a:rPr lang="en-US" altLang="en-US" sz="1400" b="1" dirty="0">
                <a:solidFill>
                  <a:srgbClr val="797A7D"/>
                </a:solidFill>
                <a:latin typeface="HelveticaNeueLT Pro 45 Lt" panose="020B0403020202020204" pitchFamily="34" charset="0"/>
              </a:rPr>
              <a:t>either LLD’s </a:t>
            </a:r>
            <a:r>
              <a:rPr lang="en-US" altLang="en-US" sz="1400" dirty="0">
                <a:solidFill>
                  <a:srgbClr val="797A7D"/>
                </a:solidFill>
                <a:latin typeface="HelveticaNeueLT Pro 45 Lt" panose="020B0403020202020204" pitchFamily="34" charset="0"/>
              </a:rPr>
              <a:t>are </a:t>
            </a:r>
            <a:r>
              <a:rPr lang="en-US" altLang="en-US" sz="1400" b="1" dirty="0">
                <a:solidFill>
                  <a:srgbClr val="797A7D"/>
                </a:solidFill>
                <a:latin typeface="HelveticaNeueLT Pro 45 Lt" panose="020B0403020202020204" pitchFamily="34" charset="0"/>
              </a:rPr>
              <a:t>enabled</a:t>
            </a:r>
            <a:r>
              <a:rPr lang="en-US" altLang="en-US" sz="1400" dirty="0">
                <a:solidFill>
                  <a:srgbClr val="797A7D"/>
                </a:solidFill>
                <a:latin typeface="HelveticaNeueLT Pro 45 Lt" panose="020B0403020202020204" pitchFamily="34" charset="0"/>
              </a:rPr>
              <a:t>, allows programmer to specify the </a:t>
            </a:r>
            <a:r>
              <a:rPr lang="en-US" altLang="en-US" sz="1400" b="1" dirty="0">
                <a:solidFill>
                  <a:srgbClr val="797A7D"/>
                </a:solidFill>
                <a:latin typeface="HelveticaNeueLT Pro 45 Lt" panose="020B0403020202020204" pitchFamily="34" charset="0"/>
              </a:rPr>
              <a:t>pipetting</a:t>
            </a:r>
            <a:r>
              <a:rPr lang="en-US" altLang="en-US" sz="1400" dirty="0">
                <a:solidFill>
                  <a:srgbClr val="797A7D"/>
                </a:solidFill>
                <a:latin typeface="HelveticaNeueLT Pro 45 Lt" panose="020B0403020202020204" pitchFamily="34" charset="0"/>
              </a:rPr>
              <a:t> </a:t>
            </a:r>
            <a:r>
              <a:rPr lang="en-US" altLang="en-US" sz="1400" b="1" dirty="0">
                <a:solidFill>
                  <a:srgbClr val="797A7D"/>
                </a:solidFill>
                <a:latin typeface="HelveticaNeueLT Pro 45 Lt" panose="020B0403020202020204" pitchFamily="34" charset="0"/>
              </a:rPr>
              <a:t>depth (mm) below </a:t>
            </a:r>
            <a:r>
              <a:rPr lang="en-US" altLang="en-US" sz="1400" dirty="0">
                <a:solidFill>
                  <a:srgbClr val="797A7D"/>
                </a:solidFill>
                <a:latin typeface="HelveticaNeueLT Pro 45 Lt" panose="020B0403020202020204" pitchFamily="34" charset="0"/>
              </a:rPr>
              <a:t>detected </a:t>
            </a:r>
            <a:r>
              <a:rPr lang="en-US" altLang="en-US" sz="1400" b="1" dirty="0">
                <a:solidFill>
                  <a:srgbClr val="797A7D"/>
                </a:solidFill>
                <a:latin typeface="HelveticaNeueLT Pro 45 Lt" panose="020B0403020202020204" pitchFamily="34" charset="0"/>
              </a:rPr>
              <a:t>liquid</a:t>
            </a:r>
            <a:r>
              <a:rPr lang="en-US" altLang="en-US" sz="1400" dirty="0">
                <a:solidFill>
                  <a:srgbClr val="797A7D"/>
                </a:solidFill>
                <a:latin typeface="HelveticaNeueLT Pro 45 Lt" panose="020B0403020202020204" pitchFamily="34" charset="0"/>
              </a:rPr>
              <a:t> surface.</a:t>
            </a:r>
          </a:p>
          <a:p>
            <a:pPr marL="342900" indent="-342900" eaLnBrk="1" hangingPunct="1">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Max height difference [mm]: </a:t>
            </a:r>
            <a:r>
              <a:rPr lang="en-US" altLang="en-US" sz="1400" dirty="0">
                <a:solidFill>
                  <a:srgbClr val="797A7D"/>
                </a:solidFill>
                <a:latin typeface="HelveticaNeueLT Pro 45 Lt" panose="020B0403020202020204" pitchFamily="34" charset="0"/>
              </a:rPr>
              <a:t>When</a:t>
            </a:r>
            <a:r>
              <a:rPr lang="en-US" altLang="en-US" sz="1400" b="1" dirty="0">
                <a:solidFill>
                  <a:srgbClr val="797A7D"/>
                </a:solidFill>
                <a:latin typeface="HelveticaNeueLT Pro 45 Lt" panose="020B0403020202020204" pitchFamily="34" charset="0"/>
              </a:rPr>
              <a:t> both</a:t>
            </a:r>
            <a:r>
              <a:rPr lang="en-US" altLang="en-US" sz="1400" dirty="0">
                <a:solidFill>
                  <a:srgbClr val="797A7D"/>
                </a:solidFill>
                <a:latin typeface="HelveticaNeueLT Pro 45 Lt" panose="020B0403020202020204" pitchFamily="34" charset="0"/>
              </a:rPr>
              <a:t> </a:t>
            </a:r>
            <a:r>
              <a:rPr lang="en-US" altLang="en-US" sz="1400" b="1" dirty="0">
                <a:solidFill>
                  <a:srgbClr val="797A7D"/>
                </a:solidFill>
                <a:latin typeface="HelveticaNeueLT Pro 45 Lt" panose="020B0403020202020204" pitchFamily="34" charset="0"/>
              </a:rPr>
              <a:t>LLD’s</a:t>
            </a:r>
            <a:r>
              <a:rPr lang="en-US" altLang="en-US" sz="1400" dirty="0">
                <a:solidFill>
                  <a:srgbClr val="797A7D"/>
                </a:solidFill>
                <a:latin typeface="HelveticaNeueLT Pro 45 Lt" panose="020B0403020202020204" pitchFamily="34" charset="0"/>
              </a:rPr>
              <a:t> are </a:t>
            </a:r>
            <a:r>
              <a:rPr lang="en-US" altLang="en-US" sz="1400" b="1" dirty="0">
                <a:solidFill>
                  <a:srgbClr val="797A7D"/>
                </a:solidFill>
                <a:latin typeface="HelveticaNeueLT Pro 45 Lt" panose="020B0403020202020204" pitchFamily="34" charset="0"/>
              </a:rPr>
              <a:t>selected</a:t>
            </a:r>
            <a:r>
              <a:rPr lang="en-US" altLang="en-US" sz="1400" dirty="0">
                <a:solidFill>
                  <a:srgbClr val="797A7D"/>
                </a:solidFill>
                <a:latin typeface="HelveticaNeueLT Pro 45 Lt" panose="020B0403020202020204" pitchFamily="34" charset="0"/>
              </a:rPr>
              <a:t>, allows the programmer to specify the </a:t>
            </a:r>
            <a:r>
              <a:rPr lang="en-US" altLang="en-US" sz="1400" b="1" dirty="0">
                <a:solidFill>
                  <a:srgbClr val="797A7D"/>
                </a:solidFill>
                <a:latin typeface="HelveticaNeueLT Pro 45 Lt" panose="020B0403020202020204" pitchFamily="34" charset="0"/>
              </a:rPr>
              <a:t>tolerance</a:t>
            </a:r>
            <a:r>
              <a:rPr lang="en-US" altLang="en-US" sz="1400" dirty="0">
                <a:solidFill>
                  <a:srgbClr val="797A7D"/>
                </a:solidFill>
                <a:latin typeface="HelveticaNeueLT Pro 45 Lt" panose="020B0403020202020204" pitchFamily="34" charset="0"/>
              </a:rPr>
              <a:t> of the </a:t>
            </a:r>
            <a:r>
              <a:rPr lang="en-US" altLang="en-US" sz="1400" b="1" dirty="0">
                <a:solidFill>
                  <a:srgbClr val="797A7D"/>
                </a:solidFill>
                <a:latin typeface="HelveticaNeueLT Pro 45 Lt" panose="020B0403020202020204" pitchFamily="34" charset="0"/>
              </a:rPr>
              <a:t>calculated</a:t>
            </a:r>
            <a:r>
              <a:rPr lang="en-US" altLang="en-US" sz="1400" dirty="0">
                <a:solidFill>
                  <a:srgbClr val="797A7D"/>
                </a:solidFill>
                <a:latin typeface="HelveticaNeueLT Pro 45 Lt" panose="020B0403020202020204" pitchFamily="34" charset="0"/>
              </a:rPr>
              <a:t> </a:t>
            </a:r>
            <a:r>
              <a:rPr lang="en-US" altLang="en-US" sz="1400" b="1" dirty="0">
                <a:solidFill>
                  <a:srgbClr val="797A7D"/>
                </a:solidFill>
                <a:latin typeface="HelveticaNeueLT Pro 45 Lt" panose="020B0403020202020204" pitchFamily="34" charset="0"/>
              </a:rPr>
              <a:t>difference</a:t>
            </a:r>
            <a:r>
              <a:rPr lang="en-US" altLang="en-US" sz="1400" dirty="0">
                <a:solidFill>
                  <a:srgbClr val="797A7D"/>
                </a:solidFill>
                <a:latin typeface="HelveticaNeueLT Pro 45 Lt" panose="020B0403020202020204" pitchFamily="34" charset="0"/>
              </a:rPr>
              <a:t> between </a:t>
            </a:r>
            <a:r>
              <a:rPr lang="en-US" altLang="en-US" sz="1400" b="1" dirty="0">
                <a:solidFill>
                  <a:srgbClr val="797A7D"/>
                </a:solidFill>
                <a:latin typeface="HelveticaNeueLT Pro 45 Lt" panose="020B0403020202020204" pitchFamily="34" charset="0"/>
              </a:rPr>
              <a:t>cLLD</a:t>
            </a:r>
            <a:r>
              <a:rPr lang="en-US" altLang="en-US" sz="1400" dirty="0">
                <a:solidFill>
                  <a:srgbClr val="797A7D"/>
                </a:solidFill>
                <a:latin typeface="HelveticaNeueLT Pro 45 Lt" panose="020B0403020202020204" pitchFamily="34" charset="0"/>
              </a:rPr>
              <a:t> and </a:t>
            </a:r>
            <a:r>
              <a:rPr lang="en-US" altLang="en-US" sz="1400" b="1" dirty="0">
                <a:solidFill>
                  <a:srgbClr val="797A7D"/>
                </a:solidFill>
                <a:latin typeface="HelveticaNeueLT Pro 45 Lt" panose="020B0403020202020204" pitchFamily="34" charset="0"/>
              </a:rPr>
              <a:t>pLLD</a:t>
            </a:r>
            <a:r>
              <a:rPr lang="en-US" altLang="en-US" sz="1400" dirty="0">
                <a:solidFill>
                  <a:srgbClr val="797A7D"/>
                </a:solidFill>
                <a:latin typeface="HelveticaNeueLT Pro 45 Lt" panose="020B0403020202020204" pitchFamily="34" charset="0"/>
              </a:rPr>
              <a:t>.  If the </a:t>
            </a:r>
            <a:r>
              <a:rPr lang="en-US" altLang="en-US" sz="1400" b="1" dirty="0">
                <a:solidFill>
                  <a:srgbClr val="797A7D"/>
                </a:solidFill>
                <a:latin typeface="HelveticaNeueLT Pro 45 Lt" panose="020B0403020202020204" pitchFamily="34" charset="0"/>
              </a:rPr>
              <a:t>difference</a:t>
            </a:r>
            <a:r>
              <a:rPr lang="en-US" altLang="en-US" sz="1400" dirty="0">
                <a:solidFill>
                  <a:srgbClr val="797A7D"/>
                </a:solidFill>
                <a:latin typeface="HelveticaNeueLT Pro 45 Lt" panose="020B0403020202020204" pitchFamily="34" charset="0"/>
              </a:rPr>
              <a:t> is </a:t>
            </a:r>
            <a:r>
              <a:rPr lang="en-US" altLang="en-US" sz="1400" b="1" dirty="0">
                <a:solidFill>
                  <a:srgbClr val="797A7D"/>
                </a:solidFill>
                <a:latin typeface="HelveticaNeueLT Pro 45 Lt" panose="020B0403020202020204" pitchFamily="34" charset="0"/>
              </a:rPr>
              <a:t>greater</a:t>
            </a:r>
            <a:r>
              <a:rPr lang="en-US" altLang="en-US" sz="1400" dirty="0">
                <a:solidFill>
                  <a:srgbClr val="797A7D"/>
                </a:solidFill>
                <a:latin typeface="HelveticaNeueLT Pro 45 Lt" panose="020B0403020202020204" pitchFamily="34" charset="0"/>
              </a:rPr>
              <a:t> than the </a:t>
            </a:r>
            <a:r>
              <a:rPr lang="en-US" altLang="en-US" sz="1400" b="1" dirty="0">
                <a:solidFill>
                  <a:srgbClr val="797A7D"/>
                </a:solidFill>
                <a:latin typeface="HelveticaNeueLT Pro 45 Lt" panose="020B0403020202020204" pitchFamily="34" charset="0"/>
              </a:rPr>
              <a:t>tolerance</a:t>
            </a:r>
            <a:r>
              <a:rPr lang="en-US" altLang="en-US" sz="1400" dirty="0">
                <a:solidFill>
                  <a:srgbClr val="797A7D"/>
                </a:solidFill>
                <a:latin typeface="HelveticaNeueLT Pro 45 Lt" panose="020B0403020202020204" pitchFamily="34" charset="0"/>
              </a:rPr>
              <a:t> an </a:t>
            </a:r>
            <a:r>
              <a:rPr lang="en-US" altLang="en-US" sz="1400" b="1" dirty="0">
                <a:solidFill>
                  <a:srgbClr val="797A7D"/>
                </a:solidFill>
                <a:latin typeface="HelveticaNeueLT Pro 45 Lt" panose="020B0403020202020204" pitchFamily="34" charset="0"/>
              </a:rPr>
              <a:t>error</a:t>
            </a:r>
            <a:r>
              <a:rPr lang="en-US" altLang="en-US" sz="1400" dirty="0">
                <a:solidFill>
                  <a:srgbClr val="797A7D"/>
                </a:solidFill>
                <a:latin typeface="HelveticaNeueLT Pro 45 Lt" panose="020B0403020202020204" pitchFamily="34" charset="0"/>
              </a:rPr>
              <a:t> will occur.  Useful to </a:t>
            </a:r>
            <a:r>
              <a:rPr lang="en-US" altLang="en-US" sz="1400" b="1" dirty="0">
                <a:solidFill>
                  <a:srgbClr val="797A7D"/>
                </a:solidFill>
                <a:latin typeface="HelveticaNeueLT Pro 45 Lt" panose="020B0403020202020204" pitchFamily="34" charset="0"/>
              </a:rPr>
              <a:t>detect</a:t>
            </a:r>
            <a:r>
              <a:rPr lang="en-US" altLang="en-US" sz="1400" dirty="0">
                <a:solidFill>
                  <a:srgbClr val="797A7D"/>
                </a:solidFill>
                <a:latin typeface="HelveticaNeueLT Pro 45 Lt" panose="020B0403020202020204" pitchFamily="34" charset="0"/>
              </a:rPr>
              <a:t> overly </a:t>
            </a:r>
            <a:r>
              <a:rPr lang="en-US" altLang="en-US" sz="1400" b="1" dirty="0">
                <a:solidFill>
                  <a:srgbClr val="797A7D"/>
                </a:solidFill>
                <a:latin typeface="HelveticaNeueLT Pro 45 Lt" panose="020B0403020202020204" pitchFamily="34" charset="0"/>
              </a:rPr>
              <a:t>foamed reagents</a:t>
            </a:r>
            <a:r>
              <a:rPr lang="en-US" altLang="en-US" sz="1400" dirty="0">
                <a:solidFill>
                  <a:srgbClr val="797A7D"/>
                </a:solidFill>
                <a:latin typeface="HelveticaNeueLT Pro 45 Lt" panose="020B0403020202020204" pitchFamily="34" charset="0"/>
              </a:rPr>
              <a:t>.  </a:t>
            </a:r>
          </a:p>
        </p:txBody>
      </p:sp>
      <p:pic>
        <p:nvPicPr>
          <p:cNvPr id="1075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659" y="1447800"/>
            <a:ext cx="6831693" cy="150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Aspiration Pipetting Behaviors</a:t>
            </a:r>
          </a:p>
        </p:txBody>
      </p:sp>
      <p:sp>
        <p:nvSpPr>
          <p:cNvPr id="15" name="Isosceles Triangle 14">
            <a:hlinkClick r:id="rId4"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NeueLT Pro 45 Lt" panose="020B04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83" y="1457602"/>
            <a:ext cx="2965450" cy="517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116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06" y="1447800"/>
            <a:ext cx="29654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11626" name="Rounded Rectangle 14"/>
          <p:cNvSpPr>
            <a:spLocks noChangeArrowheads="1"/>
          </p:cNvSpPr>
          <p:nvPr/>
        </p:nvSpPr>
        <p:spPr bwMode="auto">
          <a:xfrm>
            <a:off x="837883" y="5793017"/>
            <a:ext cx="1223554" cy="304528"/>
          </a:xfrm>
          <a:prstGeom prst="roundRect">
            <a:avLst>
              <a:gd name="adj" fmla="val 16667"/>
            </a:avLst>
          </a:prstGeom>
          <a:noFill/>
          <a:ln w="38100" cmpd="sng" algn="ctr">
            <a:solidFill>
              <a:srgbClr val="C0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sp>
        <p:nvSpPr>
          <p:cNvPr id="14" name="Rectangle 13"/>
          <p:cNvSpPr>
            <a:spLocks noChangeArrowheads="1"/>
          </p:cNvSpPr>
          <p:nvPr/>
        </p:nvSpPr>
        <p:spPr bwMode="auto">
          <a:xfrm>
            <a:off x="4112872" y="1457602"/>
            <a:ext cx="4575856"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pPr>
            <a:r>
              <a:rPr lang="en-US" altLang="en-US" dirty="0">
                <a:solidFill>
                  <a:srgbClr val="5B9BD5"/>
                </a:solidFill>
                <a:latin typeface="HelveticaNeueLT Pro 45 Lt" panose="020B0403020202020204" pitchFamily="34" charset="0"/>
              </a:rPr>
              <a:t>Located under the “Advanced” button in the 1000µL Channel Aspirate, additional Pipetting Behavior parameters can be found.  </a:t>
            </a:r>
          </a:p>
          <a:p>
            <a:pPr marL="285750" indent="-285750" eaLnBrk="1" hangingPunct="1">
              <a:spcAft>
                <a:spcPts val="1200"/>
              </a:spcAft>
              <a:buFont typeface="Arial" panose="020B0604020202020204" pitchFamily="34" charset="0"/>
              <a:buChar char="•"/>
            </a:pPr>
            <a:r>
              <a:rPr lang="en-US" altLang="en-US" b="1" dirty="0">
                <a:solidFill>
                  <a:srgbClr val="797A7D"/>
                </a:solidFill>
                <a:latin typeface="HelveticaNeueLT Pro 45 Lt" panose="020B0403020202020204" pitchFamily="34" charset="0"/>
              </a:rPr>
              <a:t>Liquid following during aspirate and mix</a:t>
            </a:r>
            <a:r>
              <a:rPr lang="en-US" altLang="en-US" dirty="0">
                <a:solidFill>
                  <a:srgbClr val="797A7D"/>
                </a:solidFill>
                <a:latin typeface="HelveticaNeueLT Pro 45 Lt" panose="020B0403020202020204" pitchFamily="34" charset="0"/>
              </a:rPr>
              <a:t>: - Enables/Disables Liquid Following. </a:t>
            </a:r>
          </a:p>
          <a:p>
            <a:pPr marL="285750" indent="-285750" eaLnBrk="1" hangingPunct="1">
              <a:spcAft>
                <a:spcPts val="1200"/>
              </a:spcAft>
              <a:buFont typeface="Arial" panose="020B0604020202020204" pitchFamily="34" charset="0"/>
              <a:buChar char="•"/>
            </a:pPr>
            <a:r>
              <a:rPr lang="en-US" altLang="en-US" b="1" dirty="0">
                <a:solidFill>
                  <a:srgbClr val="797A7D"/>
                </a:solidFill>
                <a:latin typeface="HelveticaNeueLT Pro 45 Lt" panose="020B0403020202020204" pitchFamily="34" charset="0"/>
              </a:rPr>
              <a:t>Pre-rinsing/Mix settings</a:t>
            </a:r>
          </a:p>
          <a:p>
            <a:pPr marL="1143000" lvl="1" indent="-400050" eaLnBrk="1" hangingPunct="1">
              <a:spcAft>
                <a:spcPts val="1200"/>
              </a:spcAft>
              <a:buFont typeface="+mj-lt"/>
              <a:buAutoNum type="romanUcPeriod"/>
            </a:pPr>
            <a:r>
              <a:rPr lang="en-US" altLang="en-US" b="1" dirty="0">
                <a:solidFill>
                  <a:srgbClr val="797A7D"/>
                </a:solidFill>
                <a:latin typeface="HelveticaNeueLT Pro 45 Lt" panose="020B0403020202020204" pitchFamily="34" charset="0"/>
              </a:rPr>
              <a:t>Cycles</a:t>
            </a:r>
            <a:r>
              <a:rPr lang="en-US" altLang="en-US" dirty="0">
                <a:solidFill>
                  <a:srgbClr val="797A7D"/>
                </a:solidFill>
                <a:latin typeface="HelveticaNeueLT Pro 45 Lt" panose="020B0403020202020204" pitchFamily="34" charset="0"/>
              </a:rPr>
              <a:t>: Number of mixing cycles.</a:t>
            </a:r>
          </a:p>
          <a:p>
            <a:pPr marL="1143000" lvl="1" indent="-400050" eaLnBrk="1" hangingPunct="1">
              <a:spcAft>
                <a:spcPts val="1200"/>
              </a:spcAft>
              <a:buFont typeface="+mj-lt"/>
              <a:buAutoNum type="romanUcPeriod"/>
            </a:pPr>
            <a:r>
              <a:rPr lang="en-US" altLang="en-US" b="1" dirty="0">
                <a:solidFill>
                  <a:srgbClr val="797A7D"/>
                </a:solidFill>
                <a:latin typeface="HelveticaNeueLT Pro 45 Lt" panose="020B0403020202020204" pitchFamily="34" charset="0"/>
              </a:rPr>
              <a:t>Mix position [mm]</a:t>
            </a:r>
            <a:r>
              <a:rPr lang="en-US" altLang="en-US" dirty="0">
                <a:solidFill>
                  <a:srgbClr val="797A7D"/>
                </a:solidFill>
                <a:latin typeface="HelveticaNeueLT Pro 45 Lt" panose="020B0403020202020204" pitchFamily="34" charset="0"/>
              </a:rPr>
              <a:t>: Sets the immersion depth </a:t>
            </a:r>
            <a:r>
              <a:rPr lang="en-US" altLang="en-US" u="sng" dirty="0">
                <a:solidFill>
                  <a:srgbClr val="797A7D"/>
                </a:solidFill>
                <a:latin typeface="HelveticaNeueLT Pro 45 Lt" panose="020B0403020202020204" pitchFamily="34" charset="0"/>
              </a:rPr>
              <a:t>below</a:t>
            </a:r>
            <a:r>
              <a:rPr lang="en-US" altLang="en-US" dirty="0">
                <a:solidFill>
                  <a:srgbClr val="797A7D"/>
                </a:solidFill>
                <a:latin typeface="HelveticaNeueLT Pro 45 Lt" panose="020B0403020202020204" pitchFamily="34" charset="0"/>
              </a:rPr>
              <a:t> the set aspirate/dispense depth.</a:t>
            </a:r>
          </a:p>
          <a:p>
            <a:pPr marL="1143000" lvl="1" indent="-400050" eaLnBrk="1" hangingPunct="1">
              <a:spcAft>
                <a:spcPts val="1200"/>
              </a:spcAft>
              <a:buFont typeface="+mj-lt"/>
              <a:buAutoNum type="romanUcPeriod"/>
            </a:pPr>
            <a:r>
              <a:rPr lang="en-US" altLang="en-US" b="1" dirty="0">
                <a:solidFill>
                  <a:srgbClr val="797A7D"/>
                </a:solidFill>
                <a:latin typeface="HelveticaNeueLT Pro 45 Lt" panose="020B0403020202020204" pitchFamily="34" charset="0"/>
              </a:rPr>
              <a:t>Volume [µl]</a:t>
            </a:r>
            <a:r>
              <a:rPr lang="en-US" altLang="en-US" dirty="0">
                <a:solidFill>
                  <a:srgbClr val="797A7D"/>
                </a:solidFill>
                <a:latin typeface="HelveticaNeueLT Pro 45 Lt" panose="020B0403020202020204" pitchFamily="34" charset="0"/>
              </a:rPr>
              <a:t>: Mixing volume; it is recommended to use half or more of the pipetting volume.  </a:t>
            </a:r>
          </a:p>
        </p:txBody>
      </p:sp>
      <p:sp>
        <p:nvSpPr>
          <p:cNvPr id="16" name="Rectangle 15"/>
          <p:cNvSpPr>
            <a:spLocks noChangeArrowheads="1"/>
          </p:cNvSpPr>
          <p:nvPr/>
        </p:nvSpPr>
        <p:spPr bwMode="auto">
          <a:xfrm>
            <a:off x="3657600" y="4016375"/>
            <a:ext cx="548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endParaRPr lang="en-US" altLang="en-US" sz="2000" dirty="0">
              <a:latin typeface="HelveticaNeueLT Pro 45 Lt" panose="020B0403020202020204" pitchFamily="34" charset="0"/>
            </a:endParaRPr>
          </a:p>
        </p:txBody>
      </p:sp>
      <p:sp>
        <p:nvSpPr>
          <p:cNvPr id="17" name="Rectangle 16"/>
          <p:cNvSpPr>
            <a:spLocks noChangeArrowheads="1"/>
          </p:cNvSpPr>
          <p:nvPr/>
        </p:nvSpPr>
        <p:spPr bwMode="auto">
          <a:xfrm>
            <a:off x="3657600" y="4473575"/>
            <a:ext cx="5486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endParaRPr lang="en-US" altLang="en-US" sz="2000" dirty="0">
              <a:latin typeface="HelveticaNeueLT Pro 45 Lt" panose="020B0403020202020204" pitchFamily="34" charset="0"/>
            </a:endParaRPr>
          </a:p>
        </p:txBody>
      </p:sp>
      <p:sp>
        <p:nvSpPr>
          <p:cNvPr id="18" name="Rectangle 17"/>
          <p:cNvSpPr>
            <a:spLocks noChangeArrowheads="1"/>
          </p:cNvSpPr>
          <p:nvPr/>
        </p:nvSpPr>
        <p:spPr bwMode="auto">
          <a:xfrm>
            <a:off x="3657600" y="5311775"/>
            <a:ext cx="5486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endParaRPr lang="en-US" altLang="en-US" sz="2000" dirty="0">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Advanced Aspiration Behaviors</a:t>
            </a:r>
          </a:p>
        </p:txBody>
      </p:sp>
      <p:cxnSp>
        <p:nvCxnSpPr>
          <p:cNvPr id="19" name="Straight Arrow Connector 28"/>
          <p:cNvCxnSpPr>
            <a:cxnSpLocks noChangeShapeType="1"/>
            <a:stCxn id="111626" idx="0"/>
            <a:endCxn id="111620" idx="2"/>
          </p:cNvCxnSpPr>
          <p:nvPr/>
        </p:nvCxnSpPr>
        <p:spPr bwMode="auto">
          <a:xfrm flipV="1">
            <a:off x="1449660" y="4648200"/>
            <a:ext cx="487771" cy="1144817"/>
          </a:xfrm>
          <a:prstGeom prst="straightConnector1">
            <a:avLst/>
          </a:prstGeom>
          <a:noFill/>
          <a:ln w="38100" algn="ctr">
            <a:solidFill>
              <a:schemeClr val="accent3"/>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5" name="Rectangle 50"/>
          <p:cNvSpPr>
            <a:spLocks noChangeArrowheads="1"/>
          </p:cNvSpPr>
          <p:nvPr/>
        </p:nvSpPr>
        <p:spPr bwMode="auto">
          <a:xfrm>
            <a:off x="5340350" y="1524000"/>
            <a:ext cx="334395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accent6"/>
                </a:solidFill>
                <a:latin typeface="HelveticaNeueLT Pro 45 Lt" panose="020B0403020202020204" pitchFamily="34" charset="0"/>
              </a:rPr>
              <a:t>Dispense Overview</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Located in </a:t>
            </a:r>
            <a:r>
              <a:rPr lang="en-US" altLang="en-US" b="1" dirty="0">
                <a:solidFill>
                  <a:srgbClr val="797A7D"/>
                </a:solidFill>
                <a:latin typeface="HelveticaNeueLT Pro 45 Lt" panose="020B0403020202020204" pitchFamily="34" charset="0"/>
              </a:rPr>
              <a:t>ML_STAR tab </a:t>
            </a:r>
            <a:r>
              <a:rPr lang="en-US" altLang="en-US" dirty="0">
                <a:solidFill>
                  <a:srgbClr val="797A7D"/>
                </a:solidFill>
                <a:latin typeface="HelveticaNeueLT Pro 45 Lt" panose="020B0403020202020204" pitchFamily="34" charset="0"/>
              </a:rPr>
              <a:t>or tree dropdown.  </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Requires a </a:t>
            </a:r>
            <a:r>
              <a:rPr lang="en-US" altLang="en-US" b="1" dirty="0">
                <a:solidFill>
                  <a:srgbClr val="797A7D"/>
                </a:solidFill>
                <a:latin typeface="HelveticaNeueLT Pro 45 Lt" panose="020B0403020202020204" pitchFamily="34" charset="0"/>
              </a:rPr>
              <a:t>dispense sequence</a:t>
            </a:r>
            <a:r>
              <a:rPr lang="en-US" altLang="en-US" dirty="0">
                <a:solidFill>
                  <a:srgbClr val="797A7D"/>
                </a:solidFill>
                <a:latin typeface="HelveticaNeueLT Pro 45 Lt" panose="020B0403020202020204" pitchFamily="34" charset="0"/>
              </a:rPr>
              <a:t>.</a:t>
            </a:r>
          </a:p>
          <a:p>
            <a:pPr marL="285750" indent="-285750" eaLnBrk="1" hangingPunct="1">
              <a:buFont typeface="Arial" panose="020B0604020202020204" pitchFamily="34" charset="0"/>
              <a:buChar char="•"/>
            </a:pPr>
            <a:r>
              <a:rPr lang="en-US" altLang="en-US" dirty="0">
                <a:solidFill>
                  <a:srgbClr val="797A7D"/>
                </a:solidFill>
                <a:latin typeface="HelveticaNeueLT Pro 45 Lt" panose="020B0403020202020204" pitchFamily="34" charset="0"/>
              </a:rPr>
              <a:t>Sequence</a:t>
            </a:r>
            <a:r>
              <a:rPr lang="en-US" altLang="en-US" b="1" dirty="0">
                <a:solidFill>
                  <a:srgbClr val="797A7D"/>
                </a:solidFill>
                <a:latin typeface="HelveticaNeueLT Pro 45 Lt" panose="020B0403020202020204" pitchFamily="34" charset="0"/>
              </a:rPr>
              <a:t> counting </a:t>
            </a:r>
            <a:r>
              <a:rPr lang="en-US" altLang="en-US" dirty="0">
                <a:solidFill>
                  <a:srgbClr val="797A7D"/>
                </a:solidFill>
                <a:latin typeface="HelveticaNeueLT Pro 45 Lt" panose="020B0403020202020204" pitchFamily="34" charset="0"/>
              </a:rPr>
              <a:t>can be </a:t>
            </a:r>
            <a:r>
              <a:rPr lang="en-US" altLang="en-US" b="1" dirty="0">
                <a:solidFill>
                  <a:srgbClr val="797A7D"/>
                </a:solidFill>
                <a:latin typeface="HelveticaNeueLT Pro 45 Lt" panose="020B0403020202020204" pitchFamily="34" charset="0"/>
              </a:rPr>
              <a:t>Automatic</a:t>
            </a:r>
            <a:r>
              <a:rPr lang="en-US" altLang="en-US" dirty="0">
                <a:solidFill>
                  <a:srgbClr val="797A7D"/>
                </a:solidFill>
                <a:latin typeface="HelveticaNeueLT Pro 45 Lt" panose="020B0403020202020204" pitchFamily="34" charset="0"/>
              </a:rPr>
              <a:t> or </a:t>
            </a:r>
            <a:r>
              <a:rPr lang="en-US" altLang="en-US" b="1" dirty="0">
                <a:solidFill>
                  <a:srgbClr val="797A7D"/>
                </a:solidFill>
                <a:latin typeface="HelveticaNeueLT Pro 45 Lt" panose="020B0403020202020204" pitchFamily="34" charset="0"/>
              </a:rPr>
              <a:t>Manual</a:t>
            </a:r>
            <a:r>
              <a:rPr lang="en-US" altLang="en-US" dirty="0">
                <a:solidFill>
                  <a:srgbClr val="797A7D"/>
                </a:solidFill>
                <a:latin typeface="HelveticaNeueLT Pro 45 Lt" panose="020B0403020202020204" pitchFamily="34" charset="0"/>
              </a:rPr>
              <a:t>.</a:t>
            </a:r>
          </a:p>
          <a:p>
            <a:pPr marL="285750" indent="-285750" eaLnBrk="1" hangingPunct="1">
              <a:buFont typeface="Arial" panose="020B0604020202020204" pitchFamily="34" charset="0"/>
              <a:buChar char="•"/>
            </a:pPr>
            <a:r>
              <a:rPr lang="en-US" altLang="en-US" b="1" dirty="0">
                <a:solidFill>
                  <a:srgbClr val="797A7D"/>
                </a:solidFill>
                <a:latin typeface="HelveticaNeueLT Pro 45 Lt" panose="020B0403020202020204" pitchFamily="34" charset="0"/>
              </a:rPr>
              <a:t>Volumes</a:t>
            </a:r>
            <a:r>
              <a:rPr lang="en-US" altLang="en-US" dirty="0">
                <a:solidFill>
                  <a:srgbClr val="797A7D"/>
                </a:solidFill>
                <a:latin typeface="HelveticaNeueLT Pro 45 Lt" panose="020B0403020202020204" pitchFamily="34" charset="0"/>
              </a:rPr>
              <a:t> can be </a:t>
            </a:r>
            <a:r>
              <a:rPr lang="en-US" altLang="en-US" b="1" dirty="0">
                <a:solidFill>
                  <a:srgbClr val="797A7D"/>
                </a:solidFill>
                <a:latin typeface="HelveticaNeueLT Pro 45 Lt" panose="020B0403020202020204" pitchFamily="34" charset="0"/>
              </a:rPr>
              <a:t>hard-coded</a:t>
            </a:r>
            <a:r>
              <a:rPr lang="en-US" altLang="en-US" dirty="0">
                <a:solidFill>
                  <a:srgbClr val="797A7D"/>
                </a:solidFill>
                <a:latin typeface="HelveticaNeueLT Pro 45 Lt" panose="020B0403020202020204" pitchFamily="34" charset="0"/>
              </a:rPr>
              <a:t> or can use a </a:t>
            </a:r>
            <a:r>
              <a:rPr lang="en-US" altLang="en-US" b="1" dirty="0">
                <a:solidFill>
                  <a:srgbClr val="797A7D"/>
                </a:solidFill>
                <a:latin typeface="HelveticaNeueLT Pro 45 Lt" panose="020B0403020202020204" pitchFamily="34" charset="0"/>
              </a:rPr>
              <a:t>variable</a:t>
            </a:r>
            <a:r>
              <a:rPr lang="en-US" altLang="en-US" dirty="0">
                <a:solidFill>
                  <a:srgbClr val="797A7D"/>
                </a:solidFill>
                <a:latin typeface="HelveticaNeueLT Pro 45 Lt" panose="020B0403020202020204" pitchFamily="34" charset="0"/>
              </a:rPr>
              <a:t>.  </a:t>
            </a:r>
          </a:p>
          <a:p>
            <a:pPr marL="285750" indent="-285750" eaLnBrk="1" hangingPunct="1">
              <a:buFont typeface="Arial" panose="020B0604020202020204" pitchFamily="34" charset="0"/>
              <a:buChar char="•"/>
            </a:pPr>
            <a:r>
              <a:rPr lang="en-US" altLang="en-US" b="1" dirty="0">
                <a:solidFill>
                  <a:srgbClr val="797A7D"/>
                </a:solidFill>
                <a:latin typeface="HelveticaNeueLT Pro 45 Lt" panose="020B0403020202020204" pitchFamily="34" charset="0"/>
              </a:rPr>
              <a:t>Individual volumes </a:t>
            </a:r>
            <a:r>
              <a:rPr lang="en-US" altLang="en-US" dirty="0">
                <a:solidFill>
                  <a:srgbClr val="797A7D"/>
                </a:solidFill>
                <a:latin typeface="HelveticaNeueLT Pro 45 Lt" panose="020B0403020202020204" pitchFamily="34" charset="0"/>
              </a:rPr>
              <a:t>can be specified for each channel.   </a:t>
            </a:r>
          </a:p>
          <a:p>
            <a:pPr marL="285750" indent="-285750" eaLnBrk="1" hangingPunct="1">
              <a:buFont typeface="Arial" panose="020B0604020202020204" pitchFamily="34" charset="0"/>
              <a:buChar char="•"/>
            </a:pPr>
            <a:r>
              <a:rPr lang="en-US" altLang="en-US" b="1" dirty="0">
                <a:solidFill>
                  <a:srgbClr val="797A7D"/>
                </a:solidFill>
                <a:latin typeface="HelveticaNeueLT Pro 45 Lt" panose="020B0403020202020204" pitchFamily="34" charset="0"/>
              </a:rPr>
              <a:t>Dispense mode </a:t>
            </a:r>
            <a:r>
              <a:rPr lang="en-US" altLang="en-US" i="1" dirty="0">
                <a:solidFill>
                  <a:srgbClr val="797A7D"/>
                </a:solidFill>
                <a:latin typeface="HelveticaNeueLT Pro 45 Lt" panose="020B0403020202020204" pitchFamily="34" charset="0"/>
              </a:rPr>
              <a:t>usually </a:t>
            </a:r>
            <a:r>
              <a:rPr lang="en-US" altLang="en-US" dirty="0">
                <a:solidFill>
                  <a:srgbClr val="797A7D"/>
                </a:solidFill>
                <a:latin typeface="HelveticaNeueLT Pro 45 Lt" panose="020B0403020202020204" pitchFamily="34" charset="0"/>
              </a:rPr>
              <a:t>set by </a:t>
            </a:r>
            <a:r>
              <a:rPr lang="en-US" altLang="en-US" b="1" dirty="0">
                <a:solidFill>
                  <a:srgbClr val="797A7D"/>
                </a:solidFill>
                <a:latin typeface="HelveticaNeueLT Pro 45 Lt" panose="020B0403020202020204" pitchFamily="34" charset="0"/>
              </a:rPr>
              <a:t>Aspirate step</a:t>
            </a:r>
            <a:r>
              <a:rPr lang="en-US" altLang="en-US" dirty="0">
                <a:solidFill>
                  <a:srgbClr val="797A7D"/>
                </a:solidFill>
                <a:latin typeface="HelveticaNeueLT Pro 45 Lt" panose="020B0403020202020204" pitchFamily="34" charset="0"/>
              </a:rPr>
              <a:t>. </a:t>
            </a:r>
          </a:p>
          <a:p>
            <a:pPr marL="285750" indent="-285750" eaLnBrk="1" hangingPunct="1">
              <a:buFont typeface="Arial" panose="020B0604020202020204" pitchFamily="34" charset="0"/>
              <a:buChar char="•"/>
            </a:pPr>
            <a:r>
              <a:rPr lang="en-US" altLang="en-US" b="1" dirty="0">
                <a:solidFill>
                  <a:srgbClr val="797A7D"/>
                </a:solidFill>
                <a:latin typeface="HelveticaNeueLT Pro 45 Lt" panose="020B0403020202020204" pitchFamily="34" charset="0"/>
              </a:rPr>
              <a:t>Pipetting Behaviors</a:t>
            </a:r>
            <a:r>
              <a:rPr lang="en-US" altLang="en-US" dirty="0">
                <a:solidFill>
                  <a:srgbClr val="797A7D"/>
                </a:solidFill>
                <a:latin typeface="HelveticaNeueLT Pro 45 Lt" panose="020B0403020202020204" pitchFamily="34" charset="0"/>
              </a:rPr>
              <a:t>, such as </a:t>
            </a:r>
            <a:r>
              <a:rPr lang="en-US" altLang="en-US" b="1" dirty="0">
                <a:solidFill>
                  <a:srgbClr val="797A7D"/>
                </a:solidFill>
                <a:latin typeface="HelveticaNeueLT Pro 45 Lt" panose="020B0403020202020204" pitchFamily="34" charset="0"/>
              </a:rPr>
              <a:t>LLD</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settings</a:t>
            </a:r>
            <a:r>
              <a:rPr lang="en-US" altLang="en-US" dirty="0">
                <a:solidFill>
                  <a:srgbClr val="797A7D"/>
                </a:solidFill>
                <a:latin typeface="HelveticaNeueLT Pro 45 Lt" panose="020B0403020202020204" pitchFamily="34" charset="0"/>
              </a:rPr>
              <a:t> and </a:t>
            </a:r>
            <a:r>
              <a:rPr lang="en-US" altLang="en-US" b="1" dirty="0">
                <a:solidFill>
                  <a:srgbClr val="797A7D"/>
                </a:solidFill>
                <a:latin typeface="HelveticaNeueLT Pro 45 Lt" panose="020B0403020202020204" pitchFamily="34" charset="0"/>
              </a:rPr>
              <a:t>pipette</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position</a:t>
            </a:r>
            <a:r>
              <a:rPr lang="en-US" altLang="en-US" dirty="0">
                <a:solidFill>
                  <a:srgbClr val="797A7D"/>
                </a:solidFill>
                <a:latin typeface="HelveticaNeueLT Pro 45 Lt" panose="020B0403020202020204" pitchFamily="34" charset="0"/>
              </a:rPr>
              <a:t> can be specified.  </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1000µL Channel Dispense</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06" y="1524000"/>
            <a:ext cx="4758501"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861075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940" b="39441"/>
          <a:stretch/>
        </p:blipFill>
        <p:spPr bwMode="auto">
          <a:xfrm>
            <a:off x="454706" y="1559540"/>
            <a:ext cx="28670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06500" name="Rounded Rectangle 33"/>
          <p:cNvSpPr>
            <a:spLocks noChangeArrowheads="1"/>
          </p:cNvSpPr>
          <p:nvPr/>
        </p:nvSpPr>
        <p:spPr bwMode="auto">
          <a:xfrm>
            <a:off x="1295399" y="2362200"/>
            <a:ext cx="1600201" cy="492740"/>
          </a:xfrm>
          <a:prstGeom prst="roundRect">
            <a:avLst>
              <a:gd name="adj" fmla="val 16667"/>
            </a:avLst>
          </a:prstGeom>
          <a:noFill/>
          <a:ln w="41275" algn="ctr">
            <a:solidFill>
              <a:schemeClr val="accent3"/>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HelveticaNeueLT Pro 45 Lt" panose="020B0403020202020204" pitchFamily="34" charset="0"/>
            </a:endParaRPr>
          </a:p>
        </p:txBody>
      </p:sp>
      <p:pic>
        <p:nvPicPr>
          <p:cNvPr id="3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7515" y="1317009"/>
            <a:ext cx="646112"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515" y="4117241"/>
            <a:ext cx="665162"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0" name="Rectangle 9"/>
          <p:cNvSpPr>
            <a:spLocks noChangeArrowheads="1"/>
          </p:cNvSpPr>
          <p:nvPr/>
        </p:nvSpPr>
        <p:spPr bwMode="auto">
          <a:xfrm>
            <a:off x="3623617" y="1559540"/>
            <a:ext cx="4180681"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pPr>
            <a:r>
              <a:rPr lang="en-US" altLang="en-US" b="1" u="sng" dirty="0">
                <a:solidFill>
                  <a:schemeClr val="accent6"/>
                </a:solidFill>
                <a:latin typeface="HelveticaNeueLT Pro 45 Lt" panose="020B0403020202020204" pitchFamily="34" charset="0"/>
              </a:rPr>
              <a:t>Jet Dispense</a:t>
            </a:r>
            <a:r>
              <a:rPr lang="en-US" altLang="en-US" b="1" dirty="0">
                <a:solidFill>
                  <a:schemeClr val="accent6"/>
                </a:solidFill>
                <a:latin typeface="HelveticaNeueLT Pro 45 Lt" panose="020B0403020202020204" pitchFamily="34" charset="0"/>
              </a:rPr>
              <a:t> </a:t>
            </a:r>
            <a:r>
              <a:rPr lang="en-US" altLang="en-US" dirty="0">
                <a:solidFill>
                  <a:srgbClr val="797A7D"/>
                </a:solidFill>
                <a:latin typeface="HelveticaNeueLT Pro 45 Lt" panose="020B0403020202020204" pitchFamily="34" charset="0"/>
              </a:rPr>
              <a:t>– Pipetting tip dispenses </a:t>
            </a:r>
            <a:r>
              <a:rPr lang="en-US" altLang="en-US" b="1" dirty="0">
                <a:solidFill>
                  <a:srgbClr val="797A7D"/>
                </a:solidFill>
                <a:latin typeface="HelveticaNeueLT Pro 45 Lt" panose="020B0403020202020204" pitchFamily="34" charset="0"/>
              </a:rPr>
              <a:t>above liquid surface</a:t>
            </a:r>
            <a:r>
              <a:rPr lang="en-US" altLang="en-US" dirty="0">
                <a:solidFill>
                  <a:srgbClr val="797A7D"/>
                </a:solidFill>
                <a:latin typeface="HelveticaNeueLT Pro 45 Lt" panose="020B0403020202020204" pitchFamily="34" charset="0"/>
              </a:rPr>
              <a:t>.</a:t>
            </a:r>
          </a:p>
          <a:p>
            <a:pPr marL="342900" indent="-342900" eaLnBrk="1" hangingPunct="1">
              <a:spcAft>
                <a:spcPts val="600"/>
              </a:spcAft>
              <a:buFont typeface="Arial" panose="020B0604020202020204" pitchFamily="34" charset="0"/>
              <a:buChar char="•"/>
            </a:pPr>
            <a:r>
              <a:rPr lang="en-US" altLang="en-US" b="1" dirty="0">
                <a:solidFill>
                  <a:schemeClr val="accent4"/>
                </a:solidFill>
                <a:latin typeface="HelveticaNeueLT Pro 45 Lt" panose="020B0403020202020204" pitchFamily="34" charset="0"/>
              </a:rPr>
              <a:t>Jet empty tip</a:t>
            </a:r>
            <a:r>
              <a:rPr lang="en-US" altLang="en-US" dirty="0">
                <a:solidFill>
                  <a:schemeClr val="accent4"/>
                </a:solidFill>
                <a:latin typeface="HelveticaNeueLT Pro 45 Lt" panose="020B0403020202020204" pitchFamily="34" charset="0"/>
              </a:rPr>
              <a:t>: </a:t>
            </a:r>
            <a:r>
              <a:rPr lang="en-US" altLang="en-US" dirty="0">
                <a:solidFill>
                  <a:srgbClr val="797A7D"/>
                </a:solidFill>
                <a:latin typeface="HelveticaNeueLT Pro 45 Lt" panose="020B0403020202020204" pitchFamily="34" charset="0"/>
              </a:rPr>
              <a:t>Tip is </a:t>
            </a:r>
            <a:r>
              <a:rPr lang="en-US" altLang="en-US" b="1" dirty="0">
                <a:solidFill>
                  <a:srgbClr val="797A7D"/>
                </a:solidFill>
                <a:latin typeface="HelveticaNeueLT Pro 45 Lt" panose="020B0403020202020204" pitchFamily="34" charset="0"/>
              </a:rPr>
              <a:t>fully emptied </a:t>
            </a:r>
            <a:r>
              <a:rPr lang="en-US" altLang="en-US" dirty="0">
                <a:solidFill>
                  <a:srgbClr val="797A7D"/>
                </a:solidFill>
                <a:latin typeface="HelveticaNeueLT Pro 45 Lt" panose="020B0403020202020204" pitchFamily="34" charset="0"/>
              </a:rPr>
              <a:t>of liquid using </a:t>
            </a:r>
            <a:r>
              <a:rPr lang="en-US" altLang="en-US" b="1" dirty="0">
                <a:solidFill>
                  <a:srgbClr val="797A7D"/>
                </a:solidFill>
                <a:latin typeface="HelveticaNeueLT Pro 45 Lt" panose="020B0403020202020204" pitchFamily="34" charset="0"/>
              </a:rPr>
              <a:t>blow-out air</a:t>
            </a:r>
            <a:r>
              <a:rPr lang="en-US" altLang="en-US" dirty="0">
                <a:solidFill>
                  <a:srgbClr val="797A7D"/>
                </a:solidFill>
                <a:latin typeface="HelveticaNeueLT Pro 45 Lt" panose="020B0403020202020204" pitchFamily="34" charset="0"/>
              </a:rPr>
              <a:t>.</a:t>
            </a:r>
          </a:p>
          <a:p>
            <a:pPr marL="342900" indent="-342900" eaLnBrk="1" hangingPunct="1">
              <a:spcAft>
                <a:spcPts val="600"/>
              </a:spcAft>
              <a:buFont typeface="Arial" panose="020B0604020202020204" pitchFamily="34" charset="0"/>
              <a:buChar char="•"/>
            </a:pPr>
            <a:r>
              <a:rPr lang="en-US" altLang="en-US" b="1" dirty="0">
                <a:solidFill>
                  <a:schemeClr val="accent4"/>
                </a:solidFill>
                <a:latin typeface="HelveticaNeueLT Pro 45 Lt" panose="020B0403020202020204" pitchFamily="34" charset="0"/>
              </a:rPr>
              <a:t>Jet part volume</a:t>
            </a:r>
            <a:r>
              <a:rPr lang="en-US" altLang="en-US" dirty="0">
                <a:solidFill>
                  <a:schemeClr val="accent4"/>
                </a:solidFill>
                <a:latin typeface="HelveticaNeueLT Pro 45 Lt" panose="020B0403020202020204" pitchFamily="34" charset="0"/>
              </a:rPr>
              <a:t>: </a:t>
            </a:r>
            <a:r>
              <a:rPr lang="en-US" altLang="en-US" dirty="0">
                <a:solidFill>
                  <a:srgbClr val="797A7D"/>
                </a:solidFill>
                <a:latin typeface="HelveticaNeueLT Pro 45 Lt" panose="020B0403020202020204" pitchFamily="34" charset="0"/>
              </a:rPr>
              <a:t>Tip is </a:t>
            </a:r>
            <a:r>
              <a:rPr lang="en-US" altLang="en-US" b="1" dirty="0">
                <a:solidFill>
                  <a:srgbClr val="797A7D"/>
                </a:solidFill>
                <a:latin typeface="HelveticaNeueLT Pro 45 Lt" panose="020B0403020202020204" pitchFamily="34" charset="0"/>
              </a:rPr>
              <a:t>partially emptied</a:t>
            </a:r>
            <a:r>
              <a:rPr lang="en-US" altLang="en-US" dirty="0">
                <a:solidFill>
                  <a:srgbClr val="797A7D"/>
                </a:solidFill>
                <a:latin typeface="HelveticaNeueLT Pro 45 Lt" panose="020B0403020202020204" pitchFamily="34" charset="0"/>
              </a:rPr>
              <a:t> </a:t>
            </a:r>
            <a:r>
              <a:rPr lang="en-US" altLang="en-US" u="sng" dirty="0">
                <a:solidFill>
                  <a:srgbClr val="797A7D"/>
                </a:solidFill>
                <a:latin typeface="HelveticaNeueLT Pro 45 Lt" panose="020B0403020202020204" pitchFamily="34" charset="0"/>
              </a:rPr>
              <a:t>without</a:t>
            </a:r>
            <a:r>
              <a:rPr lang="en-US" altLang="en-US" dirty="0">
                <a:solidFill>
                  <a:srgbClr val="797A7D"/>
                </a:solidFill>
                <a:latin typeface="HelveticaNeueLT Pro 45 Lt" panose="020B0403020202020204" pitchFamily="34" charset="0"/>
              </a:rPr>
              <a:t> </a:t>
            </a:r>
            <a:r>
              <a:rPr lang="en-US" altLang="en-US" b="1" dirty="0">
                <a:solidFill>
                  <a:srgbClr val="797A7D"/>
                </a:solidFill>
                <a:latin typeface="HelveticaNeueLT Pro 45 Lt" panose="020B0403020202020204" pitchFamily="34" charset="0"/>
              </a:rPr>
              <a:t>blow-out air</a:t>
            </a:r>
            <a:r>
              <a:rPr lang="en-US" altLang="en-US" dirty="0">
                <a:solidFill>
                  <a:srgbClr val="797A7D"/>
                </a:solidFill>
                <a:latin typeface="HelveticaNeueLT Pro 45 Lt" panose="020B0403020202020204" pitchFamily="34" charset="0"/>
              </a:rPr>
              <a:t>.  Useful for </a:t>
            </a:r>
            <a:r>
              <a:rPr lang="en-US" altLang="en-US" b="1" dirty="0" err="1">
                <a:solidFill>
                  <a:srgbClr val="797A7D"/>
                </a:solidFill>
                <a:latin typeface="HelveticaNeueLT Pro 45 Lt" panose="020B0403020202020204" pitchFamily="34" charset="0"/>
              </a:rPr>
              <a:t>multidispensing</a:t>
            </a:r>
            <a:r>
              <a:rPr lang="en-US" altLang="en-US" dirty="0">
                <a:solidFill>
                  <a:srgbClr val="797A7D"/>
                </a:solidFill>
                <a:latin typeface="HelveticaNeueLT Pro 45 Lt" panose="020B0403020202020204" pitchFamily="34" charset="0"/>
              </a:rPr>
              <a:t>.  </a:t>
            </a:r>
          </a:p>
          <a:p>
            <a:pPr marL="342900" indent="-342900" eaLnBrk="1" hangingPunct="1">
              <a:spcAft>
                <a:spcPts val="600"/>
              </a:spcAft>
              <a:buFont typeface="Arial" panose="020B0604020202020204" pitchFamily="34" charset="0"/>
              <a:buChar char="•"/>
            </a:pPr>
            <a:endParaRPr lang="en-US" altLang="en-US" dirty="0">
              <a:solidFill>
                <a:srgbClr val="797A7D"/>
              </a:solidFill>
              <a:latin typeface="HelveticaNeueLT Pro 45 Lt" panose="020B0403020202020204" pitchFamily="34" charset="0"/>
            </a:endParaRPr>
          </a:p>
          <a:p>
            <a:pPr eaLnBrk="1" hangingPunct="1">
              <a:spcAft>
                <a:spcPts val="600"/>
              </a:spcAft>
            </a:pPr>
            <a:r>
              <a:rPr lang="en-US" altLang="en-US" b="1" u="sng" dirty="0">
                <a:solidFill>
                  <a:schemeClr val="accent6"/>
                </a:solidFill>
                <a:latin typeface="HelveticaNeueLT Pro 45 Lt" panose="020B0403020202020204" pitchFamily="34" charset="0"/>
              </a:rPr>
              <a:t>Surface Dispense</a:t>
            </a:r>
            <a:r>
              <a:rPr lang="en-US" altLang="en-US" b="1" dirty="0">
                <a:solidFill>
                  <a:schemeClr val="accent6"/>
                </a:solidFill>
                <a:latin typeface="HelveticaNeueLT Pro 45 Lt" panose="020B0403020202020204" pitchFamily="34" charset="0"/>
              </a:rPr>
              <a:t> </a:t>
            </a:r>
            <a:r>
              <a:rPr lang="en-US" altLang="en-US" dirty="0">
                <a:solidFill>
                  <a:srgbClr val="797A7D"/>
                </a:solidFill>
                <a:latin typeface="HelveticaNeueLT Pro 45 Lt" panose="020B0403020202020204" pitchFamily="34" charset="0"/>
              </a:rPr>
              <a:t>– Pipetting tip dispenses </a:t>
            </a:r>
            <a:r>
              <a:rPr lang="en-US" altLang="en-US" b="1" dirty="0">
                <a:solidFill>
                  <a:srgbClr val="797A7D"/>
                </a:solidFill>
                <a:latin typeface="HelveticaNeueLT Pro 45 Lt" panose="020B0403020202020204" pitchFamily="34" charset="0"/>
              </a:rPr>
              <a:t>below liquid surface</a:t>
            </a:r>
            <a:r>
              <a:rPr lang="en-US" altLang="en-US" dirty="0">
                <a:solidFill>
                  <a:srgbClr val="797A7D"/>
                </a:solidFill>
                <a:latin typeface="HelveticaNeueLT Pro 45 Lt" panose="020B0403020202020204" pitchFamily="34" charset="0"/>
              </a:rPr>
              <a:t>.</a:t>
            </a:r>
          </a:p>
          <a:p>
            <a:pPr marL="342900" indent="-342900" eaLnBrk="1" hangingPunct="1">
              <a:spcAft>
                <a:spcPts val="600"/>
              </a:spcAft>
              <a:buFont typeface="Arial" panose="020B0604020202020204" pitchFamily="34" charset="0"/>
              <a:buChar char="•"/>
            </a:pPr>
            <a:r>
              <a:rPr lang="en-US" altLang="en-US" b="1" dirty="0">
                <a:solidFill>
                  <a:schemeClr val="accent4"/>
                </a:solidFill>
                <a:latin typeface="HelveticaNeueLT Pro 45 Lt" panose="020B0403020202020204" pitchFamily="34" charset="0"/>
              </a:rPr>
              <a:t>Surface empty tip</a:t>
            </a:r>
            <a:r>
              <a:rPr lang="en-US" altLang="en-US" dirty="0">
                <a:solidFill>
                  <a:schemeClr val="accent4"/>
                </a:solidFill>
                <a:latin typeface="HelveticaNeueLT Pro 45 Lt" panose="020B0403020202020204" pitchFamily="34" charset="0"/>
              </a:rPr>
              <a:t>: </a:t>
            </a:r>
            <a:r>
              <a:rPr lang="en-US" altLang="en-US" dirty="0">
                <a:solidFill>
                  <a:srgbClr val="797A7D"/>
                </a:solidFill>
                <a:latin typeface="HelveticaNeueLT Pro 45 Lt" panose="020B0403020202020204" pitchFamily="34" charset="0"/>
              </a:rPr>
              <a:t>Tip is </a:t>
            </a:r>
            <a:r>
              <a:rPr lang="en-US" altLang="en-US" b="1" dirty="0">
                <a:solidFill>
                  <a:srgbClr val="797A7D"/>
                </a:solidFill>
                <a:latin typeface="HelveticaNeueLT Pro 45 Lt" panose="020B0403020202020204" pitchFamily="34" charset="0"/>
              </a:rPr>
              <a:t>fully emptied</a:t>
            </a:r>
            <a:r>
              <a:rPr lang="en-US" altLang="en-US" dirty="0">
                <a:solidFill>
                  <a:srgbClr val="797A7D"/>
                </a:solidFill>
                <a:latin typeface="HelveticaNeueLT Pro 45 Lt" panose="020B0403020202020204" pitchFamily="34" charset="0"/>
              </a:rPr>
              <a:t> of liquid.  </a:t>
            </a:r>
          </a:p>
          <a:p>
            <a:pPr marL="342900" indent="-342900" eaLnBrk="1" hangingPunct="1">
              <a:spcAft>
                <a:spcPts val="600"/>
              </a:spcAft>
              <a:buFont typeface="Arial" panose="020B0604020202020204" pitchFamily="34" charset="0"/>
              <a:buChar char="•"/>
            </a:pPr>
            <a:r>
              <a:rPr lang="en-US" altLang="en-US" b="1" dirty="0">
                <a:solidFill>
                  <a:schemeClr val="accent4"/>
                </a:solidFill>
                <a:latin typeface="HelveticaNeueLT Pro 45 Lt" panose="020B0403020202020204" pitchFamily="34" charset="0"/>
              </a:rPr>
              <a:t>Surface part volume</a:t>
            </a:r>
            <a:r>
              <a:rPr lang="en-US" altLang="en-US" dirty="0">
                <a:solidFill>
                  <a:schemeClr val="accent4"/>
                </a:solidFill>
                <a:latin typeface="HelveticaNeueLT Pro 45 Lt" panose="020B0403020202020204" pitchFamily="34" charset="0"/>
              </a:rPr>
              <a:t>: </a:t>
            </a:r>
            <a:r>
              <a:rPr lang="en-US" altLang="en-US" dirty="0">
                <a:solidFill>
                  <a:srgbClr val="797A7D"/>
                </a:solidFill>
                <a:latin typeface="HelveticaNeueLT Pro 45 Lt" panose="020B0403020202020204" pitchFamily="34" charset="0"/>
              </a:rPr>
              <a:t>Tip is </a:t>
            </a:r>
            <a:r>
              <a:rPr lang="en-US" altLang="en-US" b="1" dirty="0">
                <a:solidFill>
                  <a:srgbClr val="797A7D"/>
                </a:solidFill>
                <a:latin typeface="HelveticaNeueLT Pro 45 Lt" panose="020B0403020202020204" pitchFamily="34" charset="0"/>
              </a:rPr>
              <a:t>partially emptied</a:t>
            </a:r>
            <a:r>
              <a:rPr lang="en-US" altLang="en-US" dirty="0">
                <a:solidFill>
                  <a:srgbClr val="797A7D"/>
                </a:solidFill>
                <a:latin typeface="HelveticaNeueLT Pro 45 Lt" panose="020B0403020202020204" pitchFamily="34" charset="0"/>
              </a:rPr>
              <a:t>.  Useful for </a:t>
            </a:r>
            <a:r>
              <a:rPr lang="en-US" altLang="en-US" b="1" dirty="0" err="1">
                <a:solidFill>
                  <a:srgbClr val="797A7D"/>
                </a:solidFill>
                <a:latin typeface="HelveticaNeueLT Pro 45 Lt" panose="020B0403020202020204" pitchFamily="34" charset="0"/>
              </a:rPr>
              <a:t>multidispensing</a:t>
            </a:r>
            <a:r>
              <a:rPr lang="en-US" altLang="en-US" dirty="0">
                <a:solidFill>
                  <a:srgbClr val="797A7D"/>
                </a:solidFill>
                <a:latin typeface="HelveticaNeueLT Pro 45 Lt" panose="020B0403020202020204" pitchFamily="34" charset="0"/>
              </a:rPr>
              <a:t>.  </a:t>
            </a:r>
            <a:endParaRPr lang="en-US" altLang="en-US" i="1" dirty="0">
              <a:solidFill>
                <a:srgbClr val="797A7D"/>
              </a:solidFill>
              <a:latin typeface="HelveticaNeueLT Pro 45 Lt" panose="020B0403020202020204" pitchFamily="34" charset="0"/>
            </a:endParaRPr>
          </a:p>
        </p:txBody>
      </p:sp>
      <p:sp>
        <p:nvSpPr>
          <p:cNvPr id="13" name="Rectangle 5"/>
          <p:cNvSpPr>
            <a:spLocks noChangeArrowheads="1"/>
          </p:cNvSpPr>
          <p:nvPr/>
        </p:nvSpPr>
        <p:spPr bwMode="auto">
          <a:xfrm>
            <a:off x="3276600" y="5029200"/>
            <a:ext cx="533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71450" algn="l"/>
              </a:tabLst>
              <a:defRPr>
                <a:solidFill>
                  <a:schemeClr val="tx1"/>
                </a:solidFill>
                <a:latin typeface="Arial" panose="020B0604020202020204" pitchFamily="34" charset="0"/>
              </a:defRPr>
            </a:lvl1pPr>
            <a:lvl2pPr marL="742950" indent="-285750" eaLnBrk="0" hangingPunct="0">
              <a:tabLst>
                <a:tab pos="171450" algn="l"/>
              </a:tabLst>
              <a:defRPr>
                <a:solidFill>
                  <a:schemeClr val="tx1"/>
                </a:solidFill>
                <a:latin typeface="Arial" panose="020B0604020202020204" pitchFamily="34" charset="0"/>
              </a:defRPr>
            </a:lvl2pPr>
            <a:lvl3pPr marL="1143000" indent="-228600" eaLnBrk="0" hangingPunct="0">
              <a:tabLst>
                <a:tab pos="171450" algn="l"/>
              </a:tabLst>
              <a:defRPr>
                <a:solidFill>
                  <a:schemeClr val="tx1"/>
                </a:solidFill>
                <a:latin typeface="Arial" panose="020B0604020202020204" pitchFamily="34" charset="0"/>
              </a:defRPr>
            </a:lvl3pPr>
            <a:lvl4pPr marL="1600200" indent="-228600" eaLnBrk="0" hangingPunct="0">
              <a:tabLst>
                <a:tab pos="171450" algn="l"/>
              </a:tabLst>
              <a:defRPr>
                <a:solidFill>
                  <a:schemeClr val="tx1"/>
                </a:solidFill>
                <a:latin typeface="Arial" panose="020B0604020202020204" pitchFamily="34" charset="0"/>
              </a:defRPr>
            </a:lvl4pPr>
            <a:lvl5pPr marL="2057400" indent="-228600" eaLnBrk="0" hangingPunct="0">
              <a:tabLst>
                <a:tab pos="1714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1714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1714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1714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171450" algn="l"/>
              </a:tabLst>
              <a:defRPr>
                <a:solidFill>
                  <a:schemeClr val="tx1"/>
                </a:solidFill>
                <a:latin typeface="Arial" panose="020B0604020202020204" pitchFamily="34" charset="0"/>
              </a:defRPr>
            </a:lvl9pPr>
          </a:lstStyle>
          <a:p>
            <a:pPr eaLnBrk="1" hangingPunct="1">
              <a:spcAft>
                <a:spcPts val="1000"/>
              </a:spcAft>
              <a:buClr>
                <a:srgbClr val="003060"/>
              </a:buClr>
            </a:pPr>
            <a:endParaRPr lang="en-US" altLang="en-US" sz="2000" i="1" dirty="0">
              <a:latin typeface="HelveticaNeueLT Pro 45 Lt" panose="020B0403020202020204" pitchFamily="34" charset="0"/>
            </a:endParaRPr>
          </a:p>
        </p:txBody>
      </p:sp>
      <p:pic>
        <p:nvPicPr>
          <p:cNvPr id="10651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496" r="1296"/>
          <a:stretch/>
        </p:blipFill>
        <p:spPr bwMode="auto">
          <a:xfrm>
            <a:off x="702792" y="3774717"/>
            <a:ext cx="2362200" cy="1995487"/>
          </a:xfrm>
          <a:prstGeom prst="rect">
            <a:avLst/>
          </a:prstGeom>
          <a:noFill/>
          <a:ln w="57150">
            <a:no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Dispense Modes</a:t>
            </a:r>
          </a:p>
        </p:txBody>
      </p:sp>
      <p:sp>
        <p:nvSpPr>
          <p:cNvPr id="4" name="TextBox 3"/>
          <p:cNvSpPr txBox="1"/>
          <p:nvPr/>
        </p:nvSpPr>
        <p:spPr>
          <a:xfrm>
            <a:off x="309505" y="5777567"/>
            <a:ext cx="3140603" cy="307777"/>
          </a:xfrm>
          <a:prstGeom prst="rect">
            <a:avLst/>
          </a:prstGeom>
          <a:noFill/>
        </p:spPr>
        <p:txBody>
          <a:bodyPr wrap="none" rtlCol="0">
            <a:spAutoFit/>
          </a:bodyPr>
          <a:lstStyle/>
          <a:p>
            <a:r>
              <a:rPr lang="en-US" altLang="en-US" sz="1400" dirty="0">
                <a:solidFill>
                  <a:srgbClr val="797A7D"/>
                </a:solidFill>
                <a:latin typeface="HelveticaNeueLT Pro 45 Lt" panose="020B0403020202020204" pitchFamily="34" charset="0"/>
              </a:rPr>
              <a:t>*Jet &amp; Surface: </a:t>
            </a:r>
            <a:r>
              <a:rPr lang="en-US" altLang="en-US" sz="1400" i="1" dirty="0">
                <a:solidFill>
                  <a:srgbClr val="797A7D"/>
                </a:solidFill>
                <a:latin typeface="HelveticaNeueLT Pro 45 Lt" panose="020B0403020202020204" pitchFamily="34" charset="0"/>
              </a:rPr>
              <a:t>Obsolete – do not use.</a:t>
            </a:r>
            <a:endParaRPr lang="en-US" altLang="en-US" sz="1400" dirty="0">
              <a:solidFill>
                <a:srgbClr val="797A7D"/>
              </a:solidFill>
              <a:latin typeface="HelveticaNeueLT Pro 45 Lt" panose="020B04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399" y="1381008"/>
            <a:ext cx="5256213" cy="1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5" name="Rectangle 13"/>
          <p:cNvSpPr>
            <a:spLocks noChangeArrowheads="1"/>
          </p:cNvSpPr>
          <p:nvPr/>
        </p:nvSpPr>
        <p:spPr bwMode="auto">
          <a:xfrm>
            <a:off x="228600" y="3170120"/>
            <a:ext cx="8839200" cy="338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spcAft>
                <a:spcPts val="600"/>
              </a:spcAft>
              <a:buClr>
                <a:srgbClr val="797A7D"/>
              </a:buClr>
            </a:pPr>
            <a:r>
              <a:rPr lang="en-US" altLang="en-US" sz="1400" dirty="0">
                <a:solidFill>
                  <a:schemeClr val="accent6"/>
                </a:solidFill>
                <a:latin typeface="HelveticaNeueLT Pro 45 Lt" panose="020B0403020202020204" pitchFamily="34" charset="0"/>
              </a:rPr>
              <a:t>During the Dispense, the Pipetting Behavior should be optimized to ensure the tips are in an appropriate position.</a:t>
            </a:r>
            <a:endParaRPr lang="en-US" altLang="en-US" sz="1400" b="1" dirty="0">
              <a:solidFill>
                <a:srgbClr val="797A7D"/>
              </a:solidFill>
              <a:latin typeface="HelveticaNeueLT Pro 45 Lt" panose="020B0403020202020204" pitchFamily="34" charset="0"/>
            </a:endParaRPr>
          </a:p>
          <a:p>
            <a:pPr marL="342900" indent="-342900" eaLnBrk="1" hangingPunct="1">
              <a:spcAft>
                <a:spcPts val="6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Fixed height from bottom</a:t>
            </a:r>
            <a:r>
              <a:rPr lang="en-US" altLang="en-US" sz="1400" dirty="0">
                <a:solidFill>
                  <a:srgbClr val="797A7D"/>
                </a:solidFill>
                <a:latin typeface="HelveticaNeueLT Pro 45 Lt" panose="020B0403020202020204" pitchFamily="34" charset="0"/>
              </a:rPr>
              <a:t>: Sets the </a:t>
            </a:r>
            <a:r>
              <a:rPr lang="en-US" altLang="en-US" sz="1400" b="1" dirty="0">
                <a:solidFill>
                  <a:srgbClr val="797A7D"/>
                </a:solidFill>
                <a:latin typeface="HelveticaNeueLT Pro 45 Lt" panose="020B0403020202020204" pitchFamily="34" charset="0"/>
              </a:rPr>
              <a:t>dispense position </a:t>
            </a:r>
            <a:r>
              <a:rPr lang="en-US" altLang="en-US" sz="1400" dirty="0">
                <a:solidFill>
                  <a:srgbClr val="797A7D"/>
                </a:solidFill>
                <a:latin typeface="HelveticaNeueLT Pro 45 Lt" panose="020B0403020202020204" pitchFamily="34" charset="0"/>
              </a:rPr>
              <a:t>relative to the </a:t>
            </a:r>
            <a:r>
              <a:rPr lang="en-US" altLang="en-US" sz="1400" b="1" dirty="0">
                <a:solidFill>
                  <a:srgbClr val="797A7D"/>
                </a:solidFill>
                <a:latin typeface="HelveticaNeueLT Pro 45 Lt" panose="020B0403020202020204" pitchFamily="34" charset="0"/>
              </a:rPr>
              <a:t>container bottom</a:t>
            </a:r>
            <a:r>
              <a:rPr lang="en-US" altLang="en-US" sz="1400" dirty="0">
                <a:solidFill>
                  <a:srgbClr val="797A7D"/>
                </a:solidFill>
                <a:latin typeface="HelveticaNeueLT Pro 45 Lt" panose="020B0403020202020204" pitchFamily="34" charset="0"/>
              </a:rPr>
              <a:t>.</a:t>
            </a:r>
          </a:p>
          <a:p>
            <a:pPr marL="342900" indent="-342900" eaLnBrk="1" hangingPunct="1">
              <a:spcAft>
                <a:spcPts val="6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Side touch</a:t>
            </a:r>
            <a:r>
              <a:rPr lang="en-US" altLang="en-US" sz="1400" dirty="0">
                <a:solidFill>
                  <a:srgbClr val="797A7D"/>
                </a:solidFill>
                <a:latin typeface="HelveticaNeueLT Pro 45 Lt" panose="020B0403020202020204" pitchFamily="34" charset="0"/>
              </a:rPr>
              <a:t>: Enables </a:t>
            </a:r>
            <a:r>
              <a:rPr lang="en-US" altLang="en-US" sz="1400" b="1" dirty="0">
                <a:solidFill>
                  <a:srgbClr val="797A7D"/>
                </a:solidFill>
                <a:latin typeface="HelveticaNeueLT Pro 45 Lt" panose="020B0403020202020204" pitchFamily="34" charset="0"/>
              </a:rPr>
              <a:t>side touch </a:t>
            </a:r>
            <a:r>
              <a:rPr lang="en-US" altLang="en-US" sz="1400" dirty="0">
                <a:solidFill>
                  <a:srgbClr val="797A7D"/>
                </a:solidFill>
                <a:latin typeface="HelveticaNeueLT Pro 45 Lt" panose="020B0403020202020204" pitchFamily="34" charset="0"/>
              </a:rPr>
              <a:t>so the pipette will dispense at the </a:t>
            </a:r>
            <a:r>
              <a:rPr lang="en-US" altLang="en-US" sz="1400" b="1" dirty="0">
                <a:solidFill>
                  <a:srgbClr val="797A7D"/>
                </a:solidFill>
                <a:latin typeface="HelveticaNeueLT Pro 45 Lt" panose="020B0403020202020204" pitchFamily="34" charset="0"/>
              </a:rPr>
              <a:t>container wall</a:t>
            </a:r>
            <a:r>
              <a:rPr lang="en-US" altLang="en-US" sz="1400" dirty="0">
                <a:solidFill>
                  <a:srgbClr val="797A7D"/>
                </a:solidFill>
                <a:latin typeface="HelveticaNeueLT Pro 45 Lt" panose="020B0403020202020204" pitchFamily="34" charset="0"/>
              </a:rPr>
              <a:t>.  </a:t>
            </a:r>
            <a:r>
              <a:rPr lang="en-US" altLang="en-US" sz="1400" b="1" dirty="0">
                <a:solidFill>
                  <a:srgbClr val="797A7D"/>
                </a:solidFill>
                <a:latin typeface="HelveticaNeueLT Pro 45 Lt" panose="020B0403020202020204" pitchFamily="34" charset="0"/>
              </a:rPr>
              <a:t>Positioning</a:t>
            </a:r>
            <a:r>
              <a:rPr lang="en-US" altLang="en-US" sz="1400" dirty="0">
                <a:solidFill>
                  <a:srgbClr val="797A7D"/>
                </a:solidFill>
                <a:latin typeface="HelveticaNeueLT Pro 45 Lt" panose="020B0403020202020204" pitchFamily="34" charset="0"/>
              </a:rPr>
              <a:t> of tip is </a:t>
            </a:r>
            <a:r>
              <a:rPr lang="en-US" altLang="en-US" sz="1400" b="1" dirty="0">
                <a:solidFill>
                  <a:srgbClr val="797A7D"/>
                </a:solidFill>
                <a:latin typeface="HelveticaNeueLT Pro 45 Lt" panose="020B0403020202020204" pitchFamily="34" charset="0"/>
              </a:rPr>
              <a:t>defined</a:t>
            </a:r>
            <a:r>
              <a:rPr lang="en-US" altLang="en-US" sz="1400" dirty="0">
                <a:solidFill>
                  <a:srgbClr val="797A7D"/>
                </a:solidFill>
                <a:latin typeface="HelveticaNeueLT Pro 45 Lt" panose="020B0403020202020204" pitchFamily="34" charset="0"/>
              </a:rPr>
              <a:t> within the </a:t>
            </a:r>
            <a:r>
              <a:rPr lang="en-US" altLang="en-US" sz="1400" dirty="0" err="1">
                <a:solidFill>
                  <a:srgbClr val="797A7D"/>
                </a:solidFill>
                <a:latin typeface="HelveticaNeueLT Pro 45 Lt" panose="020B0403020202020204" pitchFamily="34" charset="0"/>
              </a:rPr>
              <a:t>labware's</a:t>
            </a:r>
            <a:r>
              <a:rPr lang="en-US" altLang="en-US" sz="1400" dirty="0">
                <a:solidFill>
                  <a:srgbClr val="797A7D"/>
                </a:solidFill>
                <a:latin typeface="HelveticaNeueLT Pro 45 Lt" panose="020B0403020202020204" pitchFamily="34" charset="0"/>
              </a:rPr>
              <a:t> </a:t>
            </a:r>
            <a:r>
              <a:rPr lang="en-US" altLang="en-US" sz="1400" b="1" dirty="0">
                <a:solidFill>
                  <a:srgbClr val="797A7D"/>
                </a:solidFill>
                <a:latin typeface="HelveticaNeueLT Pro 45 Lt" panose="020B0403020202020204" pitchFamily="34" charset="0"/>
              </a:rPr>
              <a:t>Container Definition</a:t>
            </a:r>
            <a:r>
              <a:rPr lang="en-US" altLang="en-US" sz="1400" dirty="0">
                <a:solidFill>
                  <a:srgbClr val="797A7D"/>
                </a:solidFill>
                <a:latin typeface="HelveticaNeueLT Pro 45 Lt" panose="020B0403020202020204" pitchFamily="34" charset="0"/>
              </a:rPr>
              <a:t>.</a:t>
            </a:r>
          </a:p>
          <a:p>
            <a:pPr marL="342900" indent="-342900" eaLnBrk="1" hangingPunct="1">
              <a:spcAft>
                <a:spcPts val="6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Capacitive LLD</a:t>
            </a:r>
            <a:r>
              <a:rPr lang="en-US" altLang="en-US" sz="1400" dirty="0">
                <a:solidFill>
                  <a:srgbClr val="797A7D"/>
                </a:solidFill>
                <a:latin typeface="HelveticaNeueLT Pro 45 Lt" panose="020B0403020202020204" pitchFamily="34" charset="0"/>
              </a:rPr>
              <a:t>: Enables and sets sensitivity of cLLD.  Appropriate for </a:t>
            </a:r>
            <a:r>
              <a:rPr lang="en-US" altLang="en-US" sz="1400" b="1" dirty="0">
                <a:solidFill>
                  <a:srgbClr val="797A7D"/>
                </a:solidFill>
                <a:latin typeface="HelveticaNeueLT Pro 45 Lt" panose="020B0403020202020204" pitchFamily="34" charset="0"/>
              </a:rPr>
              <a:t>polar/conductive</a:t>
            </a:r>
            <a:r>
              <a:rPr lang="en-US" altLang="en-US" sz="1400" dirty="0">
                <a:solidFill>
                  <a:srgbClr val="797A7D"/>
                </a:solidFill>
                <a:latin typeface="HelveticaNeueLT Pro 45 Lt" panose="020B0403020202020204" pitchFamily="34" charset="0"/>
              </a:rPr>
              <a:t> liquids.</a:t>
            </a:r>
          </a:p>
          <a:p>
            <a:pPr marL="342900" indent="-342900" eaLnBrk="1" hangingPunct="1">
              <a:spcAft>
                <a:spcPts val="6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Submerge depth [mm]</a:t>
            </a:r>
            <a:r>
              <a:rPr lang="en-US" altLang="en-US" sz="1400" dirty="0">
                <a:solidFill>
                  <a:srgbClr val="797A7D"/>
                </a:solidFill>
                <a:latin typeface="HelveticaNeueLT Pro 45 Lt" panose="020B0403020202020204" pitchFamily="34" charset="0"/>
              </a:rPr>
              <a:t>: Sets the </a:t>
            </a:r>
            <a:r>
              <a:rPr lang="en-US" altLang="en-US" sz="1400" b="1" dirty="0">
                <a:solidFill>
                  <a:srgbClr val="797A7D"/>
                </a:solidFill>
                <a:latin typeface="HelveticaNeueLT Pro 45 Lt" panose="020B0403020202020204" pitchFamily="34" charset="0"/>
              </a:rPr>
              <a:t>immersion depth</a:t>
            </a:r>
            <a:r>
              <a:rPr lang="en-US" altLang="en-US" sz="1400" dirty="0">
                <a:solidFill>
                  <a:srgbClr val="797A7D"/>
                </a:solidFill>
                <a:latin typeface="HelveticaNeueLT Pro 45 Lt" panose="020B0403020202020204" pitchFamily="34" charset="0"/>
              </a:rPr>
              <a:t> below the </a:t>
            </a:r>
            <a:r>
              <a:rPr lang="en-US" altLang="en-US" sz="1400" b="1" dirty="0">
                <a:solidFill>
                  <a:srgbClr val="797A7D"/>
                </a:solidFill>
                <a:latin typeface="HelveticaNeueLT Pro 45 Lt" panose="020B0403020202020204" pitchFamily="34" charset="0"/>
              </a:rPr>
              <a:t>detected liquid level</a:t>
            </a:r>
            <a:r>
              <a:rPr lang="en-US" altLang="en-US" sz="1400" dirty="0">
                <a:solidFill>
                  <a:srgbClr val="797A7D"/>
                </a:solidFill>
                <a:latin typeface="HelveticaNeueLT Pro 45 Lt" panose="020B0403020202020204" pitchFamily="34" charset="0"/>
              </a:rPr>
              <a:t>.</a:t>
            </a:r>
          </a:p>
          <a:p>
            <a:pPr marL="342900" indent="-342900" eaLnBrk="1" hangingPunct="1">
              <a:spcAft>
                <a:spcPts val="6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Touch off *</a:t>
            </a:r>
            <a:r>
              <a:rPr lang="en-US" altLang="en-US" sz="1400" dirty="0">
                <a:solidFill>
                  <a:srgbClr val="797A7D"/>
                </a:solidFill>
                <a:latin typeface="HelveticaNeueLT Pro 45 Lt" panose="020B0403020202020204" pitchFamily="34" charset="0"/>
              </a:rPr>
              <a:t>: Enables bottom touch off.  Useful for pipetting </a:t>
            </a:r>
            <a:r>
              <a:rPr lang="en-US" altLang="en-US" sz="1400" b="1" dirty="0">
                <a:solidFill>
                  <a:srgbClr val="797A7D"/>
                </a:solidFill>
                <a:latin typeface="HelveticaNeueLT Pro 45 Lt" panose="020B0403020202020204" pitchFamily="34" charset="0"/>
              </a:rPr>
              <a:t>low volumes </a:t>
            </a:r>
            <a:r>
              <a:rPr lang="en-US" altLang="en-US" sz="1400" dirty="0">
                <a:solidFill>
                  <a:srgbClr val="797A7D"/>
                </a:solidFill>
                <a:latin typeface="HelveticaNeueLT Pro 45 Lt" panose="020B0403020202020204" pitchFamily="34" charset="0"/>
              </a:rPr>
              <a:t>to </a:t>
            </a:r>
            <a:r>
              <a:rPr lang="en-US" altLang="en-US" sz="1400" b="1" dirty="0">
                <a:solidFill>
                  <a:srgbClr val="797A7D"/>
                </a:solidFill>
                <a:latin typeface="HelveticaNeueLT Pro 45 Lt" panose="020B0403020202020204" pitchFamily="34" charset="0"/>
              </a:rPr>
              <a:t>empty wells</a:t>
            </a:r>
            <a:r>
              <a:rPr lang="en-US" altLang="en-US" sz="1400" dirty="0">
                <a:solidFill>
                  <a:srgbClr val="797A7D"/>
                </a:solidFill>
                <a:latin typeface="HelveticaNeueLT Pro 45 Lt" panose="020B0403020202020204" pitchFamily="34" charset="0"/>
              </a:rPr>
              <a:t>.  </a:t>
            </a:r>
            <a:endParaRPr lang="en-US" altLang="en-US" sz="1400" b="1" dirty="0">
              <a:solidFill>
                <a:srgbClr val="797A7D"/>
              </a:solidFill>
              <a:latin typeface="HelveticaNeueLT Pro 45 Lt" panose="020B0403020202020204" pitchFamily="34" charset="0"/>
            </a:endParaRPr>
          </a:p>
          <a:p>
            <a:pPr marL="342900" indent="-342900" eaLnBrk="1" hangingPunct="1">
              <a:spcAft>
                <a:spcPts val="600"/>
              </a:spcAft>
              <a:buClr>
                <a:srgbClr val="797A7D"/>
              </a:buClr>
              <a:buFont typeface="Arial" panose="020B0604020202020204" pitchFamily="34" charset="0"/>
              <a:buChar char="•"/>
            </a:pPr>
            <a:r>
              <a:rPr lang="en-US" altLang="en-US" sz="1400" b="1" dirty="0">
                <a:solidFill>
                  <a:srgbClr val="797A7D"/>
                </a:solidFill>
                <a:latin typeface="HelveticaNeueLT Pro 45 Lt" panose="020B0403020202020204" pitchFamily="34" charset="0"/>
              </a:rPr>
              <a:t>Dispense position above touch [mm]</a:t>
            </a:r>
            <a:r>
              <a:rPr lang="en-US" altLang="en-US" sz="1400" dirty="0">
                <a:solidFill>
                  <a:srgbClr val="797A7D"/>
                </a:solidFill>
                <a:latin typeface="HelveticaNeueLT Pro 45 Lt" panose="020B0403020202020204" pitchFamily="34" charset="0"/>
              </a:rPr>
              <a:t>: Sets the </a:t>
            </a:r>
            <a:r>
              <a:rPr lang="en-US" altLang="en-US" sz="1400" b="1" dirty="0">
                <a:solidFill>
                  <a:srgbClr val="797A7D"/>
                </a:solidFill>
                <a:latin typeface="HelveticaNeueLT Pro 45 Lt" panose="020B0403020202020204" pitchFamily="34" charset="0"/>
              </a:rPr>
              <a:t>distance</a:t>
            </a:r>
            <a:r>
              <a:rPr lang="en-US" altLang="en-US" sz="1400" dirty="0">
                <a:solidFill>
                  <a:srgbClr val="797A7D"/>
                </a:solidFill>
                <a:latin typeface="HelveticaNeueLT Pro 45 Lt" panose="020B0403020202020204" pitchFamily="34" charset="0"/>
              </a:rPr>
              <a:t> the channels will </a:t>
            </a:r>
            <a:r>
              <a:rPr lang="en-US" altLang="en-US" sz="1400" b="1" dirty="0">
                <a:solidFill>
                  <a:srgbClr val="797A7D"/>
                </a:solidFill>
                <a:latin typeface="HelveticaNeueLT Pro 45 Lt" panose="020B0403020202020204" pitchFamily="34" charset="0"/>
              </a:rPr>
              <a:t>move up in Z </a:t>
            </a:r>
            <a:r>
              <a:rPr lang="en-US" altLang="en-US" sz="1400" dirty="0">
                <a:solidFill>
                  <a:srgbClr val="797A7D"/>
                </a:solidFill>
                <a:latin typeface="HelveticaNeueLT Pro 45 Lt" panose="020B0403020202020204" pitchFamily="34" charset="0"/>
              </a:rPr>
              <a:t>after touching the </a:t>
            </a:r>
            <a:r>
              <a:rPr lang="en-US" altLang="en-US" sz="1400" b="1" dirty="0">
                <a:solidFill>
                  <a:srgbClr val="797A7D"/>
                </a:solidFill>
                <a:latin typeface="HelveticaNeueLT Pro 45 Lt" panose="020B0403020202020204" pitchFamily="34" charset="0"/>
              </a:rPr>
              <a:t>container bottom</a:t>
            </a:r>
            <a:r>
              <a:rPr lang="en-US" altLang="en-US" sz="1400" dirty="0">
                <a:solidFill>
                  <a:srgbClr val="797A7D"/>
                </a:solidFill>
                <a:latin typeface="HelveticaNeueLT Pro 45 Lt" panose="020B0403020202020204" pitchFamily="34" charset="0"/>
              </a:rPr>
              <a:t>. </a:t>
            </a:r>
            <a:br>
              <a:rPr lang="en-US" altLang="en-US" dirty="0">
                <a:solidFill>
                  <a:srgbClr val="797A7D"/>
                </a:solidFill>
                <a:latin typeface="HelveticaNeueLT Pro 45 Lt" panose="020B0403020202020204" pitchFamily="34" charset="0"/>
              </a:rPr>
            </a:br>
            <a:endParaRPr lang="en-US" altLang="en-US" dirty="0">
              <a:solidFill>
                <a:srgbClr val="797A7D"/>
              </a:solidFill>
              <a:latin typeface="HelveticaNeueLT Pro 45 Lt" panose="020B0403020202020204" pitchFamily="34" charset="0"/>
            </a:endParaRPr>
          </a:p>
          <a:p>
            <a:pPr marL="0" indent="0" eaLnBrk="1" hangingPunct="1">
              <a:spcAft>
                <a:spcPts val="600"/>
              </a:spcAft>
              <a:buClr>
                <a:srgbClr val="797A7D"/>
              </a:buClr>
            </a:pPr>
            <a:r>
              <a:rPr lang="en-US" altLang="en-US" sz="1200" dirty="0">
                <a:solidFill>
                  <a:srgbClr val="797A7D"/>
                </a:solidFill>
                <a:latin typeface="HelveticaNeueLT Pro 45 Lt" panose="020B0403020202020204" pitchFamily="34" charset="0"/>
              </a:rPr>
              <a:t>* Dispenses at either the </a:t>
            </a:r>
            <a:r>
              <a:rPr lang="en-US" altLang="en-US" sz="1200" b="1" dirty="0">
                <a:solidFill>
                  <a:srgbClr val="797A7D"/>
                </a:solidFill>
                <a:latin typeface="HelveticaNeueLT Pro 45 Lt" panose="020B0403020202020204" pitchFamily="34" charset="0"/>
              </a:rPr>
              <a:t>physical bottom </a:t>
            </a:r>
            <a:r>
              <a:rPr lang="en-US" altLang="en-US" sz="1200" dirty="0">
                <a:solidFill>
                  <a:srgbClr val="797A7D"/>
                </a:solidFill>
                <a:latin typeface="HelveticaNeueLT Pro 45 Lt" panose="020B0403020202020204" pitchFamily="34" charset="0"/>
              </a:rPr>
              <a:t>or the </a:t>
            </a:r>
            <a:r>
              <a:rPr lang="en-US" altLang="en-US" sz="1200" b="1" dirty="0">
                <a:solidFill>
                  <a:srgbClr val="797A7D"/>
                </a:solidFill>
                <a:latin typeface="HelveticaNeueLT Pro 45 Lt" panose="020B0403020202020204" pitchFamily="34" charset="0"/>
              </a:rPr>
              <a:t>Max Pipetting Depth </a:t>
            </a:r>
            <a:r>
              <a:rPr lang="en-US" altLang="en-US" sz="1200" dirty="0">
                <a:solidFill>
                  <a:srgbClr val="797A7D"/>
                </a:solidFill>
                <a:latin typeface="HelveticaNeueLT Pro 45 Lt" panose="020B0403020202020204" pitchFamily="34" charset="0"/>
              </a:rPr>
              <a:t>as defined in the </a:t>
            </a:r>
            <a:r>
              <a:rPr lang="en-US" altLang="en-US" sz="1200" b="1" dirty="0">
                <a:solidFill>
                  <a:srgbClr val="797A7D"/>
                </a:solidFill>
                <a:latin typeface="HelveticaNeueLT Pro 45 Lt" panose="020B0403020202020204" pitchFamily="34" charset="0"/>
              </a:rPr>
              <a:t>Labware Definition.</a:t>
            </a:r>
          </a:p>
          <a:p>
            <a:pPr marL="342900" indent="-342900" eaLnBrk="1" hangingPunct="1">
              <a:spcAft>
                <a:spcPts val="600"/>
              </a:spcAft>
              <a:buClr>
                <a:srgbClr val="797A7D"/>
              </a:buClr>
              <a:buFont typeface="Arial" panose="020B0604020202020204" pitchFamily="34" charset="0"/>
              <a:buChar char="•"/>
            </a:pPr>
            <a:endParaRPr lang="en-US" altLang="en-US" dirty="0">
              <a:solidFill>
                <a:srgbClr val="797A7D"/>
              </a:solidFill>
              <a:latin typeface="HelveticaNeueLT Pro 45 Lt" panose="020B0403020202020204" pitchFamily="34" charset="0"/>
            </a:endParaRPr>
          </a:p>
        </p:txBody>
      </p:sp>
      <p:sp>
        <p:nvSpPr>
          <p:cNvPr id="2" name="Title 1"/>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Dispense Pipetting Behaviors</a:t>
            </a:r>
          </a:p>
        </p:txBody>
      </p:sp>
      <p:sp>
        <p:nvSpPr>
          <p:cNvPr id="16" name="Isosceles Triangle 15">
            <a:hlinkClick r:id="rId4" action="ppaction://hlinkfile"/>
          </p:cNvPr>
          <p:cNvSpPr/>
          <p:nvPr/>
        </p:nvSpPr>
        <p:spPr>
          <a:xfrm rot="5400000">
            <a:off x="131944" y="6319430"/>
            <a:ext cx="446860" cy="4572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NeueLT Pro 45 Lt" panose="020B04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18"/>
          <p:cNvSpPr>
            <a:spLocks noChangeArrowheads="1"/>
          </p:cNvSpPr>
          <p:nvPr/>
        </p:nvSpPr>
        <p:spPr bwMode="auto">
          <a:xfrm>
            <a:off x="4038600" y="1362143"/>
            <a:ext cx="4645706"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1200"/>
              </a:spcAft>
            </a:pPr>
            <a:r>
              <a:rPr lang="en-US" altLang="en-US" dirty="0">
                <a:solidFill>
                  <a:schemeClr val="accent6"/>
                </a:solidFill>
                <a:latin typeface="HelveticaNeueLT Pro 45 Lt" panose="020B0403020202020204" pitchFamily="34" charset="0"/>
              </a:rPr>
              <a:t>Located under the “Advanced” button in the 1000µL Channel Dispense, additional Pipetting Behavior parameters can be found.  </a:t>
            </a:r>
          </a:p>
          <a:p>
            <a:pPr marL="285750" indent="-285750" eaLnBrk="1" hangingPunct="1">
              <a:spcAft>
                <a:spcPts val="1200"/>
              </a:spcAft>
              <a:buFont typeface="Arial" panose="020B0604020202020204" pitchFamily="34" charset="0"/>
              <a:buChar char="•"/>
            </a:pPr>
            <a:r>
              <a:rPr lang="en-US" altLang="en-US" sz="1600" b="1" dirty="0">
                <a:solidFill>
                  <a:schemeClr val="tx2"/>
                </a:solidFill>
                <a:latin typeface="HelveticaNeueLT Pro 45 Lt" panose="020B0403020202020204" pitchFamily="34" charset="0"/>
              </a:rPr>
              <a:t>Liquid Class</a:t>
            </a:r>
            <a:r>
              <a:rPr lang="en-US" altLang="en-US" sz="1600" dirty="0">
                <a:solidFill>
                  <a:schemeClr val="tx2"/>
                </a:solidFill>
                <a:latin typeface="HelveticaNeueLT Pro 45 Lt" panose="020B0403020202020204" pitchFamily="34" charset="0"/>
              </a:rPr>
              <a:t>: A </a:t>
            </a:r>
            <a:r>
              <a:rPr lang="en-US" altLang="en-US" sz="1600" b="1" dirty="0">
                <a:solidFill>
                  <a:schemeClr val="tx2"/>
                </a:solidFill>
                <a:latin typeface="HelveticaNeueLT Pro 45 Lt" panose="020B0403020202020204" pitchFamily="34" charset="0"/>
              </a:rPr>
              <a:t>different</a:t>
            </a:r>
            <a:r>
              <a:rPr lang="en-US" altLang="en-US" sz="1600" dirty="0">
                <a:solidFill>
                  <a:schemeClr val="tx2"/>
                </a:solidFill>
                <a:latin typeface="HelveticaNeueLT Pro 45 Lt" panose="020B0403020202020204" pitchFamily="34" charset="0"/>
              </a:rPr>
              <a:t> liquid class can be specified in the </a:t>
            </a:r>
            <a:r>
              <a:rPr lang="en-US" altLang="en-US" sz="1600" b="1" dirty="0">
                <a:solidFill>
                  <a:schemeClr val="tx2"/>
                </a:solidFill>
                <a:latin typeface="HelveticaNeueLT Pro 45 Lt" panose="020B0403020202020204" pitchFamily="34" charset="0"/>
              </a:rPr>
              <a:t>dispense</a:t>
            </a:r>
            <a:r>
              <a:rPr lang="en-US" altLang="en-US" sz="1600" dirty="0">
                <a:solidFill>
                  <a:schemeClr val="tx2"/>
                </a:solidFill>
                <a:latin typeface="HelveticaNeueLT Pro 45 Lt" panose="020B0403020202020204" pitchFamily="34" charset="0"/>
              </a:rPr>
              <a:t> than used in the </a:t>
            </a:r>
            <a:r>
              <a:rPr lang="en-US" altLang="en-US" sz="1600" b="1" dirty="0">
                <a:solidFill>
                  <a:schemeClr val="tx2"/>
                </a:solidFill>
                <a:latin typeface="HelveticaNeueLT Pro 45 Lt" panose="020B0403020202020204" pitchFamily="34" charset="0"/>
              </a:rPr>
              <a:t>aspirate</a:t>
            </a:r>
            <a:r>
              <a:rPr lang="en-US" altLang="en-US" sz="1600" dirty="0">
                <a:solidFill>
                  <a:schemeClr val="tx2"/>
                </a:solidFill>
                <a:latin typeface="HelveticaNeueLT Pro 45 Lt" panose="020B0403020202020204" pitchFamily="34" charset="0"/>
              </a:rPr>
              <a:t>.  </a:t>
            </a:r>
          </a:p>
          <a:p>
            <a:pPr marL="285750" indent="-285750" eaLnBrk="1" hangingPunct="1">
              <a:spcAft>
                <a:spcPts val="1200"/>
              </a:spcAft>
              <a:buFont typeface="Arial" panose="020B0604020202020204" pitchFamily="34" charset="0"/>
              <a:buChar char="•"/>
            </a:pPr>
            <a:r>
              <a:rPr lang="en-US" altLang="en-US" sz="1600" b="1" dirty="0">
                <a:solidFill>
                  <a:schemeClr val="tx2"/>
                </a:solidFill>
                <a:latin typeface="HelveticaNeueLT Pro 45 Lt" panose="020B0403020202020204" pitchFamily="34" charset="0"/>
              </a:rPr>
              <a:t>Z – Move after Step*</a:t>
            </a:r>
            <a:r>
              <a:rPr lang="en-US" altLang="en-US" sz="1600" dirty="0">
                <a:solidFill>
                  <a:schemeClr val="tx2"/>
                </a:solidFill>
                <a:latin typeface="HelveticaNeueLT Pro 45 Lt" panose="020B0403020202020204" pitchFamily="34" charset="0"/>
              </a:rPr>
              <a:t>:</a:t>
            </a:r>
            <a:r>
              <a:rPr lang="en-US" altLang="en-US" sz="1600" b="1" dirty="0">
                <a:solidFill>
                  <a:schemeClr val="tx2"/>
                </a:solidFill>
                <a:latin typeface="HelveticaNeueLT Pro 45 Lt" panose="020B0403020202020204" pitchFamily="34" charset="0"/>
              </a:rPr>
              <a:t> </a:t>
            </a:r>
          </a:p>
          <a:p>
            <a:pPr marL="1143000" lvl="1" indent="-400050" eaLnBrk="1" hangingPunct="1">
              <a:spcAft>
                <a:spcPts val="1200"/>
              </a:spcAft>
              <a:buFont typeface="+mj-lt"/>
              <a:buAutoNum type="romanUcPeriod"/>
            </a:pPr>
            <a:r>
              <a:rPr lang="en-US" altLang="en-US" sz="1600" dirty="0">
                <a:solidFill>
                  <a:schemeClr val="tx2"/>
                </a:solidFill>
                <a:latin typeface="HelveticaNeueLT Pro 45 Lt" panose="020B0403020202020204" pitchFamily="34" charset="0"/>
              </a:rPr>
              <a:t>If “</a:t>
            </a:r>
            <a:r>
              <a:rPr lang="en-US" altLang="en-US" sz="1600" b="1" dirty="0">
                <a:solidFill>
                  <a:schemeClr val="tx2"/>
                </a:solidFill>
                <a:latin typeface="HelveticaNeueLT Pro 45 Lt" panose="020B0403020202020204" pitchFamily="34" charset="0"/>
              </a:rPr>
              <a:t>normal</a:t>
            </a:r>
            <a:r>
              <a:rPr lang="en-US" altLang="en-US" sz="1600" dirty="0">
                <a:solidFill>
                  <a:schemeClr val="tx2"/>
                </a:solidFill>
                <a:latin typeface="HelveticaNeueLT Pro 45 Lt" panose="020B0403020202020204" pitchFamily="34" charset="0"/>
              </a:rPr>
              <a:t>” is selected, the channels will move to a </a:t>
            </a:r>
            <a:r>
              <a:rPr lang="en-US" altLang="en-US" sz="1600" b="1" dirty="0">
                <a:solidFill>
                  <a:schemeClr val="tx2"/>
                </a:solidFill>
                <a:latin typeface="HelveticaNeueLT Pro 45 Lt" panose="020B0403020202020204" pitchFamily="34" charset="0"/>
              </a:rPr>
              <a:t>maximum traverse height</a:t>
            </a:r>
            <a:r>
              <a:rPr lang="en-US" altLang="en-US" sz="1600" dirty="0">
                <a:solidFill>
                  <a:schemeClr val="tx2"/>
                </a:solidFill>
                <a:latin typeface="HelveticaNeueLT Pro 45 Lt" panose="020B0403020202020204" pitchFamily="34" charset="0"/>
              </a:rPr>
              <a:t> each time they move.</a:t>
            </a:r>
          </a:p>
          <a:p>
            <a:pPr marL="1143000" lvl="1" indent="-400050" eaLnBrk="1" hangingPunct="1">
              <a:spcAft>
                <a:spcPts val="1200"/>
              </a:spcAft>
              <a:buFont typeface="+mj-lt"/>
              <a:buAutoNum type="romanUcPeriod"/>
            </a:pPr>
            <a:r>
              <a:rPr lang="en-US" altLang="en-US" sz="1600" dirty="0">
                <a:solidFill>
                  <a:schemeClr val="tx2"/>
                </a:solidFill>
                <a:latin typeface="HelveticaNeueLT Pro 45 Lt" panose="020B0403020202020204" pitchFamily="34" charset="0"/>
              </a:rPr>
              <a:t>If “</a:t>
            </a:r>
            <a:r>
              <a:rPr lang="en-US" altLang="en-US" sz="1600" b="1" dirty="0">
                <a:solidFill>
                  <a:schemeClr val="tx2"/>
                </a:solidFill>
                <a:latin typeface="HelveticaNeueLT Pro 45 Lt" panose="020B0403020202020204" pitchFamily="34" charset="0"/>
              </a:rPr>
              <a:t>minimized</a:t>
            </a:r>
            <a:r>
              <a:rPr lang="en-US" altLang="en-US" sz="1600" dirty="0">
                <a:solidFill>
                  <a:schemeClr val="tx2"/>
                </a:solidFill>
                <a:latin typeface="HelveticaNeueLT Pro 45 Lt" panose="020B0403020202020204" pitchFamily="34" charset="0"/>
              </a:rPr>
              <a:t>” is selected, the channels will move to a </a:t>
            </a:r>
            <a:r>
              <a:rPr lang="en-US" altLang="en-US" sz="1600" b="1" dirty="0">
                <a:solidFill>
                  <a:schemeClr val="tx2"/>
                </a:solidFill>
                <a:latin typeface="HelveticaNeueLT Pro 45 Lt" panose="020B0403020202020204" pitchFamily="34" charset="0"/>
              </a:rPr>
              <a:t>minimal traverse height</a:t>
            </a:r>
            <a:r>
              <a:rPr lang="en-US" altLang="en-US" sz="1600" dirty="0">
                <a:solidFill>
                  <a:schemeClr val="tx2"/>
                </a:solidFill>
                <a:latin typeface="HelveticaNeueLT Pro 45 Lt" panose="020B0403020202020204" pitchFamily="34" charset="0"/>
              </a:rPr>
              <a:t> set by the </a:t>
            </a:r>
            <a:r>
              <a:rPr lang="en-US" altLang="en-US" sz="1600" b="1" dirty="0">
                <a:solidFill>
                  <a:schemeClr val="tx2"/>
                </a:solidFill>
                <a:latin typeface="HelveticaNeueLT Pro 45 Lt" panose="020B0403020202020204" pitchFamily="34" charset="0"/>
              </a:rPr>
              <a:t>Labware</a:t>
            </a:r>
            <a:r>
              <a:rPr lang="en-US" altLang="en-US" sz="1600" dirty="0">
                <a:solidFill>
                  <a:schemeClr val="tx2"/>
                </a:solidFill>
                <a:latin typeface="HelveticaNeueLT Pro 45 Lt" panose="020B0403020202020204" pitchFamily="34" charset="0"/>
              </a:rPr>
              <a:t> </a:t>
            </a:r>
            <a:r>
              <a:rPr lang="en-US" altLang="en-US" sz="1600" b="1" dirty="0">
                <a:solidFill>
                  <a:schemeClr val="tx2"/>
                </a:solidFill>
                <a:latin typeface="HelveticaNeueLT Pro 45 Lt" panose="020B0403020202020204" pitchFamily="34" charset="0"/>
              </a:rPr>
              <a:t>Definition</a:t>
            </a:r>
            <a:r>
              <a:rPr lang="en-US" altLang="en-US" sz="1600" dirty="0">
                <a:solidFill>
                  <a:schemeClr val="tx2"/>
                </a:solidFill>
                <a:latin typeface="HelveticaNeueLT Pro 45 Lt" panose="020B0403020202020204" pitchFamily="34" charset="0"/>
              </a:rPr>
              <a:t> each time they move.</a:t>
            </a:r>
          </a:p>
        </p:txBody>
      </p:sp>
      <p:sp>
        <p:nvSpPr>
          <p:cNvPr id="112645" name="Rectangle 6"/>
          <p:cNvSpPr>
            <a:spLocks noChangeArrowheads="1"/>
          </p:cNvSpPr>
          <p:nvPr/>
        </p:nvSpPr>
        <p:spPr bwMode="auto">
          <a:xfrm>
            <a:off x="4340906" y="5702596"/>
            <a:ext cx="40410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solidFill>
                  <a:srgbClr val="797A7D"/>
                </a:solidFill>
                <a:latin typeface="HelveticaNeueLT Pro 45 Lt" panose="020B0403020202020204" pitchFamily="34" charset="0"/>
              </a:rPr>
              <a:t>* Make sure all labware on deck is below 145mm!</a:t>
            </a:r>
          </a:p>
        </p:txBody>
      </p:sp>
      <p:sp>
        <p:nvSpPr>
          <p:cNvPr id="2" name="Title 1"/>
          <p:cNvSpPr>
            <a:spLocks noGrp="1"/>
          </p:cNvSpPr>
          <p:nvPr>
            <p:ph type="title"/>
          </p:nvPr>
        </p:nvSpPr>
        <p:spPr/>
        <p:txBody>
          <a:bodyPr/>
          <a:lstStyle/>
          <a:p>
            <a:r>
              <a:rPr lang="en-US" dirty="0">
                <a:latin typeface="HelveticaNeueLT Pro 45 Lt" panose="020B0403020202020204" pitchFamily="34" charset="0"/>
              </a:rPr>
              <a:t>Pipetting Steps</a:t>
            </a:r>
          </a:p>
        </p:txBody>
      </p:sp>
      <p:sp>
        <p:nvSpPr>
          <p:cNvPr id="3" name="Text Placeholder 2"/>
          <p:cNvSpPr>
            <a:spLocks noGrp="1"/>
          </p:cNvSpPr>
          <p:nvPr>
            <p:ph type="body" sz="quarter" idx="11"/>
          </p:nvPr>
        </p:nvSpPr>
        <p:spPr/>
        <p:txBody>
          <a:bodyPr/>
          <a:lstStyle/>
          <a:p>
            <a:r>
              <a:rPr lang="en-US" dirty="0">
                <a:latin typeface="HelveticaNeueLT Pro 45 Lt" panose="020B0403020202020204" pitchFamily="34" charset="0"/>
              </a:rPr>
              <a:t>Advanced Dispense Behaviors</a:t>
            </a:r>
          </a:p>
        </p:txBody>
      </p:sp>
      <p:pic>
        <p:nvPicPr>
          <p:cNvPr id="5" name="Picture 4"/>
          <p:cNvPicPr>
            <a:picLocks noChangeAspect="1"/>
          </p:cNvPicPr>
          <p:nvPr/>
        </p:nvPicPr>
        <p:blipFill>
          <a:blip r:embed="rId3"/>
          <a:stretch>
            <a:fillRect/>
          </a:stretch>
        </p:blipFill>
        <p:spPr>
          <a:xfrm>
            <a:off x="454706" y="1398330"/>
            <a:ext cx="3355294" cy="430426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over_Options">
  <a:themeElements>
    <a:clrScheme name="Custom 5">
      <a:dk1>
        <a:srgbClr val="000000"/>
      </a:dk1>
      <a:lt1>
        <a:srgbClr val="FFFFFF"/>
      </a:lt1>
      <a:dk2>
        <a:srgbClr val="8B8C8F"/>
      </a:dk2>
      <a:lt2>
        <a:srgbClr val="E7E6E6"/>
      </a:lt2>
      <a:accent1>
        <a:srgbClr val="00467F"/>
      </a:accent1>
      <a:accent2>
        <a:srgbClr val="F0B310"/>
      </a:accent2>
      <a:accent3>
        <a:srgbClr val="B50937"/>
      </a:accent3>
      <a:accent4>
        <a:srgbClr val="7AC142"/>
      </a:accent4>
      <a:accent5>
        <a:srgbClr val="872175"/>
      </a:accent5>
      <a:accent6>
        <a:srgbClr val="5797C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ing Subhead A on bullets" id="{BD432C4D-D75E-4BAE-A65A-22FE9454F11A}" vid="{FACAD6AE-ED7F-4E06-8DED-BAE1D09229DB}"/>
    </a:ext>
  </a:extLst>
</a:theme>
</file>

<file path=ppt/theme/theme2.xml><?xml version="1.0" encoding="utf-8"?>
<a:theme xmlns:a="http://schemas.openxmlformats.org/drawingml/2006/main" name="Content Slides">
  <a:themeElements>
    <a:clrScheme name="Custom 5">
      <a:dk1>
        <a:srgbClr val="000000"/>
      </a:dk1>
      <a:lt1>
        <a:srgbClr val="FFFFFF"/>
      </a:lt1>
      <a:dk2>
        <a:srgbClr val="8B8C8F"/>
      </a:dk2>
      <a:lt2>
        <a:srgbClr val="E7E6E6"/>
      </a:lt2>
      <a:accent1>
        <a:srgbClr val="00467F"/>
      </a:accent1>
      <a:accent2>
        <a:srgbClr val="F0B310"/>
      </a:accent2>
      <a:accent3>
        <a:srgbClr val="B50937"/>
      </a:accent3>
      <a:accent4>
        <a:srgbClr val="7AC142"/>
      </a:accent4>
      <a:accent5>
        <a:srgbClr val="872175"/>
      </a:accent5>
      <a:accent6>
        <a:srgbClr val="5797C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ing Subhead A on bullets" id="{BD432C4D-D75E-4BAE-A65A-22FE9454F11A}" vid="{684323C0-D512-4E15-9CC0-F214F014B924}"/>
    </a:ext>
  </a:extLst>
</a:theme>
</file>

<file path=ppt/theme/theme3.xml><?xml version="1.0" encoding="utf-8"?>
<a:theme xmlns:a="http://schemas.openxmlformats.org/drawingml/2006/main" name="Body Slide">
  <a:themeElements>
    <a:clrScheme name="Hamilton Colors">
      <a:dk1>
        <a:srgbClr val="404040"/>
      </a:dk1>
      <a:lt1>
        <a:srgbClr val="FFFFFF"/>
      </a:lt1>
      <a:dk2>
        <a:srgbClr val="404040"/>
      </a:dk2>
      <a:lt2>
        <a:srgbClr val="ADADAD"/>
      </a:lt2>
      <a:accent1>
        <a:srgbClr val="00467F"/>
      </a:accent1>
      <a:accent2>
        <a:srgbClr val="559FD3"/>
      </a:accent2>
      <a:accent3>
        <a:srgbClr val="79C144"/>
      </a:accent3>
      <a:accent4>
        <a:srgbClr val="FFC000"/>
      </a:accent4>
      <a:accent5>
        <a:srgbClr val="7C116D"/>
      </a:accent5>
      <a:accent6>
        <a:srgbClr val="A70036"/>
      </a:accent6>
      <a:hlink>
        <a:srgbClr val="2A74B7"/>
      </a:hlink>
      <a:folHlink>
        <a:srgbClr val="2A74B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milton_Theme" id="{E380129E-7562-1B43-AA86-CB92EEE81440}" vid="{5BFE28BE-848B-7943-B0C8-7EFF3133CD4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AE1F4169157634C932FA4AE2215D112" ma:contentTypeVersion="2" ma:contentTypeDescription="Create a new document." ma:contentTypeScope="" ma:versionID="e09fcc0770c7bef5280c38f15b44d8a2">
  <xsd:schema xmlns:xsd="http://www.w3.org/2001/XMLSchema" xmlns:xs="http://www.w3.org/2001/XMLSchema" xmlns:p="http://schemas.microsoft.com/office/2006/metadata/properties" xmlns:ns2="15cdee70-6065-47f3-84dc-7b134489d492" targetNamespace="http://schemas.microsoft.com/office/2006/metadata/properties" ma:root="true" ma:fieldsID="63a4831fd5fc5e7561a9ef7c0900a82e" ns2:_="">
    <xsd:import namespace="15cdee70-6065-47f3-84dc-7b134489d492"/>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cdee70-6065-47f3-84dc-7b134489d49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7BF1F0-2438-4723-B083-41A67D0AF7EE}">
  <ds:schemaRefs>
    <ds:schemaRef ds:uri="http://www.w3.org/XML/1998/namespace"/>
    <ds:schemaRef ds:uri="http://purl.org/dc/elements/1.1/"/>
    <ds:schemaRef ds:uri="http://schemas.openxmlformats.org/package/2006/metadata/core-properties"/>
    <ds:schemaRef ds:uri="http://schemas.microsoft.com/office/2006/documentManagement/types"/>
    <ds:schemaRef ds:uri="15cdee70-6065-47f3-84dc-7b134489d492"/>
    <ds:schemaRef ds:uri="http://schemas.microsoft.com/office/infopath/2007/PartnerControls"/>
    <ds:schemaRef ds:uri="http://purl.org/dc/terms/"/>
    <ds:schemaRef ds:uri="http://purl.org/dc/dcmitype/"/>
    <ds:schemaRef ds:uri="http://schemas.microsoft.com/office/2006/metadata/properties"/>
  </ds:schemaRefs>
</ds:datastoreItem>
</file>

<file path=customXml/itemProps2.xml><?xml version="1.0" encoding="utf-8"?>
<ds:datastoreItem xmlns:ds="http://schemas.openxmlformats.org/officeDocument/2006/customXml" ds:itemID="{48F47FDD-56AD-4D24-A7C3-059EA9EE5A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cdee70-6065-47f3-84dc-7b134489d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405344-F702-42E1-819F-6D7782095A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MT_MarCom_HamiltonCorporatePowerPointTemplate_2016_PC_ONLY</Template>
  <TotalTime>80488</TotalTime>
  <Words>12501</Words>
  <Application>Microsoft Office PowerPoint</Application>
  <PresentationFormat>On-screen Show (4:3)</PresentationFormat>
  <Paragraphs>1617</Paragraphs>
  <Slides>167</Slides>
  <Notes>126</Notes>
  <HiddenSlides>3</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167</vt:i4>
      </vt:variant>
    </vt:vector>
  </HeadingPairs>
  <TitlesOfParts>
    <vt:vector size="175" baseType="lpstr">
      <vt:lpstr>Arial</vt:lpstr>
      <vt:lpstr>Calibri</vt:lpstr>
      <vt:lpstr>HelveticaNeueLT Pro 45 Lt</vt:lpstr>
      <vt:lpstr>Times New Roman</vt:lpstr>
      <vt:lpstr>Wingdings</vt:lpstr>
      <vt:lpstr>Cover_Options</vt:lpstr>
      <vt:lpstr>Content Slides</vt:lpstr>
      <vt:lpstr>Body Slide</vt:lpstr>
      <vt:lpstr>STAR User Training</vt:lpstr>
      <vt:lpstr>Agenda</vt:lpstr>
      <vt:lpstr>Software – Venus’s Vector Core</vt:lpstr>
      <vt:lpstr>Microlab® STAR</vt:lpstr>
      <vt:lpstr>Microlab® STAR</vt:lpstr>
      <vt:lpstr>Compatible Liquid Handlers</vt:lpstr>
      <vt:lpstr>Instrument Overview</vt:lpstr>
      <vt:lpstr>Microlab® STAR</vt:lpstr>
      <vt:lpstr>Microlab® STAR</vt:lpstr>
      <vt:lpstr>Microlab® STAR</vt:lpstr>
      <vt:lpstr>Microlab® STAR</vt:lpstr>
      <vt:lpstr>STAR Technology</vt:lpstr>
      <vt:lpstr>STAR Technology</vt:lpstr>
      <vt:lpstr>STAR Technology</vt:lpstr>
      <vt:lpstr>STAR Safety</vt:lpstr>
      <vt:lpstr>STAR Safety</vt:lpstr>
      <vt:lpstr>STAR Safety</vt:lpstr>
      <vt:lpstr>STAR Safety</vt:lpstr>
      <vt:lpstr>Software Installation</vt:lpstr>
      <vt:lpstr>Software Installation</vt:lpstr>
      <vt:lpstr>VENUS Software</vt:lpstr>
      <vt:lpstr>VENUS Software</vt:lpstr>
      <vt:lpstr>Software Installation</vt:lpstr>
      <vt:lpstr>Software Installation</vt:lpstr>
      <vt:lpstr>Building a Method</vt:lpstr>
      <vt:lpstr>Building a Method</vt:lpstr>
      <vt:lpstr>Building a Method</vt:lpstr>
      <vt:lpstr>Building a Method</vt:lpstr>
      <vt:lpstr>Building a Method</vt:lpstr>
      <vt:lpstr>Building a Method</vt:lpstr>
      <vt:lpstr>Building a Method</vt:lpstr>
      <vt:lpstr>Building a Method</vt:lpstr>
      <vt:lpstr>Building a Method</vt:lpstr>
      <vt:lpstr>Deck Layout Editor</vt:lpstr>
      <vt:lpstr>Deck Layout Editor</vt:lpstr>
      <vt:lpstr>Deck Layout Editor</vt:lpstr>
      <vt:lpstr>Deck Layout Editor</vt:lpstr>
      <vt:lpstr>Method Creation</vt:lpstr>
      <vt:lpstr>Method Editor</vt:lpstr>
      <vt:lpstr>Method Editor</vt:lpstr>
      <vt:lpstr>Method Editor</vt:lpstr>
      <vt:lpstr>Method Editor</vt:lpstr>
      <vt:lpstr>Method Editor</vt:lpstr>
      <vt:lpstr>Method Editor</vt:lpstr>
      <vt:lpstr>Run Control</vt:lpstr>
      <vt:lpstr>Run Control</vt:lpstr>
      <vt:lpstr>Run Control</vt:lpstr>
      <vt:lpstr>Run Control</vt:lpstr>
      <vt:lpstr>Run Control</vt:lpstr>
      <vt:lpstr>Method Creation</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Sequence Editor</vt:lpstr>
      <vt:lpstr>Loops</vt:lpstr>
      <vt:lpstr>Loops</vt:lpstr>
      <vt:lpstr>Loops</vt:lpstr>
      <vt:lpstr>Loops</vt:lpstr>
      <vt:lpstr>Loops</vt:lpstr>
      <vt:lpstr>Loops</vt:lpstr>
      <vt:lpstr>Variables</vt:lpstr>
      <vt:lpstr>Variables</vt:lpstr>
      <vt:lpstr>Variables</vt:lpstr>
      <vt:lpstr>Variables</vt:lpstr>
      <vt:lpstr>User Input / Output</vt:lpstr>
      <vt:lpstr>User Input / Output</vt:lpstr>
      <vt:lpstr>Variables</vt:lpstr>
      <vt:lpstr>Conditionals</vt:lpstr>
      <vt:lpstr>Conditionals</vt:lpstr>
      <vt:lpstr>Conditionals</vt:lpstr>
      <vt:lpstr>Pipetting Steps</vt:lpstr>
      <vt:lpstr>Pipetting Steps</vt:lpstr>
      <vt:lpstr>General Steps</vt:lpstr>
      <vt:lpstr>Tip Handling Steps</vt:lpstr>
      <vt:lpstr>Pipetting Steps</vt:lpstr>
      <vt:lpstr>Pipetting Steps</vt:lpstr>
      <vt:lpstr>Pipetting steps</vt:lpstr>
      <vt:lpstr>Pipetting Steps</vt:lpstr>
      <vt:lpstr>Pipetting Steps</vt:lpstr>
      <vt:lpstr>Pipetting Steps</vt:lpstr>
      <vt:lpstr>Pipetting Steps</vt:lpstr>
      <vt:lpstr>Pipetting Steps</vt:lpstr>
      <vt:lpstr>Pipetting Steps</vt:lpstr>
      <vt:lpstr>Pipetting Steps</vt:lpstr>
      <vt:lpstr>Pipetting Steps</vt:lpstr>
      <vt:lpstr>Pipetting Steps</vt:lpstr>
      <vt:lpstr>Pipetting Steps</vt:lpstr>
      <vt:lpstr>Pipetting Steps</vt:lpstr>
      <vt:lpstr>Transport Steps</vt:lpstr>
      <vt:lpstr>Transport Steps</vt:lpstr>
      <vt:lpstr>Transport Steps</vt:lpstr>
      <vt:lpstr>Transport Steps</vt:lpstr>
      <vt:lpstr>Transport Steps</vt:lpstr>
      <vt:lpstr>Method Editor</vt:lpstr>
      <vt:lpstr>Transport Steps</vt:lpstr>
      <vt:lpstr>Transport Steps</vt:lpstr>
      <vt:lpstr>Transport Steps</vt:lpstr>
      <vt:lpstr>Transport Steps</vt:lpstr>
      <vt:lpstr>Teaching a Position</vt:lpstr>
      <vt:lpstr>Teaching a position</vt:lpstr>
      <vt:lpstr>Teaching a Position</vt:lpstr>
      <vt:lpstr>iSWAP</vt:lpstr>
      <vt:lpstr>Arrays</vt:lpstr>
      <vt:lpstr>Arrays</vt:lpstr>
      <vt:lpstr>Arrays</vt:lpstr>
      <vt:lpstr>Arrays</vt:lpstr>
      <vt:lpstr>Arrays</vt:lpstr>
      <vt:lpstr>Arrays</vt:lpstr>
      <vt:lpstr>Arrays</vt:lpstr>
      <vt:lpstr>Libraries</vt:lpstr>
      <vt:lpstr>Tip Counting Library</vt:lpstr>
      <vt:lpstr>Tip Counting Library</vt:lpstr>
      <vt:lpstr>File Handling</vt:lpstr>
      <vt:lpstr>File Handling</vt:lpstr>
      <vt:lpstr>File Handling</vt:lpstr>
      <vt:lpstr>File Handling</vt:lpstr>
      <vt:lpstr>Sample Tracking</vt:lpstr>
      <vt:lpstr>Sample Tracking</vt:lpstr>
      <vt:lpstr>Sample Tracking</vt:lpstr>
      <vt:lpstr>Sample Tracking</vt:lpstr>
      <vt:lpstr>Sample Tracking</vt:lpstr>
      <vt:lpstr>Sub-Methods</vt:lpstr>
      <vt:lpstr>Sub-Methods</vt:lpstr>
      <vt:lpstr>Sub-Method</vt:lpstr>
      <vt:lpstr>Sub-Method</vt:lpstr>
      <vt:lpstr>Sub-Method</vt:lpstr>
      <vt:lpstr>Sub-Method</vt:lpstr>
      <vt:lpstr>Method editor</vt:lpstr>
      <vt:lpstr>Error Handling</vt:lpstr>
      <vt:lpstr>Error Handling</vt:lpstr>
      <vt:lpstr>Error Settings</vt:lpstr>
      <vt:lpstr>Error Settings</vt:lpstr>
      <vt:lpstr>Error Handling by User</vt:lpstr>
      <vt:lpstr>Error handling by User</vt:lpstr>
      <vt:lpstr>Method Trace File</vt:lpstr>
      <vt:lpstr>Import/Export</vt:lpstr>
      <vt:lpstr>HSL Commands</vt:lpstr>
      <vt:lpstr>Firmware Commands</vt:lpstr>
      <vt:lpstr>Shell</vt:lpstr>
      <vt:lpstr>Timers</vt:lpstr>
      <vt:lpstr>Custom Dialogs</vt:lpstr>
      <vt:lpstr>Labware Editor</vt:lpstr>
      <vt:lpstr>Labware Editor</vt:lpstr>
      <vt:lpstr>Labware Editor</vt:lpstr>
      <vt:lpstr>Labware Editor</vt:lpstr>
      <vt:lpstr>Labware Editor</vt:lpstr>
      <vt:lpstr>Labware Editor</vt:lpstr>
      <vt:lpstr>Labware Editor</vt:lpstr>
      <vt:lpstr>Labware Editor</vt:lpstr>
      <vt:lpstr>Labware Editor</vt:lpstr>
      <vt:lpstr>Liquid Class Editor</vt:lpstr>
    </vt:vector>
  </TitlesOfParts>
  <Company>Hamilton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Bernard Vienneau</dc:creator>
  <cp:lastModifiedBy>Ira Horecka</cp:lastModifiedBy>
  <cp:revision>1791</cp:revision>
  <cp:lastPrinted>2016-10-18T20:24:37Z</cp:lastPrinted>
  <dcterms:created xsi:type="dcterms:W3CDTF">2010-11-10T18:32:39Z</dcterms:created>
  <dcterms:modified xsi:type="dcterms:W3CDTF">2021-03-06T03:19:29Z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0x0101008AE1F4169157634C932FA4AE2215D112</vt:lpwstr>
  </property>
</Properties>
</file>